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96" r:id="rId4"/>
    <p:sldMasterId id="2147483739" r:id="rId5"/>
  </p:sldMasterIdLst>
  <p:notesMasterIdLst>
    <p:notesMasterId r:id="rId6"/>
  </p:notesMasterIdLst>
  <p:sldIdLst>
    <p:sldId id="334" r:id="rId7"/>
    <p:sldId id="258" r:id="rId8"/>
    <p:sldId id="332" r:id="rId9"/>
    <p:sldId id="313" r:id="rId10"/>
    <p:sldId id="260" r:id="rId11"/>
    <p:sldId id="259" r:id="rId12"/>
    <p:sldId id="351" r:id="rId13"/>
    <p:sldId id="352" r:id="rId14"/>
    <p:sldId id="347" r:id="rId15"/>
    <p:sldId id="262" r:id="rId16"/>
    <p:sldId id="356" r:id="rId17"/>
    <p:sldId id="339" r:id="rId18"/>
    <p:sldId id="357" r:id="rId19"/>
    <p:sldId id="359" r:id="rId20"/>
    <p:sldId id="342" r:id="rId21"/>
    <p:sldId id="358" r:id="rId22"/>
    <p:sldId id="350" r:id="rId23"/>
    <p:sldId id="361" r:id="rId24"/>
    <p:sldId id="354" r:id="rId25"/>
    <p:sldId id="360" r:id="rId26"/>
    <p:sldId id="320" r:id="rId27"/>
    <p:sldId id="263" r:id="rId28"/>
    <p:sldId id="314" r:id="rId29"/>
  </p:sldIdLst>
  <p:sldSz cx="9144000" cy="5143500" type="screen16x9"/>
  <p:notesSz cx="6858000" cy="9144000"/>
  <p:embeddedFontLst>
    <p:embeddedFont>
      <p:font typeface="PT Sans" panose="020B0604020202020204" charset="0"/>
      <p:regular r:id="rId31"/>
      <p:bold r:id="rId32"/>
      <p:italic r:id="rId33"/>
      <p:boldItalic r:id="rId34"/>
    </p:embeddedFont>
    <p:embeddedFont>
      <p:font typeface="Proxima Nova" panose="020B0604020202020204" charset="0"/>
      <p:regular r:id="rId35"/>
      <p:bold r:id="rId36"/>
      <p:italic r:id="rId37"/>
      <p:boldItalic r:id="rId38"/>
    </p:embeddedFont>
    <p:embeddedFont>
      <p:font typeface="Palanquin" panose="020B0604020202020204" charset="0"/>
      <p:regular r:id="rId39"/>
      <p:bold r:id="rId40"/>
    </p:embeddedFont>
    <p:embeddedFont>
      <p:font typeface="Bebas Neue" panose="020B0604020202020204" charset="0"/>
      <p:regular r:id="rId41"/>
    </p:embeddedFont>
    <p:embeddedFont>
      <p:font typeface="Spectral" panose="020B0604020202020204" charset="0"/>
      <p:regular r:id="rId42"/>
      <p:bold r:id="rId43"/>
      <p:italic r:id="rId44"/>
      <p:boldItalic r:id="rId45"/>
    </p:embeddedFont>
    <p:embeddedFont>
      <p:font typeface="Simplified Arabic" panose="02020603050405020304" pitchFamily="18" charset="-78"/>
      <p:regular r:id="rId46"/>
      <p:bold r:id="rId47"/>
    </p:embeddedFont>
    <p:embeddedFont>
      <p:font typeface="Anaheim" panose="020B0604020202020204" charset="0"/>
      <p:regular r:id="rId48"/>
    </p:embeddedFont>
    <p:embeddedFont>
      <p:font typeface="Adamina" panose="020B0604020202020204" charset="0"/>
      <p:regular r:id="rId49"/>
    </p:embeddedFont>
    <p:embeddedFont>
      <p:font typeface="Nunito Light" panose="020B0604020202020204" charset="0"/>
      <p:regular r:id="rId50"/>
      <p:italic r:id="rId51"/>
    </p:embeddedFont>
  </p:embeddedFontLst>
  <p:custDataLst>
    <p:tags r:id="rId30"/>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B69C822-6BAF-4312-8A7C-798D03569027}">
          <p14:sldIdLst>
            <p14:sldId id="334"/>
          </p14:sldIdLst>
        </p14:section>
        <p14:section name="Summary Section" id="{47A6F36D-5D78-452C-AD8F-D963F47F914F}">
          <p14:sldIdLst>
            <p14:sldId id="258"/>
          </p14:sldIdLst>
        </p14:section>
        <p14:section name="Islamic Perspective  وجهة نظر إسلامية    " id="{2C17FB25-562D-4500-8E6A-A54C3DA7CD56}">
          <p14:sldIdLst>
            <p14:sldId id="332"/>
            <p14:sldId id="313"/>
          </p14:sldIdLst>
        </p14:section>
        <p14:section name="Introduction        " id="{BD1FF850-3BB0-4931-9B34-83E1B73F768C}">
          <p14:sldIdLst>
            <p14:sldId id="260"/>
            <p14:sldId id="259"/>
          </p14:sldIdLst>
        </p14:section>
        <p14:section name="الفرق بين المخ والعقل والذهن  المخ هو عبارة جزء من دماغ الإنسان وضيفته هي العمليات الحسية والإدراكية   العقل هو عبارة عن كلمة معنوية وهي الميزة التي يتميز بها الإنسان عن الحيوان ويقصد بها اداة التفكير   الذهن هو الخبرة الشخصية الفردية &quot;لشيء ما&quot; والتي تتغي" id="{D2A61E80-2842-4732-B62C-8B2254979F89}">
          <p14:sldIdLst>
            <p14:sldId id="351"/>
            <p14:sldId id="352"/>
          </p14:sldIdLst>
        </p14:section>
        <p14:section name="الذكاء الاصطناعي" id="{3907EB8F-2E9F-4D0C-AB01-BB760624C8B4}">
          <p14:sldIdLst>
            <p14:sldId id="347"/>
            <p14:sldId id="262"/>
            <p14:sldId id="356"/>
            <p14:sldId id="339"/>
          </p14:sldIdLst>
        </p14:section>
        <p14:section name="Section 5" id="{A64FFDD6-165E-4CA3-946E-CB93078E9626}">
          <p14:sldIdLst>
            <p14:sldId id="357"/>
            <p14:sldId id="359"/>
            <p14:sldId id="342"/>
            <p14:sldId id="358"/>
            <p14:sldId id="350"/>
            <p14:sldId id="361"/>
          </p14:sldIdLst>
        </p14:section>
        <p14:section name="المخاوف والتهديدات" id="{A25808AF-F376-4E86-A962-2914C5E6AF08}">
          <p14:sldIdLst>
            <p14:sldId id="354"/>
          </p14:sldIdLst>
        </p14:section>
        <p14:section name="احدث التقنيات" id="{813A6150-44CB-4757-AA7F-BE86764BB271}">
          <p14:sldIdLst>
            <p14:sldId id="360"/>
          </p14:sldIdLst>
        </p14:section>
        <p14:section name="محاور حفظ العقل البشري" id="{04CA3E64-D60A-42DA-BE80-158322DFB248}">
          <p14:sldIdLst>
            <p14:sldId id="320"/>
            <p14:sldId id="263"/>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5A9"/>
    <a:srgbClr val="68279C"/>
    <a:srgbClr val="216FB5"/>
    <a:srgbClr val="EE95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4A7DEEE8-D2B2-426F-897B-BAB7EADE185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5033" autoAdjust="0"/>
  </p:normalViewPr>
  <p:slideViewPr>
    <p:cSldViewPr snapToGrid="0">
      <p:cViewPr varScale="1">
        <p:scale>
          <a:sx n="97" d="100"/>
          <a:sy n="97" d="100"/>
        </p:scale>
        <p:origin x="90" y="312"/>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tags" Target="tags/tag1.xml" /><Relationship Id="rId31" Type="http://schemas.openxmlformats.org/officeDocument/2006/relationships/font" Target="fonts/font1.fntdata" /><Relationship Id="rId32" Type="http://schemas.openxmlformats.org/officeDocument/2006/relationships/font" Target="fonts/font2.fntdata" /><Relationship Id="rId33" Type="http://schemas.openxmlformats.org/officeDocument/2006/relationships/font" Target="fonts/font3.fntdata" /><Relationship Id="rId34" Type="http://schemas.openxmlformats.org/officeDocument/2006/relationships/font" Target="fonts/font4.fntdata" /><Relationship Id="rId35" Type="http://schemas.openxmlformats.org/officeDocument/2006/relationships/font" Target="fonts/font5.fntdata" /><Relationship Id="rId36" Type="http://schemas.openxmlformats.org/officeDocument/2006/relationships/font" Target="fonts/font6.fntdata" /><Relationship Id="rId37" Type="http://schemas.openxmlformats.org/officeDocument/2006/relationships/font" Target="fonts/font7.fntdata" /><Relationship Id="rId38" Type="http://schemas.openxmlformats.org/officeDocument/2006/relationships/font" Target="fonts/font8.fntdata" /><Relationship Id="rId39" Type="http://schemas.openxmlformats.org/officeDocument/2006/relationships/font" Target="fonts/font9.fntdata" /><Relationship Id="rId4" Type="http://schemas.openxmlformats.org/officeDocument/2006/relationships/slideMaster" Target="slideMasters/slideMaster1.xml" /><Relationship Id="rId40" Type="http://schemas.openxmlformats.org/officeDocument/2006/relationships/font" Target="fonts/font10.fntdata" /><Relationship Id="rId41" Type="http://schemas.openxmlformats.org/officeDocument/2006/relationships/font" Target="fonts/font11.fntdata" /><Relationship Id="rId42" Type="http://schemas.openxmlformats.org/officeDocument/2006/relationships/font" Target="fonts/font12.fntdata" /><Relationship Id="rId43" Type="http://schemas.openxmlformats.org/officeDocument/2006/relationships/font" Target="fonts/font13.fntdata" /><Relationship Id="rId44" Type="http://schemas.openxmlformats.org/officeDocument/2006/relationships/font" Target="fonts/font14.fntdata" /><Relationship Id="rId45" Type="http://schemas.openxmlformats.org/officeDocument/2006/relationships/font" Target="fonts/font15.fntdata" /><Relationship Id="rId46" Type="http://schemas.openxmlformats.org/officeDocument/2006/relationships/font" Target="fonts/font16.fntdata" /><Relationship Id="rId47" Type="http://schemas.openxmlformats.org/officeDocument/2006/relationships/font" Target="fonts/font17.fntdata" /><Relationship Id="rId48" Type="http://schemas.openxmlformats.org/officeDocument/2006/relationships/font" Target="fonts/font18.fntdata" /><Relationship Id="rId49" Type="http://schemas.openxmlformats.org/officeDocument/2006/relationships/font" Target="fonts/font19.fntdata" /><Relationship Id="rId5" Type="http://schemas.openxmlformats.org/officeDocument/2006/relationships/slideMaster" Target="slideMasters/slideMaster2.xml" /><Relationship Id="rId50" Type="http://schemas.openxmlformats.org/officeDocument/2006/relationships/font" Target="fonts/font20.fntdata" /><Relationship Id="rId51" Type="http://schemas.openxmlformats.org/officeDocument/2006/relationships/font" Target="fonts/font21.fntdata" /><Relationship Id="rId52" Type="http://schemas.openxmlformats.org/officeDocument/2006/relationships/presProps" Target="presProps.xml" /><Relationship Id="rId53" Type="http://schemas.openxmlformats.org/officeDocument/2006/relationships/viewProps" Target="viewProps.xml" /><Relationship Id="rId54" Type="http://schemas.openxmlformats.org/officeDocument/2006/relationships/theme" Target="theme/theme1.xml" /><Relationship Id="rId55" Type="http://schemas.openxmlformats.org/officeDocument/2006/relationships/tableStyles" Target="tableStyles.xml" /><Relationship Id="rId6" Type="http://schemas.openxmlformats.org/officeDocument/2006/relationships/notesMaster" Target="notesMasters/notes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381300" y="685800"/>
            <a:ext cx="609607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extLst>
      <p:ext uri="{BB962C8B-B14F-4D97-AF65-F5344CB8AC3E}">
        <p14:creationId xmlns:p14="http://schemas.microsoft.com/office/powerpoint/2010/main" val="11574540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3"/>
        <p:cNvGrpSpPr/>
        <p:nvPr/>
      </p:nvGrpSpPr>
      <p:grpSpPr>
        <a:xfrm>
          <a:off x="0" y="0"/>
          <a:ext cx="0" cy="0"/>
        </a:xfrm>
      </p:grpSpPr>
      <p:sp>
        <p:nvSpPr>
          <p:cNvPr id="3234" name="Google Shape;3234;g4dfce81f19_0_4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35" name="Google Shape;323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4855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8"/>
        <p:cNvGrpSpPr/>
        <p:nvPr/>
      </p:nvGrpSpPr>
      <p:grpSpPr>
        <a:xfrm>
          <a:off x="0" y="0"/>
          <a:ext cx="0" cy="0"/>
        </a:xfrm>
      </p:grpSpPr>
      <p:sp>
        <p:nvSpPr>
          <p:cNvPr id="3279" name="Google Shape;3279;g54dda1946d_6_2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80" name="Google Shape;328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8289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2"/>
        <p:cNvGrpSpPr/>
        <p:nvPr/>
      </p:nvGrpSpPr>
      <p:grpSpPr>
        <a:xfrm>
          <a:off x="0" y="0"/>
          <a:ext cx="0" cy="0"/>
        </a:xfrm>
      </p:grpSpPr>
      <p:sp>
        <p:nvSpPr>
          <p:cNvPr id="3413" name="Google Shape;3413;g138273653b1_1_1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414" name="Google Shape;3414;g138273653b1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2934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7"/>
        <p:cNvGrpSpPr/>
        <p:nvPr/>
      </p:nvGrpSpPr>
      <p:grpSpPr>
        <a:xfrm>
          <a:off x="0" y="0"/>
          <a:ext cx="0" cy="0"/>
        </a:xfrm>
      </p:grpSpPr>
      <p:sp>
        <p:nvSpPr>
          <p:cNvPr id="4518" name="Google Shape;4518;g146bdf4ed80_0_413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519" name="Google Shape;4519;g146bdf4ed80_0_4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90759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7"/>
        <p:cNvGrpSpPr/>
        <p:nvPr/>
      </p:nvGrpSpPr>
      <p:grpSpPr>
        <a:xfrm>
          <a:off x="0" y="0"/>
          <a:ext cx="0" cy="0"/>
        </a:xfrm>
      </p:grpSpPr>
      <p:sp>
        <p:nvSpPr>
          <p:cNvPr id="4518" name="Google Shape;4518;g146bdf4ed80_0_413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519" name="Google Shape;4519;g146bdf4ed80_0_4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53136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7"/>
        <p:cNvGrpSpPr/>
        <p:nvPr/>
      </p:nvGrpSpPr>
      <p:grpSpPr>
        <a:xfrm>
          <a:off x="0" y="0"/>
          <a:ext cx="0" cy="0"/>
        </a:xfrm>
      </p:grpSpPr>
      <p:sp>
        <p:nvSpPr>
          <p:cNvPr id="4518" name="Google Shape;4518;g146bdf4ed80_0_413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519" name="Google Shape;4519;g146bdf4ed80_0_4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02585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7"/>
        <p:cNvGrpSpPr/>
        <p:nvPr/>
      </p:nvGrpSpPr>
      <p:grpSpPr>
        <a:xfrm>
          <a:off x="0" y="0"/>
          <a:ext cx="0" cy="0"/>
        </a:xfrm>
      </p:grpSpPr>
      <p:sp>
        <p:nvSpPr>
          <p:cNvPr id="4518" name="Google Shape;4518;g146bdf4ed80_0_413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519" name="Google Shape;4519;g146bdf4ed80_0_4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3539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7"/>
        <p:cNvGrpSpPr/>
        <p:nvPr/>
      </p:nvGrpSpPr>
      <p:grpSpPr>
        <a:xfrm>
          <a:off x="0" y="0"/>
          <a:ext cx="0" cy="0"/>
        </a:xfrm>
      </p:grpSpPr>
      <p:sp>
        <p:nvSpPr>
          <p:cNvPr id="4518" name="Google Shape;4518;g146bdf4ed80_0_413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4519" name="Google Shape;4519;g146bdf4ed80_0_4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716486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7"/>
        <p:cNvGrpSpPr/>
        <p:nvPr/>
      </p:nvGrpSpPr>
      <p:grpSpPr>
        <a:xfrm>
          <a:off x="0" y="0"/>
          <a:ext cx="0" cy="0"/>
        </a:xfrm>
      </p:grpSpPr>
      <p:sp>
        <p:nvSpPr>
          <p:cNvPr id="3318" name="Google Shape;3318;g138273653b1_1_7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319" name="Google Shape;3319;g138273653b1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16170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8"/>
        <p:cNvGrpSpPr/>
        <p:nvPr/>
      </p:nvGrpSpPr>
      <p:grpSpPr>
        <a:xfrm>
          <a:off x="0" y="0"/>
          <a:ext cx="0" cy="0"/>
        </a:xfrm>
      </p:grpSpPr>
      <p:sp>
        <p:nvSpPr>
          <p:cNvPr id="3279" name="Google Shape;3279;g54dda1946d_6_2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80" name="Google Shape;328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89648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6"/>
        <p:cNvGrpSpPr/>
        <p:nvPr/>
      </p:nvGrpSpPr>
      <p:grpSpPr>
        <a:xfrm>
          <a:off x="0" y="0"/>
          <a:ext cx="0" cy="0"/>
        </a:xfrm>
      </p:grpSpPr>
      <p:sp>
        <p:nvSpPr>
          <p:cNvPr id="3257" name="Google Shape;3257;gd431007ba2_0_21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58" name="Google Shape;32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ct val="0"/>
              </a:spcBef>
              <a:spcAft>
                <a:spcPct val="0"/>
              </a:spcAft>
              <a:buNone/>
            </a:pPr>
            <a:endParaRPr/>
          </a:p>
        </p:txBody>
      </p:sp>
    </p:spTree>
    <p:extLst>
      <p:ext uri="{BB962C8B-B14F-4D97-AF65-F5344CB8AC3E}">
        <p14:creationId xmlns:p14="http://schemas.microsoft.com/office/powerpoint/2010/main" val="22828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8"/>
        <p:cNvGrpSpPr/>
        <p:nvPr/>
      </p:nvGrpSpPr>
      <p:grpSpPr>
        <a:xfrm>
          <a:off x="0" y="0"/>
          <a:ext cx="0" cy="0"/>
        </a:xfrm>
      </p:grpSpPr>
      <p:sp>
        <p:nvSpPr>
          <p:cNvPr id="3309" name="Google Shape;3309;g138273653b1_1_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310" name="Google Shape;3310;g138273653b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27709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xfrm>
      </p:grpSpPr>
      <p:sp>
        <p:nvSpPr>
          <p:cNvPr id="3291" name="Google Shape;3291;g54dda1946d_6_30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92" name="Google Shape;329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2711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xfrm>
      </p:grpSpPr>
      <p:sp>
        <p:nvSpPr>
          <p:cNvPr id="3291" name="Google Shape;3291;g54dda1946d_6_30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92" name="Google Shape;329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27866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8"/>
        <p:cNvGrpSpPr/>
        <p:nvPr/>
      </p:nvGrpSpPr>
      <p:grpSpPr>
        <a:xfrm>
          <a:off x="0" y="0"/>
          <a:ext cx="0" cy="0"/>
        </a:xfrm>
      </p:grpSpPr>
      <p:sp>
        <p:nvSpPr>
          <p:cNvPr id="3279" name="Google Shape;3279;g54dda1946d_6_2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80" name="Google Shape;328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30888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xfrm>
      </p:grpSpPr>
      <p:sp>
        <p:nvSpPr>
          <p:cNvPr id="3522" name="Google Shape;3522;g146bdf4ed80_0_9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523" name="Google Shape;3523;g146bdf4ed80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85013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xfrm>
      </p:grpSpPr>
      <p:sp>
        <p:nvSpPr>
          <p:cNvPr id="3522" name="Google Shape;3522;g146bdf4ed80_0_9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523" name="Google Shape;3523;g146bdf4ed80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70807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8"/>
        <p:cNvGrpSpPr/>
        <p:nvPr/>
      </p:nvGrpSpPr>
      <p:grpSpPr>
        <a:xfrm>
          <a:off x="0" y="0"/>
          <a:ext cx="0" cy="0"/>
        </a:xfrm>
      </p:grpSpPr>
      <p:sp>
        <p:nvSpPr>
          <p:cNvPr id="3279" name="Google Shape;3279;g54dda1946d_6_25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3280" name="Google Shape;328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13076941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hyperlink" Target="https://bit.ly/3A1uf1Q" TargetMode="External" /><Relationship Id="rId2" Type="http://schemas.openxmlformats.org/officeDocument/2006/relationships/hyperlink" Target="http://bit.ly/2TyoMsr" TargetMode="External" /><Relationship Id="rId3" Type="http://schemas.openxmlformats.org/officeDocument/2006/relationships/hyperlink" Target="http://bit.ly/2TtBDfr" TargetMode="External" /><Relationship Id="rId4"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type="title">
  <p:cSld name="Title slide">
    <p:bg>
      <p:bgPr>
        <a:solidFill>
          <a:schemeClr val="accent3"/>
        </a:solidFill>
        <a:effectLst/>
      </p:bgPr>
    </p:bg>
    <p:spTree>
      <p:nvGrpSpPr>
        <p:cNvPr id="1" name="Shape 8"/>
        <p:cNvGrpSpPr/>
        <p:nvPr/>
      </p:nvGrpSpPr>
      <p:grpSpPr>
        <a:xfrm>
          <a:off x="0" y="0"/>
          <a:ext cx="0" cy="0"/>
        </a:xfrm>
      </p:grpSpPr>
      <p:sp>
        <p:nvSpPr>
          <p:cNvPr id="9" name="Google Shape;9;p2"/>
          <p:cNvSpPr txBox="1">
            <a:spLocks noGrp="1"/>
          </p:cNvSpPr>
          <p:nvPr>
            <p:ph type="ctrTitle"/>
          </p:nvPr>
        </p:nvSpPr>
        <p:spPr>
          <a:xfrm>
            <a:off x="3638450" y="1183400"/>
            <a:ext cx="1867200" cy="586200"/>
          </a:xfrm>
          <a:prstGeom prst="rect">
            <a:avLst/>
          </a:prstGeom>
          <a:noFill/>
          <a:ln>
            <a:noFill/>
          </a:ln>
        </p:spPr>
        <p:txBody>
          <a:bodyPr spcFirstLastPara="1" wrap="square" lIns="91425" tIns="91425" rIns="91425" bIns="91425" anchor="t" anchorCtr="0">
            <a:noAutofit/>
          </a:bodyPr>
          <a:lstStyle>
            <a:lvl1pPr lvl="0">
              <a:spcBef>
                <a:spcPct val="0"/>
              </a:spcBef>
              <a:spcAft>
                <a:spcPct val="0"/>
              </a:spcAft>
              <a:buClr>
                <a:srgbClr val="191919"/>
              </a:buClr>
              <a:buSzPts val="5200"/>
              <a:buNone/>
              <a:defRPr sz="1400">
                <a:latin typeface="Times New Roman" panose="02020603050405020304" pitchFamily="18" charset="0"/>
                <a:cs typeface="Times New Roman" panose="02020603050405020304" pitchFamily="18" charset="0"/>
              </a:defRPr>
            </a:lvl1pPr>
            <a:lvl2pPr lvl="1" algn="ctr">
              <a:spcBef>
                <a:spcPct val="0"/>
              </a:spcBef>
              <a:spcAft>
                <a:spcPct val="0"/>
              </a:spcAft>
              <a:buClr>
                <a:srgbClr val="191919"/>
              </a:buClr>
              <a:buSzPts val="5200"/>
              <a:buNone/>
              <a:defRPr sz="5200">
                <a:solidFill>
                  <a:srgbClr val="191919"/>
                </a:solidFill>
              </a:defRPr>
            </a:lvl2pPr>
            <a:lvl3pPr lvl="2" algn="ctr">
              <a:spcBef>
                <a:spcPct val="0"/>
              </a:spcBef>
              <a:spcAft>
                <a:spcPct val="0"/>
              </a:spcAft>
              <a:buClr>
                <a:srgbClr val="191919"/>
              </a:buClr>
              <a:buSzPts val="5200"/>
              <a:buNone/>
              <a:defRPr sz="5200">
                <a:solidFill>
                  <a:srgbClr val="191919"/>
                </a:solidFill>
              </a:defRPr>
            </a:lvl3pPr>
            <a:lvl4pPr lvl="3" algn="ctr">
              <a:spcBef>
                <a:spcPct val="0"/>
              </a:spcBef>
              <a:spcAft>
                <a:spcPct val="0"/>
              </a:spcAft>
              <a:buClr>
                <a:srgbClr val="191919"/>
              </a:buClr>
              <a:buSzPts val="5200"/>
              <a:buNone/>
              <a:defRPr sz="5200">
                <a:solidFill>
                  <a:srgbClr val="191919"/>
                </a:solidFill>
              </a:defRPr>
            </a:lvl4pPr>
            <a:lvl5pPr lvl="4" algn="ctr">
              <a:spcBef>
                <a:spcPct val="0"/>
              </a:spcBef>
              <a:spcAft>
                <a:spcPct val="0"/>
              </a:spcAft>
              <a:buClr>
                <a:srgbClr val="191919"/>
              </a:buClr>
              <a:buSzPts val="5200"/>
              <a:buNone/>
              <a:defRPr sz="5200">
                <a:solidFill>
                  <a:srgbClr val="191919"/>
                </a:solidFill>
              </a:defRPr>
            </a:lvl5pPr>
            <a:lvl6pPr lvl="5" algn="ctr">
              <a:spcBef>
                <a:spcPct val="0"/>
              </a:spcBef>
              <a:spcAft>
                <a:spcPct val="0"/>
              </a:spcAft>
              <a:buClr>
                <a:srgbClr val="191919"/>
              </a:buClr>
              <a:buSzPts val="5200"/>
              <a:buNone/>
              <a:defRPr sz="5200">
                <a:solidFill>
                  <a:srgbClr val="191919"/>
                </a:solidFill>
              </a:defRPr>
            </a:lvl6pPr>
            <a:lvl7pPr lvl="6" algn="ctr">
              <a:spcBef>
                <a:spcPct val="0"/>
              </a:spcBef>
              <a:spcAft>
                <a:spcPct val="0"/>
              </a:spcAft>
              <a:buClr>
                <a:srgbClr val="191919"/>
              </a:buClr>
              <a:buSzPts val="5200"/>
              <a:buNone/>
              <a:defRPr sz="5200">
                <a:solidFill>
                  <a:srgbClr val="191919"/>
                </a:solidFill>
              </a:defRPr>
            </a:lvl7pPr>
            <a:lvl8pPr lvl="7" algn="ctr">
              <a:spcBef>
                <a:spcPct val="0"/>
              </a:spcBef>
              <a:spcAft>
                <a:spcPct val="0"/>
              </a:spcAft>
              <a:buClr>
                <a:srgbClr val="191919"/>
              </a:buClr>
              <a:buSzPts val="5200"/>
              <a:buNone/>
              <a:defRPr sz="5200">
                <a:solidFill>
                  <a:srgbClr val="191919"/>
                </a:solidFill>
              </a:defRPr>
            </a:lvl8pPr>
            <a:lvl9pPr lvl="8" algn="ctr">
              <a:spcBef>
                <a:spcPct val="0"/>
              </a:spcBef>
              <a:spcAft>
                <a:spcPct val="0"/>
              </a:spcAft>
              <a:buClr>
                <a:srgbClr val="191919"/>
              </a:buClr>
              <a:buSzPts val="5200"/>
              <a:buNone/>
              <a:defRPr sz="5200">
                <a:solidFill>
                  <a:srgbClr val="191919"/>
                </a:solidFill>
              </a:defRPr>
            </a:lvl9pPr>
          </a:lstStyle>
          <a:p>
            <a:r>
              <a:rPr lang="en-US"/>
              <a:t>Click to edit Master title style</a:t>
            </a:r>
            <a:endParaRPr/>
          </a:p>
        </p:txBody>
      </p:sp>
      <p:sp>
        <p:nvSpPr>
          <p:cNvPr id="10" name="Google Shape;10;p2"/>
          <p:cNvSpPr txBox="1">
            <a:spLocks noGrp="1"/>
          </p:cNvSpPr>
          <p:nvPr>
            <p:ph type="subTitle" idx="1"/>
          </p:nvPr>
        </p:nvSpPr>
        <p:spPr>
          <a:xfrm>
            <a:off x="3378500" y="3833975"/>
            <a:ext cx="2387100" cy="5142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a:lnSpc>
                <a:spcPct val="100000"/>
              </a:lnSpc>
              <a:spcBef>
                <a:spcPct val="0"/>
              </a:spcBef>
              <a:spcAft>
                <a:spcPct val="0"/>
              </a:spcAft>
              <a:buSzPts val="1800"/>
              <a:buNone/>
              <a:defRPr sz="1800"/>
            </a:lvl2pPr>
            <a:lvl3pPr lvl="2" algn="ctr">
              <a:lnSpc>
                <a:spcPct val="100000"/>
              </a:lnSpc>
              <a:spcBef>
                <a:spcPct val="0"/>
              </a:spcBef>
              <a:spcAft>
                <a:spcPct val="0"/>
              </a:spcAft>
              <a:buSzPts val="1800"/>
              <a:buNone/>
              <a:defRPr sz="1800"/>
            </a:lvl3pPr>
            <a:lvl4pPr lvl="3" algn="ctr">
              <a:lnSpc>
                <a:spcPct val="100000"/>
              </a:lnSpc>
              <a:spcBef>
                <a:spcPct val="0"/>
              </a:spcBef>
              <a:spcAft>
                <a:spcPct val="0"/>
              </a:spcAft>
              <a:buSzPts val="1800"/>
              <a:buNone/>
              <a:defRPr sz="1800"/>
            </a:lvl4pPr>
            <a:lvl5pPr lvl="4" algn="ctr">
              <a:lnSpc>
                <a:spcPct val="100000"/>
              </a:lnSpc>
              <a:spcBef>
                <a:spcPct val="0"/>
              </a:spcBef>
              <a:spcAft>
                <a:spcPct val="0"/>
              </a:spcAft>
              <a:buSzPts val="1800"/>
              <a:buNone/>
              <a:defRPr sz="1800"/>
            </a:lvl5pPr>
            <a:lvl6pPr lvl="5" algn="ctr">
              <a:lnSpc>
                <a:spcPct val="100000"/>
              </a:lnSpc>
              <a:spcBef>
                <a:spcPct val="0"/>
              </a:spcBef>
              <a:spcAft>
                <a:spcPct val="0"/>
              </a:spcAft>
              <a:buSzPts val="1800"/>
              <a:buNone/>
              <a:defRPr sz="1800"/>
            </a:lvl6pPr>
            <a:lvl7pPr lvl="6" algn="ctr">
              <a:lnSpc>
                <a:spcPct val="100000"/>
              </a:lnSpc>
              <a:spcBef>
                <a:spcPct val="0"/>
              </a:spcBef>
              <a:spcAft>
                <a:spcPct val="0"/>
              </a:spcAft>
              <a:buSzPts val="1800"/>
              <a:buNone/>
              <a:defRPr sz="1800"/>
            </a:lvl7pPr>
            <a:lvl8pPr lvl="7" algn="ctr">
              <a:lnSpc>
                <a:spcPct val="100000"/>
              </a:lnSpc>
              <a:spcBef>
                <a:spcPct val="0"/>
              </a:spcBef>
              <a:spcAft>
                <a:spcPct val="0"/>
              </a:spcAft>
              <a:buSzPts val="1800"/>
              <a:buNone/>
              <a:defRPr sz="1800"/>
            </a:lvl8pPr>
            <a:lvl9pPr lvl="8" algn="ctr">
              <a:lnSpc>
                <a:spcPct val="100000"/>
              </a:lnSpc>
              <a:spcBef>
                <a:spcPct val="0"/>
              </a:spcBef>
              <a:spcAft>
                <a:spcPct val="0"/>
              </a:spcAft>
              <a:buSzPts val="1800"/>
              <a:buNone/>
              <a:defRPr sz="1800"/>
            </a:lvl9pPr>
          </a:lstStyle>
          <a:p>
            <a:r>
              <a:rPr lang="en-US"/>
              <a:t>Click to edit Master subtitle style</a:t>
            </a:r>
            <a:endParaRPr/>
          </a:p>
        </p:txBody>
      </p:sp>
      <p:pic>
        <p:nvPicPr>
          <p:cNvPr id="11" name="Google Shape;11;p2"/>
          <p:cNvPicPr preferRelativeResize="0"/>
          <p:nvPr/>
        </p:nvPicPr>
        <p:blipFill>
          <a:blip r:embed="rId1">
            <a:alphaModFix/>
          </a:blip>
          <a:srcRect l="80665"/>
          <a:stretch>
            <a:fillRect/>
          </a:stretch>
        </p:blipFill>
        <p:spPr>
          <a:xfrm>
            <a:off x="7376075" y="0"/>
            <a:ext cx="1767926" cy="5143500"/>
          </a:xfrm>
          <a:prstGeom prst="rect">
            <a:avLst/>
          </a:prstGeom>
          <a:noFill/>
          <a:ln>
            <a:noFill/>
          </a:ln>
        </p:spPr>
      </p:pic>
      <p:pic>
        <p:nvPicPr>
          <p:cNvPr id="12" name="Google Shape;12;p2"/>
          <p:cNvPicPr preferRelativeResize="0"/>
          <p:nvPr/>
        </p:nvPicPr>
        <p:blipFill>
          <a:blip r:embed="rId1">
            <a:alphaModFix/>
          </a:blip>
          <a:srcRect l="80665"/>
          <a:stretch>
            <a:fillRect/>
          </a:stretch>
        </p:blipFill>
        <p:spPr>
          <a:xfrm rot="10800000">
            <a:off x="100" y="0"/>
            <a:ext cx="1767926" cy="5143500"/>
          </a:xfrm>
          <a:prstGeom prst="rect">
            <a:avLst/>
          </a:prstGeom>
          <a:noFill/>
          <a:ln>
            <a:noFill/>
          </a:ln>
        </p:spPr>
      </p:pic>
    </p:spTree>
    <p:extLst>
      <p:ext uri="{BB962C8B-B14F-4D97-AF65-F5344CB8AC3E}">
        <p14:creationId xmlns:p14="http://schemas.microsoft.com/office/powerpoint/2010/main" val="38361638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able of contents">
  <p:cSld name="Table of contents">
    <p:spTree>
      <p:nvGrpSpPr>
        <p:cNvPr id="1" name="Shape 584"/>
        <p:cNvGrpSpPr/>
        <p:nvPr/>
      </p:nvGrpSpPr>
      <p:grpSpPr>
        <a:xfrm>
          <a:off x="0" y="0"/>
          <a:ext cx="0" cy="0"/>
        </a:xfrm>
      </p:grpSpPr>
      <p:sp>
        <p:nvSpPr>
          <p:cNvPr id="585" name="Google Shape;585;p13"/>
          <p:cNvSpPr txBox="1">
            <a:spLocks noGrp="1"/>
          </p:cNvSpPr>
          <p:nvPr>
            <p:ph type="title"/>
          </p:nvPr>
        </p:nvSpPr>
        <p:spPr>
          <a:xfrm>
            <a:off x="720025" y="539500"/>
            <a:ext cx="7704000" cy="6936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586" name="Google Shape;586;p13"/>
          <p:cNvSpPr txBox="1">
            <a:spLocks noGrp="1"/>
          </p:cNvSpPr>
          <p:nvPr>
            <p:ph type="subTitle" idx="1"/>
          </p:nvPr>
        </p:nvSpPr>
        <p:spPr>
          <a:xfrm>
            <a:off x="1527625" y="2392325"/>
            <a:ext cx="2094300" cy="5631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587" name="Google Shape;587;p13"/>
          <p:cNvSpPr txBox="1">
            <a:spLocks noGrp="1"/>
          </p:cNvSpPr>
          <p:nvPr>
            <p:ph type="subTitle" idx="2"/>
          </p:nvPr>
        </p:nvSpPr>
        <p:spPr>
          <a:xfrm>
            <a:off x="5153563" y="2390387"/>
            <a:ext cx="2094000" cy="5670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588" name="Google Shape;588;p13"/>
          <p:cNvSpPr txBox="1">
            <a:spLocks noGrp="1"/>
          </p:cNvSpPr>
          <p:nvPr>
            <p:ph type="subTitle" idx="3"/>
          </p:nvPr>
        </p:nvSpPr>
        <p:spPr>
          <a:xfrm>
            <a:off x="5153563" y="3795400"/>
            <a:ext cx="2094000" cy="5670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589" name="Google Shape;589;p13"/>
          <p:cNvSpPr txBox="1">
            <a:spLocks noGrp="1"/>
          </p:cNvSpPr>
          <p:nvPr>
            <p:ph type="subTitle" idx="4"/>
          </p:nvPr>
        </p:nvSpPr>
        <p:spPr>
          <a:xfrm>
            <a:off x="1527625" y="3795400"/>
            <a:ext cx="2094000" cy="5670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590" name="Google Shape;590;p13"/>
          <p:cNvSpPr txBox="1">
            <a:spLocks noGrp="1"/>
          </p:cNvSpPr>
          <p:nvPr>
            <p:ph type="title" idx="5" hasCustomPrompt="1"/>
          </p:nvPr>
        </p:nvSpPr>
        <p:spPr>
          <a:xfrm>
            <a:off x="720000" y="1969950"/>
            <a:ext cx="731400" cy="5157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SzPts val="3000"/>
              <a:buNone/>
              <a:defRPr sz="3000">
                <a:latin typeface="Times New Roman" panose="02020603050405020304" pitchFamily="18" charset="0"/>
                <a:cs typeface="Times New Roman" panose="02020603050405020304" pitchFamily="18" charset="0"/>
              </a:defRPr>
            </a:lvl1pPr>
            <a:lvl2pPr lvl="1" rtl="0">
              <a:spcBef>
                <a:spcPct val="0"/>
              </a:spcBef>
              <a:spcAft>
                <a:spcPct val="0"/>
              </a:spcAft>
              <a:buSzPts val="3000"/>
              <a:buNone/>
              <a:defRPr sz="3000"/>
            </a:lvl2pPr>
            <a:lvl3pPr lvl="2" rtl="0">
              <a:spcBef>
                <a:spcPct val="0"/>
              </a:spcBef>
              <a:spcAft>
                <a:spcPct val="0"/>
              </a:spcAft>
              <a:buSzPts val="3000"/>
              <a:buNone/>
              <a:defRPr sz="3000"/>
            </a:lvl3pPr>
            <a:lvl4pPr lvl="3" rtl="0">
              <a:spcBef>
                <a:spcPct val="0"/>
              </a:spcBef>
              <a:spcAft>
                <a:spcPct val="0"/>
              </a:spcAft>
              <a:buSzPts val="3000"/>
              <a:buNone/>
              <a:defRPr sz="3000"/>
            </a:lvl4pPr>
            <a:lvl5pPr lvl="4" rtl="0">
              <a:spcBef>
                <a:spcPct val="0"/>
              </a:spcBef>
              <a:spcAft>
                <a:spcPct val="0"/>
              </a:spcAft>
              <a:buSzPts val="3000"/>
              <a:buNone/>
              <a:defRPr sz="3000"/>
            </a:lvl5pPr>
            <a:lvl6pPr lvl="5" rtl="0">
              <a:spcBef>
                <a:spcPct val="0"/>
              </a:spcBef>
              <a:spcAft>
                <a:spcPct val="0"/>
              </a:spcAft>
              <a:buSzPts val="3000"/>
              <a:buNone/>
              <a:defRPr sz="3000"/>
            </a:lvl6pPr>
            <a:lvl7pPr lvl="6" rtl="0">
              <a:spcBef>
                <a:spcPct val="0"/>
              </a:spcBef>
              <a:spcAft>
                <a:spcPct val="0"/>
              </a:spcAft>
              <a:buSzPts val="3000"/>
              <a:buNone/>
              <a:defRPr sz="3000"/>
            </a:lvl7pPr>
            <a:lvl8pPr lvl="7" rtl="0">
              <a:spcBef>
                <a:spcPct val="0"/>
              </a:spcBef>
              <a:spcAft>
                <a:spcPct val="0"/>
              </a:spcAft>
              <a:buSzPts val="3000"/>
              <a:buNone/>
              <a:defRPr sz="3000"/>
            </a:lvl8pPr>
            <a:lvl9pPr lvl="8" rtl="0">
              <a:spcBef>
                <a:spcPct val="0"/>
              </a:spcBef>
              <a:spcAft>
                <a:spcPct val="0"/>
              </a:spcAft>
              <a:buSzPts val="3000"/>
              <a:buNone/>
              <a:defRPr sz="3000"/>
            </a:lvl9pPr>
          </a:lstStyle>
          <a:p>
            <a:r>
              <a:rPr/>
              <a:t>xx%</a:t>
            </a:r>
          </a:p>
        </p:txBody>
      </p:sp>
      <p:sp>
        <p:nvSpPr>
          <p:cNvPr id="591" name="Google Shape;591;p13"/>
          <p:cNvSpPr txBox="1">
            <a:spLocks noGrp="1"/>
          </p:cNvSpPr>
          <p:nvPr>
            <p:ph type="title" idx="6" hasCustomPrompt="1"/>
          </p:nvPr>
        </p:nvSpPr>
        <p:spPr>
          <a:xfrm>
            <a:off x="4345488" y="3374850"/>
            <a:ext cx="734700" cy="5121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SzPts val="3000"/>
              <a:buNone/>
              <a:defRPr sz="3000">
                <a:latin typeface="Times New Roman" panose="02020603050405020304" pitchFamily="18" charset="0"/>
                <a:cs typeface="Times New Roman" panose="02020603050405020304" pitchFamily="18" charset="0"/>
              </a:defRPr>
            </a:lvl1pPr>
            <a:lvl2pPr lvl="1" rtl="0">
              <a:spcBef>
                <a:spcPct val="0"/>
              </a:spcBef>
              <a:spcAft>
                <a:spcPct val="0"/>
              </a:spcAft>
              <a:buSzPts val="3000"/>
              <a:buNone/>
              <a:defRPr sz="3000"/>
            </a:lvl2pPr>
            <a:lvl3pPr lvl="2" rtl="0">
              <a:spcBef>
                <a:spcPct val="0"/>
              </a:spcBef>
              <a:spcAft>
                <a:spcPct val="0"/>
              </a:spcAft>
              <a:buSzPts val="3000"/>
              <a:buNone/>
              <a:defRPr sz="3000"/>
            </a:lvl3pPr>
            <a:lvl4pPr lvl="3" rtl="0">
              <a:spcBef>
                <a:spcPct val="0"/>
              </a:spcBef>
              <a:spcAft>
                <a:spcPct val="0"/>
              </a:spcAft>
              <a:buSzPts val="3000"/>
              <a:buNone/>
              <a:defRPr sz="3000"/>
            </a:lvl4pPr>
            <a:lvl5pPr lvl="4" rtl="0">
              <a:spcBef>
                <a:spcPct val="0"/>
              </a:spcBef>
              <a:spcAft>
                <a:spcPct val="0"/>
              </a:spcAft>
              <a:buSzPts val="3000"/>
              <a:buNone/>
              <a:defRPr sz="3000"/>
            </a:lvl5pPr>
            <a:lvl6pPr lvl="5" rtl="0">
              <a:spcBef>
                <a:spcPct val="0"/>
              </a:spcBef>
              <a:spcAft>
                <a:spcPct val="0"/>
              </a:spcAft>
              <a:buSzPts val="3000"/>
              <a:buNone/>
              <a:defRPr sz="3000"/>
            </a:lvl6pPr>
            <a:lvl7pPr lvl="6" rtl="0">
              <a:spcBef>
                <a:spcPct val="0"/>
              </a:spcBef>
              <a:spcAft>
                <a:spcPct val="0"/>
              </a:spcAft>
              <a:buSzPts val="3000"/>
              <a:buNone/>
              <a:defRPr sz="3000"/>
            </a:lvl7pPr>
            <a:lvl8pPr lvl="7" rtl="0">
              <a:spcBef>
                <a:spcPct val="0"/>
              </a:spcBef>
              <a:spcAft>
                <a:spcPct val="0"/>
              </a:spcAft>
              <a:buSzPts val="3000"/>
              <a:buNone/>
              <a:defRPr sz="3000"/>
            </a:lvl8pPr>
            <a:lvl9pPr lvl="8" rtl="0">
              <a:spcBef>
                <a:spcPct val="0"/>
              </a:spcBef>
              <a:spcAft>
                <a:spcPct val="0"/>
              </a:spcAft>
              <a:buSzPts val="3000"/>
              <a:buNone/>
              <a:defRPr sz="3000"/>
            </a:lvl9pPr>
          </a:lstStyle>
          <a:p>
            <a:r>
              <a:rPr/>
              <a:t>xx%</a:t>
            </a:r>
          </a:p>
        </p:txBody>
      </p:sp>
      <p:sp>
        <p:nvSpPr>
          <p:cNvPr id="592" name="Google Shape;592;p13"/>
          <p:cNvSpPr txBox="1">
            <a:spLocks noGrp="1"/>
          </p:cNvSpPr>
          <p:nvPr>
            <p:ph type="title" idx="7" hasCustomPrompt="1"/>
          </p:nvPr>
        </p:nvSpPr>
        <p:spPr>
          <a:xfrm>
            <a:off x="4365336" y="1971732"/>
            <a:ext cx="731400" cy="5121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SzPts val="3000"/>
              <a:buNone/>
              <a:defRPr sz="3000">
                <a:latin typeface="Times New Roman" panose="02020603050405020304" pitchFamily="18" charset="0"/>
                <a:cs typeface="Times New Roman" panose="02020603050405020304" pitchFamily="18" charset="0"/>
              </a:defRPr>
            </a:lvl1pPr>
            <a:lvl2pPr lvl="1" rtl="0">
              <a:spcBef>
                <a:spcPct val="0"/>
              </a:spcBef>
              <a:spcAft>
                <a:spcPct val="0"/>
              </a:spcAft>
              <a:buSzPts val="3000"/>
              <a:buNone/>
              <a:defRPr sz="3000"/>
            </a:lvl2pPr>
            <a:lvl3pPr lvl="2" rtl="0">
              <a:spcBef>
                <a:spcPct val="0"/>
              </a:spcBef>
              <a:spcAft>
                <a:spcPct val="0"/>
              </a:spcAft>
              <a:buSzPts val="3000"/>
              <a:buNone/>
              <a:defRPr sz="3000"/>
            </a:lvl3pPr>
            <a:lvl4pPr lvl="3" rtl="0">
              <a:spcBef>
                <a:spcPct val="0"/>
              </a:spcBef>
              <a:spcAft>
                <a:spcPct val="0"/>
              </a:spcAft>
              <a:buSzPts val="3000"/>
              <a:buNone/>
              <a:defRPr sz="3000"/>
            </a:lvl4pPr>
            <a:lvl5pPr lvl="4" rtl="0">
              <a:spcBef>
                <a:spcPct val="0"/>
              </a:spcBef>
              <a:spcAft>
                <a:spcPct val="0"/>
              </a:spcAft>
              <a:buSzPts val="3000"/>
              <a:buNone/>
              <a:defRPr sz="3000"/>
            </a:lvl5pPr>
            <a:lvl6pPr lvl="5" rtl="0">
              <a:spcBef>
                <a:spcPct val="0"/>
              </a:spcBef>
              <a:spcAft>
                <a:spcPct val="0"/>
              </a:spcAft>
              <a:buSzPts val="3000"/>
              <a:buNone/>
              <a:defRPr sz="3000"/>
            </a:lvl6pPr>
            <a:lvl7pPr lvl="6" rtl="0">
              <a:spcBef>
                <a:spcPct val="0"/>
              </a:spcBef>
              <a:spcAft>
                <a:spcPct val="0"/>
              </a:spcAft>
              <a:buSzPts val="3000"/>
              <a:buNone/>
              <a:defRPr sz="3000"/>
            </a:lvl7pPr>
            <a:lvl8pPr lvl="7" rtl="0">
              <a:spcBef>
                <a:spcPct val="0"/>
              </a:spcBef>
              <a:spcAft>
                <a:spcPct val="0"/>
              </a:spcAft>
              <a:buSzPts val="3000"/>
              <a:buNone/>
              <a:defRPr sz="3000"/>
            </a:lvl8pPr>
            <a:lvl9pPr lvl="8" rtl="0">
              <a:spcBef>
                <a:spcPct val="0"/>
              </a:spcBef>
              <a:spcAft>
                <a:spcPct val="0"/>
              </a:spcAft>
              <a:buSzPts val="3000"/>
              <a:buNone/>
              <a:defRPr sz="3000"/>
            </a:lvl9pPr>
          </a:lstStyle>
          <a:p>
            <a:r>
              <a:rPr/>
              <a:t>xx%</a:t>
            </a:r>
          </a:p>
        </p:txBody>
      </p:sp>
      <p:sp>
        <p:nvSpPr>
          <p:cNvPr id="593" name="Google Shape;593;p13"/>
          <p:cNvSpPr txBox="1">
            <a:spLocks noGrp="1"/>
          </p:cNvSpPr>
          <p:nvPr>
            <p:ph type="title" idx="8" hasCustomPrompt="1"/>
          </p:nvPr>
        </p:nvSpPr>
        <p:spPr>
          <a:xfrm>
            <a:off x="716725" y="3374800"/>
            <a:ext cx="734700" cy="5121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SzPts val="3000"/>
              <a:buNone/>
              <a:defRPr sz="3000">
                <a:latin typeface="Times New Roman" panose="02020603050405020304" pitchFamily="18" charset="0"/>
                <a:cs typeface="Times New Roman" panose="02020603050405020304" pitchFamily="18" charset="0"/>
              </a:defRPr>
            </a:lvl1pPr>
            <a:lvl2pPr lvl="1" rtl="0">
              <a:spcBef>
                <a:spcPct val="0"/>
              </a:spcBef>
              <a:spcAft>
                <a:spcPct val="0"/>
              </a:spcAft>
              <a:buSzPts val="3000"/>
              <a:buNone/>
              <a:defRPr sz="3000"/>
            </a:lvl2pPr>
            <a:lvl3pPr lvl="2" rtl="0">
              <a:spcBef>
                <a:spcPct val="0"/>
              </a:spcBef>
              <a:spcAft>
                <a:spcPct val="0"/>
              </a:spcAft>
              <a:buSzPts val="3000"/>
              <a:buNone/>
              <a:defRPr sz="3000"/>
            </a:lvl3pPr>
            <a:lvl4pPr lvl="3" rtl="0">
              <a:spcBef>
                <a:spcPct val="0"/>
              </a:spcBef>
              <a:spcAft>
                <a:spcPct val="0"/>
              </a:spcAft>
              <a:buSzPts val="3000"/>
              <a:buNone/>
              <a:defRPr sz="3000"/>
            </a:lvl4pPr>
            <a:lvl5pPr lvl="4" rtl="0">
              <a:spcBef>
                <a:spcPct val="0"/>
              </a:spcBef>
              <a:spcAft>
                <a:spcPct val="0"/>
              </a:spcAft>
              <a:buSzPts val="3000"/>
              <a:buNone/>
              <a:defRPr sz="3000"/>
            </a:lvl5pPr>
            <a:lvl6pPr lvl="5" rtl="0">
              <a:spcBef>
                <a:spcPct val="0"/>
              </a:spcBef>
              <a:spcAft>
                <a:spcPct val="0"/>
              </a:spcAft>
              <a:buSzPts val="3000"/>
              <a:buNone/>
              <a:defRPr sz="3000"/>
            </a:lvl6pPr>
            <a:lvl7pPr lvl="6" rtl="0">
              <a:spcBef>
                <a:spcPct val="0"/>
              </a:spcBef>
              <a:spcAft>
                <a:spcPct val="0"/>
              </a:spcAft>
              <a:buSzPts val="3000"/>
              <a:buNone/>
              <a:defRPr sz="3000"/>
            </a:lvl7pPr>
            <a:lvl8pPr lvl="7" rtl="0">
              <a:spcBef>
                <a:spcPct val="0"/>
              </a:spcBef>
              <a:spcAft>
                <a:spcPct val="0"/>
              </a:spcAft>
              <a:buSzPts val="3000"/>
              <a:buNone/>
              <a:defRPr sz="3000"/>
            </a:lvl8pPr>
            <a:lvl9pPr lvl="8" rtl="0">
              <a:spcBef>
                <a:spcPct val="0"/>
              </a:spcBef>
              <a:spcAft>
                <a:spcPct val="0"/>
              </a:spcAft>
              <a:buSzPts val="3000"/>
              <a:buNone/>
              <a:defRPr sz="3000"/>
            </a:lvl9pPr>
          </a:lstStyle>
          <a:p>
            <a:r>
              <a:rPr/>
              <a:t>xx%</a:t>
            </a:r>
          </a:p>
        </p:txBody>
      </p:sp>
      <p:sp>
        <p:nvSpPr>
          <p:cNvPr id="594" name="Google Shape;594;p13"/>
          <p:cNvSpPr txBox="1">
            <a:spLocks noGrp="1"/>
          </p:cNvSpPr>
          <p:nvPr>
            <p:ph type="subTitle" idx="9"/>
          </p:nvPr>
        </p:nvSpPr>
        <p:spPr>
          <a:xfrm>
            <a:off x="1527625" y="2029025"/>
            <a:ext cx="2480400" cy="515700"/>
          </a:xfrm>
          <a:prstGeom prst="rect">
            <a:avLst/>
          </a:prstGeom>
          <a:ln>
            <a:noFill/>
          </a:ln>
        </p:spPr>
        <p:txBody>
          <a:bodyPr spcFirstLastPara="1" wrap="square" lIns="91425" tIns="91425" rIns="91425" bIns="91425" anchor="b" anchorCtr="0">
            <a:noAutofit/>
          </a:bodyPr>
          <a:lstStyle>
            <a:lvl1pPr lvl="0" rtl="0">
              <a:lnSpc>
                <a:spcPct val="115000"/>
              </a:lnSpc>
              <a:spcBef>
                <a:spcPts val="180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rtl="0">
              <a:lnSpc>
                <a:spcPct val="100000"/>
              </a:lnSpc>
              <a:spcBef>
                <a:spcPts val="400"/>
              </a:spcBef>
              <a:spcAft>
                <a:spcPct val="0"/>
              </a:spcAft>
              <a:buSzPts val="2400"/>
              <a:buFont typeface="Bebas Neue"/>
              <a:buNone/>
              <a:defRPr sz="2400">
                <a:latin typeface="Bebas Neue"/>
                <a:ea typeface="Bebas Neue"/>
                <a:cs typeface="Bebas Neue"/>
                <a:sym typeface="Bebas Neue"/>
              </a:defRPr>
            </a:lvl2pPr>
            <a:lvl3pPr lvl="2"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595" name="Google Shape;595;p13"/>
          <p:cNvSpPr txBox="1">
            <a:spLocks noGrp="1"/>
          </p:cNvSpPr>
          <p:nvPr>
            <p:ph type="subTitle" idx="13"/>
          </p:nvPr>
        </p:nvSpPr>
        <p:spPr>
          <a:xfrm>
            <a:off x="5153563" y="2029056"/>
            <a:ext cx="2480400" cy="515700"/>
          </a:xfrm>
          <a:prstGeom prst="rect">
            <a:avLst/>
          </a:prstGeom>
          <a:ln>
            <a:noFill/>
          </a:ln>
        </p:spPr>
        <p:txBody>
          <a:bodyPr spcFirstLastPara="1" wrap="square" lIns="91425" tIns="91425" rIns="91425" bIns="91425" anchor="b" anchorCtr="0">
            <a:noAutofit/>
          </a:bodyPr>
          <a:lstStyle>
            <a:lvl1pPr lvl="0" rtl="0">
              <a:lnSpc>
                <a:spcPct val="115000"/>
              </a:lnSpc>
              <a:spcBef>
                <a:spcPts val="180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rtl="0">
              <a:lnSpc>
                <a:spcPct val="100000"/>
              </a:lnSpc>
              <a:spcBef>
                <a:spcPts val="400"/>
              </a:spcBef>
              <a:spcAft>
                <a:spcPct val="0"/>
              </a:spcAft>
              <a:buSzPts val="2400"/>
              <a:buFont typeface="Bebas Neue"/>
              <a:buNone/>
              <a:defRPr sz="2400">
                <a:latin typeface="Bebas Neue"/>
                <a:ea typeface="Bebas Neue"/>
                <a:cs typeface="Bebas Neue"/>
                <a:sym typeface="Bebas Neue"/>
              </a:defRPr>
            </a:lvl2pPr>
            <a:lvl3pPr lvl="2"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596" name="Google Shape;596;p13"/>
          <p:cNvSpPr txBox="1">
            <a:spLocks noGrp="1"/>
          </p:cNvSpPr>
          <p:nvPr>
            <p:ph type="subTitle" idx="14"/>
          </p:nvPr>
        </p:nvSpPr>
        <p:spPr>
          <a:xfrm>
            <a:off x="1527625" y="3384750"/>
            <a:ext cx="2480400" cy="563100"/>
          </a:xfrm>
          <a:prstGeom prst="rect">
            <a:avLst/>
          </a:prstGeom>
          <a:ln>
            <a:noFill/>
          </a:ln>
        </p:spPr>
        <p:txBody>
          <a:bodyPr spcFirstLastPara="1" wrap="square" lIns="91425" tIns="91425" rIns="91425" bIns="91425" anchor="b" anchorCtr="0">
            <a:noAutofit/>
          </a:bodyPr>
          <a:lstStyle>
            <a:lvl1pPr lvl="0" rtl="0">
              <a:lnSpc>
                <a:spcPct val="115000"/>
              </a:lnSpc>
              <a:spcBef>
                <a:spcPts val="140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rtl="0">
              <a:lnSpc>
                <a:spcPct val="100000"/>
              </a:lnSpc>
              <a:spcBef>
                <a:spcPts val="400"/>
              </a:spcBef>
              <a:spcAft>
                <a:spcPct val="0"/>
              </a:spcAft>
              <a:buSzPts val="2400"/>
              <a:buFont typeface="Bebas Neue"/>
              <a:buNone/>
              <a:defRPr sz="2400">
                <a:latin typeface="Bebas Neue"/>
                <a:ea typeface="Bebas Neue"/>
                <a:cs typeface="Bebas Neue"/>
                <a:sym typeface="Bebas Neue"/>
              </a:defRPr>
            </a:lvl2pPr>
            <a:lvl3pPr lvl="2"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597" name="Google Shape;597;p13"/>
          <p:cNvSpPr txBox="1">
            <a:spLocks noGrp="1"/>
          </p:cNvSpPr>
          <p:nvPr>
            <p:ph type="subTitle" idx="15"/>
          </p:nvPr>
        </p:nvSpPr>
        <p:spPr>
          <a:xfrm>
            <a:off x="5153563" y="3384817"/>
            <a:ext cx="2480400" cy="563100"/>
          </a:xfrm>
          <a:prstGeom prst="rect">
            <a:avLst/>
          </a:prstGeom>
          <a:ln>
            <a:noFill/>
          </a:ln>
        </p:spPr>
        <p:txBody>
          <a:bodyPr spcFirstLastPara="1" wrap="square" lIns="91425" tIns="91425" rIns="91425" bIns="91425" anchor="b" anchorCtr="0">
            <a:noAutofit/>
          </a:bodyPr>
          <a:lstStyle>
            <a:lvl1pPr lvl="0" rtl="0">
              <a:lnSpc>
                <a:spcPct val="115000"/>
              </a:lnSpc>
              <a:spcBef>
                <a:spcPts val="140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rtl="0">
              <a:lnSpc>
                <a:spcPct val="100000"/>
              </a:lnSpc>
              <a:spcBef>
                <a:spcPts val="400"/>
              </a:spcBef>
              <a:spcAft>
                <a:spcPct val="0"/>
              </a:spcAft>
              <a:buSzPts val="2400"/>
              <a:buFont typeface="Bebas Neue"/>
              <a:buNone/>
              <a:defRPr sz="2400">
                <a:latin typeface="Bebas Neue"/>
                <a:ea typeface="Bebas Neue"/>
                <a:cs typeface="Bebas Neue"/>
                <a:sym typeface="Bebas Neue"/>
              </a:defRPr>
            </a:lvl2pPr>
            <a:lvl3pPr lvl="2"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grpSp>
        <p:nvGrpSpPr>
          <p:cNvPr id="598" name="Google Shape;598;p13"/>
          <p:cNvGrpSpPr/>
          <p:nvPr/>
        </p:nvGrpSpPr>
        <p:grpSpPr>
          <a:xfrm rot="10800000">
            <a:off x="6469510" y="4724748"/>
            <a:ext cx="3060479" cy="271998"/>
            <a:chOff x="3073750" y="3457173"/>
            <a:chExt cx="3060479" cy="271998"/>
          </a:xfrm>
        </p:grpSpPr>
        <p:cxnSp>
          <p:nvCxnSpPr>
            <p:cNvPr id="599" name="Google Shape;599;p13"/>
            <p:cNvCxnSpPr/>
            <p:nvPr/>
          </p:nvCxnSpPr>
          <p:spPr>
            <a:xfrm>
              <a:off x="3106875" y="3593175"/>
              <a:ext cx="3004500" cy="0"/>
            </a:xfrm>
            <a:prstGeom prst="straightConnector1">
              <a:avLst/>
            </a:prstGeom>
            <a:noFill/>
            <a:ln w="9525" cap="flat" cmpd="sng">
              <a:solidFill>
                <a:schemeClr val="accent1"/>
              </a:solidFill>
              <a:prstDash val="solid"/>
              <a:round/>
              <a:headEnd type="none" w="med" len="med"/>
              <a:tailEnd type="none" w="med" len="med"/>
            </a:ln>
          </p:spPr>
        </p:cxnSp>
        <p:sp>
          <p:nvSpPr>
            <p:cNvPr id="600" name="Google Shape;600;p13"/>
            <p:cNvSpPr/>
            <p:nvPr/>
          </p:nvSpPr>
          <p:spPr>
            <a:xfrm>
              <a:off x="30737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1" name="Google Shape;601;p13"/>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602" name="Google Shape;602;p13"/>
          <p:cNvGrpSpPr/>
          <p:nvPr/>
        </p:nvGrpSpPr>
        <p:grpSpPr>
          <a:xfrm>
            <a:off x="6516921" y="-1097269"/>
            <a:ext cx="2498682" cy="2596834"/>
            <a:chOff x="1651825" y="473050"/>
            <a:chExt cx="4477925" cy="4653825"/>
          </a:xfrm>
        </p:grpSpPr>
        <p:sp>
          <p:nvSpPr>
            <p:cNvPr id="603" name="Google Shape;603;p13"/>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4" name="Google Shape;604;p13"/>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5" name="Google Shape;605;p13"/>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6" name="Google Shape;606;p13"/>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7" name="Google Shape;607;p13"/>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8" name="Google Shape;608;p13"/>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9" name="Google Shape;609;p13"/>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0" name="Google Shape;610;p13"/>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1" name="Google Shape;611;p13"/>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2" name="Google Shape;612;p13"/>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3" name="Google Shape;613;p13"/>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4" name="Google Shape;614;p13"/>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5" name="Google Shape;615;p13"/>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6" name="Google Shape;616;p13"/>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7" name="Google Shape;617;p13"/>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8" name="Google Shape;618;p13"/>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19" name="Google Shape;619;p13"/>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0" name="Google Shape;620;p13"/>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1" name="Google Shape;621;p13"/>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2" name="Google Shape;622;p13"/>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3" name="Google Shape;623;p13"/>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4" name="Google Shape;624;p13"/>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5" name="Google Shape;625;p13"/>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6" name="Google Shape;626;p13"/>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7" name="Google Shape;627;p13"/>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8" name="Google Shape;628;p13"/>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9" name="Google Shape;629;p13"/>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0" name="Google Shape;630;p13"/>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1" name="Google Shape;631;p13"/>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2" name="Google Shape;632;p13"/>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3" name="Google Shape;633;p13"/>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4" name="Google Shape;634;p13"/>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5" name="Google Shape;635;p13"/>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6" name="Google Shape;636;p13"/>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7" name="Google Shape;637;p13"/>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8" name="Google Shape;638;p13"/>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39" name="Google Shape;639;p13"/>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0" name="Google Shape;640;p13"/>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1" name="Google Shape;641;p13"/>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2" name="Google Shape;642;p13"/>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3" name="Google Shape;643;p13"/>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4" name="Google Shape;644;p13"/>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5" name="Google Shape;645;p13"/>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6" name="Google Shape;646;p13"/>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7" name="Google Shape;647;p13"/>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8" name="Google Shape;648;p13"/>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9" name="Google Shape;649;p13"/>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0" name="Google Shape;650;p13"/>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1" name="Google Shape;651;p13"/>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2" name="Google Shape;652;p13"/>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3" name="Google Shape;653;p13"/>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4" name="Google Shape;654;p13"/>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5" name="Google Shape;655;p13"/>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6" name="Google Shape;656;p13"/>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7" name="Google Shape;657;p13"/>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8" name="Google Shape;658;p13"/>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59" name="Google Shape;659;p13"/>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0" name="Google Shape;660;p13"/>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1" name="Google Shape;661;p13"/>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2" name="Google Shape;662;p13"/>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3" name="Google Shape;663;p13"/>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4" name="Google Shape;664;p13"/>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665" name="Google Shape;665;p13"/>
          <p:cNvGrpSpPr/>
          <p:nvPr/>
        </p:nvGrpSpPr>
        <p:grpSpPr>
          <a:xfrm>
            <a:off x="-307520" y="4217187"/>
            <a:ext cx="1421047" cy="1419882"/>
            <a:chOff x="5375050" y="1992925"/>
            <a:chExt cx="1676950" cy="1675575"/>
          </a:xfrm>
        </p:grpSpPr>
        <p:sp>
          <p:nvSpPr>
            <p:cNvPr id="666" name="Google Shape;666;p13"/>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7" name="Google Shape;667;p13"/>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8" name="Google Shape;668;p13"/>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69" name="Google Shape;669;p13"/>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0" name="Google Shape;670;p13"/>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1" name="Google Shape;671;p13"/>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2" name="Google Shape;672;p13"/>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3" name="Google Shape;673;p13"/>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674" name="Google Shape;674;p13"/>
          <p:cNvGrpSpPr/>
          <p:nvPr/>
        </p:nvGrpSpPr>
        <p:grpSpPr>
          <a:xfrm rot="-258993">
            <a:off x="8005687" y="1604344"/>
            <a:ext cx="974620" cy="974503"/>
            <a:chOff x="1399000" y="435475"/>
            <a:chExt cx="4794550" cy="4793975"/>
          </a:xfrm>
        </p:grpSpPr>
        <p:sp>
          <p:nvSpPr>
            <p:cNvPr id="675" name="Google Shape;675;p13"/>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6" name="Google Shape;676;p13"/>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7" name="Google Shape;677;p13"/>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8" name="Google Shape;678;p13"/>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9" name="Google Shape;679;p13"/>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0" name="Google Shape;680;p13"/>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1" name="Google Shape;681;p13"/>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2" name="Google Shape;682;p13"/>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3" name="Google Shape;683;p13"/>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4" name="Google Shape;684;p13"/>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5" name="Google Shape;685;p13"/>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6" name="Google Shape;686;p13"/>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7" name="Google Shape;687;p13"/>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8" name="Google Shape;688;p13"/>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9" name="Google Shape;689;p13"/>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0" name="Google Shape;690;p13"/>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1" name="Google Shape;691;p13"/>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2" name="Google Shape;692;p13"/>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3" name="Google Shape;693;p13"/>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4" name="Google Shape;694;p13"/>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5" name="Google Shape;695;p13"/>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6" name="Google Shape;696;p13"/>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7" name="Google Shape;697;p13"/>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8" name="Google Shape;698;p13"/>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9" name="Google Shape;699;p13"/>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0" name="Google Shape;700;p13"/>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1" name="Google Shape;701;p13"/>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2" name="Google Shape;702;p13"/>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3" name="Google Shape;703;p13"/>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4" name="Google Shape;704;p13"/>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5" name="Google Shape;705;p13"/>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6" name="Google Shape;706;p13"/>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7" name="Google Shape;707;p13"/>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8" name="Google Shape;708;p13"/>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9" name="Google Shape;709;p13"/>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10" name="Google Shape;710;p13"/>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11" name="Google Shape;711;p13"/>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12" name="Google Shape;712;p13"/>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5390180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Quote">
  <p:cSld name="Quote">
    <p:spTree>
      <p:nvGrpSpPr>
        <p:cNvPr id="1" name="Shape 713"/>
        <p:cNvGrpSpPr/>
        <p:nvPr/>
      </p:nvGrpSpPr>
      <p:grpSpPr>
        <a:xfrm>
          <a:off x="0" y="0"/>
          <a:ext cx="0" cy="0"/>
        </a:xfrm>
      </p:grpSpPr>
      <p:sp>
        <p:nvSpPr>
          <p:cNvPr id="714" name="Google Shape;714;p14"/>
          <p:cNvSpPr txBox="1">
            <a:spLocks noGrp="1"/>
          </p:cNvSpPr>
          <p:nvPr>
            <p:ph type="title"/>
          </p:nvPr>
        </p:nvSpPr>
        <p:spPr>
          <a:xfrm>
            <a:off x="1897350" y="3760525"/>
            <a:ext cx="5349300" cy="5505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3000"/>
              <a:buNone/>
              <a:defRPr sz="2400">
                <a:latin typeface="Times New Roman" panose="02020603050405020304" pitchFamily="18" charset="0"/>
                <a:cs typeface="Times New Roman" panose="02020603050405020304" pitchFamily="18" charset="0"/>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r>
              <a:rPr lang="en-US"/>
              <a:t>Click to edit Master title style</a:t>
            </a:r>
            <a:endParaRPr/>
          </a:p>
        </p:txBody>
      </p:sp>
      <p:sp>
        <p:nvSpPr>
          <p:cNvPr id="715" name="Google Shape;715;p14"/>
          <p:cNvSpPr txBox="1">
            <a:spLocks noGrp="1"/>
          </p:cNvSpPr>
          <p:nvPr>
            <p:ph type="subTitle" idx="1"/>
          </p:nvPr>
        </p:nvSpPr>
        <p:spPr>
          <a:xfrm>
            <a:off x="1570450" y="1532013"/>
            <a:ext cx="6003000" cy="2112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3000"/>
              <a:buNone/>
              <a:defRPr sz="35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3000"/>
              <a:buNone/>
              <a:defRPr sz="3000"/>
            </a:lvl2pPr>
            <a:lvl3pPr lvl="2" algn="ctr" rtl="0">
              <a:lnSpc>
                <a:spcPct val="100000"/>
              </a:lnSpc>
              <a:spcBef>
                <a:spcPts val="1600"/>
              </a:spcBef>
              <a:spcAft>
                <a:spcPct val="0"/>
              </a:spcAft>
              <a:buSzPts val="3000"/>
              <a:buNone/>
              <a:defRPr sz="3000"/>
            </a:lvl3pPr>
            <a:lvl4pPr lvl="3" algn="ctr" rtl="0">
              <a:lnSpc>
                <a:spcPct val="100000"/>
              </a:lnSpc>
              <a:spcBef>
                <a:spcPts val="1600"/>
              </a:spcBef>
              <a:spcAft>
                <a:spcPct val="0"/>
              </a:spcAft>
              <a:buSzPts val="3000"/>
              <a:buNone/>
              <a:defRPr sz="3000"/>
            </a:lvl4pPr>
            <a:lvl5pPr lvl="4" algn="ctr" rtl="0">
              <a:lnSpc>
                <a:spcPct val="100000"/>
              </a:lnSpc>
              <a:spcBef>
                <a:spcPts val="1600"/>
              </a:spcBef>
              <a:spcAft>
                <a:spcPct val="0"/>
              </a:spcAft>
              <a:buSzPts val="3000"/>
              <a:buNone/>
              <a:defRPr sz="3000"/>
            </a:lvl5pPr>
            <a:lvl6pPr lvl="5" algn="ctr" rtl="0">
              <a:lnSpc>
                <a:spcPct val="100000"/>
              </a:lnSpc>
              <a:spcBef>
                <a:spcPts val="1600"/>
              </a:spcBef>
              <a:spcAft>
                <a:spcPct val="0"/>
              </a:spcAft>
              <a:buSzPts val="3000"/>
              <a:buNone/>
              <a:defRPr sz="3000"/>
            </a:lvl6pPr>
            <a:lvl7pPr lvl="6" algn="ctr" rtl="0">
              <a:lnSpc>
                <a:spcPct val="100000"/>
              </a:lnSpc>
              <a:spcBef>
                <a:spcPts val="1600"/>
              </a:spcBef>
              <a:spcAft>
                <a:spcPct val="0"/>
              </a:spcAft>
              <a:buSzPts val="3000"/>
              <a:buNone/>
              <a:defRPr sz="3000"/>
            </a:lvl7pPr>
            <a:lvl8pPr lvl="7" algn="ctr" rtl="0">
              <a:lnSpc>
                <a:spcPct val="100000"/>
              </a:lnSpc>
              <a:spcBef>
                <a:spcPts val="1600"/>
              </a:spcBef>
              <a:spcAft>
                <a:spcPct val="0"/>
              </a:spcAft>
              <a:buSzPts val="3000"/>
              <a:buNone/>
              <a:defRPr sz="3000"/>
            </a:lvl8pPr>
            <a:lvl9pPr lvl="8" algn="ctr" rtl="0">
              <a:lnSpc>
                <a:spcPct val="100000"/>
              </a:lnSpc>
              <a:spcBef>
                <a:spcPts val="1600"/>
              </a:spcBef>
              <a:spcAft>
                <a:spcPts val="1600"/>
              </a:spcAft>
              <a:buSzPts val="3000"/>
              <a:buNone/>
              <a:defRPr sz="3000"/>
            </a:lvl9pPr>
          </a:lstStyle>
          <a:p>
            <a:r>
              <a:rPr lang="en-US"/>
              <a:t>Click to edit Master subtitle style</a:t>
            </a:r>
            <a:endParaRPr/>
          </a:p>
        </p:txBody>
      </p:sp>
      <p:grpSp>
        <p:nvGrpSpPr>
          <p:cNvPr id="716" name="Google Shape;716;p14"/>
          <p:cNvGrpSpPr/>
          <p:nvPr/>
        </p:nvGrpSpPr>
        <p:grpSpPr>
          <a:xfrm>
            <a:off x="8035629" y="2059285"/>
            <a:ext cx="2208303" cy="2340586"/>
            <a:chOff x="564400" y="1776000"/>
            <a:chExt cx="2020775" cy="2141825"/>
          </a:xfrm>
        </p:grpSpPr>
        <p:sp>
          <p:nvSpPr>
            <p:cNvPr id="717" name="Google Shape;717;p14"/>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18" name="Google Shape;718;p14"/>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19" name="Google Shape;719;p14"/>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0" name="Google Shape;720;p14"/>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1" name="Google Shape;721;p14"/>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2" name="Google Shape;722;p14"/>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3" name="Google Shape;723;p14"/>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4" name="Google Shape;724;p14"/>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5" name="Google Shape;725;p14"/>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6" name="Google Shape;726;p14"/>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7" name="Google Shape;727;p14"/>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8" name="Google Shape;728;p14"/>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9" name="Google Shape;729;p14"/>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0" name="Google Shape;730;p14"/>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31" name="Google Shape;731;p14"/>
          <p:cNvGrpSpPr/>
          <p:nvPr/>
        </p:nvGrpSpPr>
        <p:grpSpPr>
          <a:xfrm rot="-272912">
            <a:off x="-555328" y="-568931"/>
            <a:ext cx="1895557" cy="1895319"/>
            <a:chOff x="1402575" y="439650"/>
            <a:chExt cx="4787400" cy="4786800"/>
          </a:xfrm>
        </p:grpSpPr>
        <p:sp>
          <p:nvSpPr>
            <p:cNvPr id="732" name="Google Shape;732;p14"/>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3" name="Google Shape;733;p14"/>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4" name="Google Shape;734;p14"/>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5" name="Google Shape;735;p14"/>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6" name="Google Shape;736;p14"/>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7" name="Google Shape;737;p14"/>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8" name="Google Shape;738;p14"/>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9" name="Google Shape;739;p14"/>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0" name="Google Shape;740;p14"/>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1" name="Google Shape;741;p14"/>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2" name="Google Shape;742;p14"/>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3" name="Google Shape;743;p14"/>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4" name="Google Shape;744;p14"/>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5" name="Google Shape;745;p14"/>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6" name="Google Shape;746;p14"/>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7" name="Google Shape;747;p14"/>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8" name="Google Shape;748;p14"/>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9" name="Google Shape;749;p14"/>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0" name="Google Shape;750;p14"/>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1" name="Google Shape;751;p14"/>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2" name="Google Shape;752;p14"/>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3" name="Google Shape;753;p14"/>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4" name="Google Shape;754;p14"/>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5" name="Google Shape;755;p14"/>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6" name="Google Shape;756;p14"/>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7" name="Google Shape;757;p14"/>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8" name="Google Shape;758;p14"/>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9" name="Google Shape;759;p14"/>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0" name="Google Shape;760;p14"/>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1" name="Google Shape;761;p14"/>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2" name="Google Shape;762;p14"/>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3" name="Google Shape;763;p14"/>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4" name="Google Shape;764;p14"/>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5" name="Google Shape;765;p14"/>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6" name="Google Shape;766;p14"/>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7" name="Google Shape;767;p14"/>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8" name="Google Shape;768;p14"/>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9" name="Google Shape;769;p14"/>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70" name="Google Shape;770;p14"/>
          <p:cNvGrpSpPr/>
          <p:nvPr/>
        </p:nvGrpSpPr>
        <p:grpSpPr>
          <a:xfrm>
            <a:off x="229719" y="3844113"/>
            <a:ext cx="794874" cy="794390"/>
            <a:chOff x="5375050" y="1992925"/>
            <a:chExt cx="1676950" cy="1675575"/>
          </a:xfrm>
        </p:grpSpPr>
        <p:sp>
          <p:nvSpPr>
            <p:cNvPr id="771" name="Google Shape;771;p14"/>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2" name="Google Shape;772;p14"/>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3" name="Google Shape;773;p14"/>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4" name="Google Shape;774;p14"/>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5" name="Google Shape;775;p14"/>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6" name="Google Shape;776;p14"/>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7" name="Google Shape;777;p14"/>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8" name="Google Shape;778;p14"/>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79" name="Google Shape;779;p14"/>
          <p:cNvGrpSpPr/>
          <p:nvPr/>
        </p:nvGrpSpPr>
        <p:grpSpPr>
          <a:xfrm>
            <a:off x="7774994" y="115127"/>
            <a:ext cx="697335" cy="737461"/>
            <a:chOff x="3233700" y="2049200"/>
            <a:chExt cx="1454600" cy="1538300"/>
          </a:xfrm>
        </p:grpSpPr>
        <p:sp>
          <p:nvSpPr>
            <p:cNvPr id="780" name="Google Shape;780;p14"/>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1" name="Google Shape;781;p14"/>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2" name="Google Shape;782;p14"/>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3" name="Google Shape;783;p14"/>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4" name="Google Shape;784;p14"/>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5" name="Google Shape;785;p14"/>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6" name="Google Shape;786;p14"/>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7" name="Google Shape;787;p14"/>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41563095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p:cSld name="Title and text">
    <p:spTree>
      <p:nvGrpSpPr>
        <p:cNvPr id="1" name="Shape 788"/>
        <p:cNvGrpSpPr/>
        <p:nvPr/>
      </p:nvGrpSpPr>
      <p:grpSpPr>
        <a:xfrm>
          <a:off x="0" y="0"/>
          <a:ext cx="0" cy="0"/>
        </a:xfrm>
      </p:grpSpPr>
      <p:sp>
        <p:nvSpPr>
          <p:cNvPr id="789" name="Google Shape;789;p15"/>
          <p:cNvSpPr txBox="1">
            <a:spLocks noGrp="1"/>
          </p:cNvSpPr>
          <p:nvPr>
            <p:ph type="title"/>
          </p:nvPr>
        </p:nvSpPr>
        <p:spPr>
          <a:xfrm>
            <a:off x="720000" y="919550"/>
            <a:ext cx="2849700" cy="24468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790" name="Google Shape;790;p15"/>
          <p:cNvSpPr txBox="1">
            <a:spLocks noGrp="1"/>
          </p:cNvSpPr>
          <p:nvPr>
            <p:ph type="subTitle" idx="1"/>
          </p:nvPr>
        </p:nvSpPr>
        <p:spPr>
          <a:xfrm>
            <a:off x="720000" y="3366350"/>
            <a:ext cx="2848200" cy="8232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160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791" name="Google Shape;791;p15"/>
          <p:cNvGrpSpPr/>
          <p:nvPr/>
        </p:nvGrpSpPr>
        <p:grpSpPr>
          <a:xfrm>
            <a:off x="6323041" y="3963544"/>
            <a:ext cx="1418584" cy="1503561"/>
            <a:chOff x="564400" y="1776000"/>
            <a:chExt cx="2020775" cy="2141825"/>
          </a:xfrm>
        </p:grpSpPr>
        <p:sp>
          <p:nvSpPr>
            <p:cNvPr id="792" name="Google Shape;792;p15"/>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3" name="Google Shape;793;p15"/>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4" name="Google Shape;794;p15"/>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5" name="Google Shape;795;p15"/>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6" name="Google Shape;796;p15"/>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7" name="Google Shape;797;p15"/>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8" name="Google Shape;798;p15"/>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9" name="Google Shape;799;p15"/>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0" name="Google Shape;800;p15"/>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1" name="Google Shape;801;p15"/>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2" name="Google Shape;802;p15"/>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3" name="Google Shape;803;p15"/>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4" name="Google Shape;804;p15"/>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5" name="Google Shape;805;p15"/>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6" name="Google Shape;806;p15"/>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807" name="Google Shape;807;p15"/>
          <p:cNvSpPr/>
          <p:nvPr/>
        </p:nvSpPr>
        <p:spPr>
          <a:xfrm>
            <a:off x="4457175" y="4314273"/>
            <a:ext cx="505511" cy="504360"/>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808" name="Google Shape;808;p15"/>
          <p:cNvGrpSpPr/>
          <p:nvPr/>
        </p:nvGrpSpPr>
        <p:grpSpPr>
          <a:xfrm rot="-5400000">
            <a:off x="-1682965" y="3153761"/>
            <a:ext cx="4050130" cy="271998"/>
            <a:chOff x="2084100" y="3457173"/>
            <a:chExt cx="4050130" cy="271998"/>
          </a:xfrm>
        </p:grpSpPr>
        <p:cxnSp>
          <p:nvCxnSpPr>
            <p:cNvPr id="809" name="Google Shape;809;p15"/>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810" name="Google Shape;810;p15"/>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811" name="Google Shape;811;p15"/>
          <p:cNvGrpSpPr/>
          <p:nvPr/>
        </p:nvGrpSpPr>
        <p:grpSpPr>
          <a:xfrm>
            <a:off x="704991" y="-514545"/>
            <a:ext cx="1049100" cy="1048240"/>
            <a:chOff x="5375050" y="1992925"/>
            <a:chExt cx="1676950" cy="1675575"/>
          </a:xfrm>
        </p:grpSpPr>
        <p:sp>
          <p:nvSpPr>
            <p:cNvPr id="812" name="Google Shape;812;p15"/>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3" name="Google Shape;813;p15"/>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4" name="Google Shape;814;p15"/>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5" name="Google Shape;815;p15"/>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6" name="Google Shape;816;p15"/>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7" name="Google Shape;817;p15"/>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8" name="Google Shape;818;p15"/>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9" name="Google Shape;819;p15"/>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37596910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1">
  <p:cSld name="Title and text 1">
    <p:spTree>
      <p:nvGrpSpPr>
        <p:cNvPr id="1" name="Shape 820"/>
        <p:cNvGrpSpPr/>
        <p:nvPr/>
      </p:nvGrpSpPr>
      <p:grpSpPr>
        <a:xfrm>
          <a:off x="0" y="0"/>
          <a:ext cx="0" cy="0"/>
        </a:xfrm>
      </p:grpSpPr>
      <p:sp>
        <p:nvSpPr>
          <p:cNvPr id="821" name="Google Shape;821;p16"/>
          <p:cNvSpPr txBox="1">
            <a:spLocks noGrp="1"/>
          </p:cNvSpPr>
          <p:nvPr>
            <p:ph type="title"/>
          </p:nvPr>
        </p:nvSpPr>
        <p:spPr>
          <a:xfrm>
            <a:off x="720000" y="1181325"/>
            <a:ext cx="2894700" cy="12540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822" name="Google Shape;822;p16"/>
          <p:cNvSpPr txBox="1">
            <a:spLocks noGrp="1"/>
          </p:cNvSpPr>
          <p:nvPr>
            <p:ph type="subTitle" idx="1"/>
          </p:nvPr>
        </p:nvSpPr>
        <p:spPr>
          <a:xfrm>
            <a:off x="720000" y="2616075"/>
            <a:ext cx="2892300" cy="11703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823" name="Google Shape;823;p16"/>
          <p:cNvGrpSpPr/>
          <p:nvPr/>
        </p:nvGrpSpPr>
        <p:grpSpPr>
          <a:xfrm>
            <a:off x="-307217" y="3999816"/>
            <a:ext cx="2694188" cy="2691979"/>
            <a:chOff x="5375050" y="1992925"/>
            <a:chExt cx="1676950" cy="1675575"/>
          </a:xfrm>
        </p:grpSpPr>
        <p:sp>
          <p:nvSpPr>
            <p:cNvPr id="824" name="Google Shape;824;p16"/>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5" name="Google Shape;825;p16"/>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6" name="Google Shape;826;p16"/>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7" name="Google Shape;827;p16"/>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8" name="Google Shape;828;p16"/>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9" name="Google Shape;829;p16"/>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0" name="Google Shape;830;p16"/>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1" name="Google Shape;831;p16"/>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832" name="Google Shape;832;p16"/>
          <p:cNvGrpSpPr/>
          <p:nvPr/>
        </p:nvGrpSpPr>
        <p:grpSpPr>
          <a:xfrm>
            <a:off x="7851691" y="3973092"/>
            <a:ext cx="968760" cy="1026791"/>
            <a:chOff x="564400" y="1776000"/>
            <a:chExt cx="2020775" cy="2141825"/>
          </a:xfrm>
        </p:grpSpPr>
        <p:sp>
          <p:nvSpPr>
            <p:cNvPr id="833" name="Google Shape;833;p16"/>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4" name="Google Shape;834;p16"/>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5" name="Google Shape;835;p16"/>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6" name="Google Shape;836;p16"/>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7" name="Google Shape;837;p16"/>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8" name="Google Shape;838;p16"/>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9" name="Google Shape;839;p16"/>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0" name="Google Shape;840;p16"/>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1" name="Google Shape;841;p16"/>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2" name="Google Shape;842;p16"/>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3" name="Google Shape;843;p16"/>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4" name="Google Shape;844;p16"/>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5" name="Google Shape;845;p16"/>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6" name="Google Shape;846;p16"/>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7" name="Google Shape;847;p16"/>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848" name="Google Shape;848;p16"/>
          <p:cNvGrpSpPr/>
          <p:nvPr/>
        </p:nvGrpSpPr>
        <p:grpSpPr>
          <a:xfrm>
            <a:off x="2261159" y="-914430"/>
            <a:ext cx="1634243" cy="1728280"/>
            <a:chOff x="3233700" y="2049200"/>
            <a:chExt cx="1454600" cy="1538300"/>
          </a:xfrm>
        </p:grpSpPr>
        <p:sp>
          <p:nvSpPr>
            <p:cNvPr id="849" name="Google Shape;849;p16"/>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0" name="Google Shape;850;p16"/>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1" name="Google Shape;851;p16"/>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2" name="Google Shape;852;p16"/>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3" name="Google Shape;853;p16"/>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4" name="Google Shape;854;p16"/>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5" name="Google Shape;855;p16"/>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6" name="Google Shape;856;p16"/>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857" name="Google Shape;857;p16"/>
          <p:cNvGrpSpPr/>
          <p:nvPr/>
        </p:nvGrpSpPr>
        <p:grpSpPr>
          <a:xfrm rot="10800000">
            <a:off x="6257610" y="116386"/>
            <a:ext cx="4050130" cy="271998"/>
            <a:chOff x="2084100" y="3457173"/>
            <a:chExt cx="4050130" cy="271998"/>
          </a:xfrm>
        </p:grpSpPr>
        <p:cxnSp>
          <p:nvCxnSpPr>
            <p:cNvPr id="858" name="Google Shape;858;p16"/>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859" name="Google Shape;859;p16"/>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2016836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2">
  <p:cSld name="Title and text 2">
    <p:spTree>
      <p:nvGrpSpPr>
        <p:cNvPr id="1" name="Shape 860"/>
        <p:cNvGrpSpPr/>
        <p:nvPr/>
      </p:nvGrpSpPr>
      <p:grpSpPr>
        <a:xfrm>
          <a:off x="0" y="0"/>
          <a:ext cx="0" cy="0"/>
        </a:xfrm>
      </p:grpSpPr>
      <p:sp>
        <p:nvSpPr>
          <p:cNvPr id="861" name="Google Shape;861;p17"/>
          <p:cNvSpPr txBox="1">
            <a:spLocks noGrp="1"/>
          </p:cNvSpPr>
          <p:nvPr>
            <p:ph type="title"/>
          </p:nvPr>
        </p:nvSpPr>
        <p:spPr>
          <a:xfrm>
            <a:off x="5693175" y="1187575"/>
            <a:ext cx="2750100" cy="12528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862" name="Google Shape;862;p17"/>
          <p:cNvSpPr txBox="1">
            <a:spLocks noGrp="1"/>
          </p:cNvSpPr>
          <p:nvPr>
            <p:ph type="subTitle" idx="1"/>
          </p:nvPr>
        </p:nvSpPr>
        <p:spPr>
          <a:xfrm>
            <a:off x="5692125" y="2616075"/>
            <a:ext cx="2752200" cy="11007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863" name="Google Shape;863;p17"/>
          <p:cNvGrpSpPr/>
          <p:nvPr/>
        </p:nvGrpSpPr>
        <p:grpSpPr>
          <a:xfrm rot="-680871">
            <a:off x="6044812" y="3909706"/>
            <a:ext cx="2571251" cy="2672991"/>
            <a:chOff x="1609475" y="425350"/>
            <a:chExt cx="4566175" cy="4746850"/>
          </a:xfrm>
        </p:grpSpPr>
        <p:sp>
          <p:nvSpPr>
            <p:cNvPr id="864" name="Google Shape;864;p17"/>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65" name="Google Shape;865;p17"/>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66" name="Google Shape;866;p17"/>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67" name="Google Shape;867;p17"/>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68" name="Google Shape;868;p17"/>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69" name="Google Shape;869;p17"/>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0" name="Google Shape;870;p17"/>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1" name="Google Shape;871;p17"/>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2" name="Google Shape;872;p17"/>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3" name="Google Shape;873;p17"/>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4" name="Google Shape;874;p17"/>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5" name="Google Shape;875;p17"/>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6" name="Google Shape;876;p17"/>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7" name="Google Shape;877;p17"/>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8" name="Google Shape;878;p17"/>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9" name="Google Shape;879;p17"/>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0" name="Google Shape;880;p17"/>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1" name="Google Shape;881;p17"/>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2" name="Google Shape;882;p17"/>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3" name="Google Shape;883;p17"/>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4" name="Google Shape;884;p17"/>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5" name="Google Shape;885;p17"/>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6" name="Google Shape;886;p17"/>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7" name="Google Shape;887;p17"/>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8" name="Google Shape;888;p17"/>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9" name="Google Shape;889;p17"/>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0" name="Google Shape;890;p17"/>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1" name="Google Shape;891;p17"/>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2" name="Google Shape;892;p17"/>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3" name="Google Shape;893;p17"/>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4" name="Google Shape;894;p17"/>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5" name="Google Shape;895;p17"/>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6" name="Google Shape;896;p17"/>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7" name="Google Shape;897;p17"/>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8" name="Google Shape;898;p17"/>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9" name="Google Shape;899;p17"/>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0" name="Google Shape;900;p17"/>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1" name="Google Shape;901;p17"/>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2" name="Google Shape;902;p17"/>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3" name="Google Shape;903;p17"/>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4" name="Google Shape;904;p17"/>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5" name="Google Shape;905;p17"/>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6" name="Google Shape;906;p17"/>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7" name="Google Shape;907;p17"/>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8" name="Google Shape;908;p17"/>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9" name="Google Shape;909;p17"/>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0" name="Google Shape;910;p17"/>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1" name="Google Shape;911;p17"/>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2" name="Google Shape;912;p17"/>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3" name="Google Shape;913;p17"/>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4" name="Google Shape;914;p17"/>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5" name="Google Shape;915;p17"/>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6" name="Google Shape;916;p17"/>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7" name="Google Shape;917;p17"/>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8" name="Google Shape;918;p17"/>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9" name="Google Shape;919;p17"/>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0" name="Google Shape;920;p17"/>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1" name="Google Shape;921;p17"/>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2" name="Google Shape;922;p17"/>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3" name="Google Shape;923;p17"/>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4" name="Google Shape;924;p17"/>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rgbClr val="0E3366"/>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5" name="Google Shape;925;p17"/>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926" name="Google Shape;926;p17"/>
          <p:cNvGrpSpPr/>
          <p:nvPr/>
        </p:nvGrpSpPr>
        <p:grpSpPr>
          <a:xfrm rot="-511">
            <a:off x="-905006" y="-674240"/>
            <a:ext cx="3220005" cy="3219123"/>
            <a:chOff x="1402575" y="439650"/>
            <a:chExt cx="4787400" cy="4786800"/>
          </a:xfrm>
        </p:grpSpPr>
        <p:sp>
          <p:nvSpPr>
            <p:cNvPr id="927" name="Google Shape;927;p17"/>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8" name="Google Shape;928;p17"/>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9" name="Google Shape;929;p17"/>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0" name="Google Shape;930;p17"/>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1" name="Google Shape;931;p17"/>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2" name="Google Shape;932;p17"/>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3" name="Google Shape;933;p17"/>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4" name="Google Shape;934;p17"/>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5" name="Google Shape;935;p17"/>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6" name="Google Shape;936;p17"/>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7" name="Google Shape;937;p17"/>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8" name="Google Shape;938;p17"/>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9" name="Google Shape;939;p17"/>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0" name="Google Shape;940;p17"/>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1" name="Google Shape;941;p17"/>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2" name="Google Shape;942;p17"/>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3" name="Google Shape;943;p17"/>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4" name="Google Shape;944;p17"/>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5" name="Google Shape;945;p17"/>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6" name="Google Shape;946;p17"/>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7" name="Google Shape;947;p17"/>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8" name="Google Shape;948;p17"/>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9" name="Google Shape;949;p17"/>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0" name="Google Shape;950;p17"/>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1" name="Google Shape;951;p17"/>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2" name="Google Shape;952;p17"/>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3" name="Google Shape;953;p17"/>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4" name="Google Shape;954;p17"/>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5" name="Google Shape;955;p17"/>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6" name="Google Shape;956;p17"/>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7" name="Google Shape;957;p17"/>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8" name="Google Shape;958;p17"/>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9" name="Google Shape;959;p17"/>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0" name="Google Shape;960;p17"/>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1" name="Google Shape;961;p17"/>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2" name="Google Shape;962;p17"/>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3" name="Google Shape;963;p17"/>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4" name="Google Shape;964;p17"/>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965" name="Google Shape;965;p17"/>
          <p:cNvGrpSpPr/>
          <p:nvPr/>
        </p:nvGrpSpPr>
        <p:grpSpPr>
          <a:xfrm>
            <a:off x="5772057" y="164965"/>
            <a:ext cx="697335" cy="737461"/>
            <a:chOff x="3233700" y="2049200"/>
            <a:chExt cx="1454600" cy="1538300"/>
          </a:xfrm>
        </p:grpSpPr>
        <p:sp>
          <p:nvSpPr>
            <p:cNvPr id="966" name="Google Shape;966;p17"/>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7" name="Google Shape;967;p17"/>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8" name="Google Shape;968;p17"/>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9" name="Google Shape;969;p17"/>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70" name="Google Shape;970;p17"/>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71" name="Google Shape;971;p17"/>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72" name="Google Shape;972;p17"/>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73" name="Google Shape;973;p17"/>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974" name="Google Shape;974;p17"/>
          <p:cNvGrpSpPr/>
          <p:nvPr/>
        </p:nvGrpSpPr>
        <p:grpSpPr>
          <a:xfrm>
            <a:off x="-60815" y="4705136"/>
            <a:ext cx="4050130" cy="271998"/>
            <a:chOff x="2084100" y="3457173"/>
            <a:chExt cx="4050130" cy="271998"/>
          </a:xfrm>
        </p:grpSpPr>
        <p:cxnSp>
          <p:nvCxnSpPr>
            <p:cNvPr id="975" name="Google Shape;975;p17"/>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976" name="Google Shape;976;p17"/>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00928851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3">
  <p:cSld name="Title and text 3">
    <p:spTree>
      <p:nvGrpSpPr>
        <p:cNvPr id="1" name="Shape 977"/>
        <p:cNvGrpSpPr/>
        <p:nvPr/>
      </p:nvGrpSpPr>
      <p:grpSpPr>
        <a:xfrm>
          <a:off x="0" y="0"/>
          <a:ext cx="0" cy="0"/>
        </a:xfrm>
      </p:grpSpPr>
      <p:sp>
        <p:nvSpPr>
          <p:cNvPr id="978" name="Google Shape;978;p18"/>
          <p:cNvSpPr txBox="1">
            <a:spLocks noGrp="1"/>
          </p:cNvSpPr>
          <p:nvPr>
            <p:ph type="title"/>
          </p:nvPr>
        </p:nvSpPr>
        <p:spPr>
          <a:xfrm>
            <a:off x="720000" y="1181325"/>
            <a:ext cx="2481000" cy="1252800"/>
          </a:xfrm>
          <a:prstGeom prst="rect">
            <a:avLst/>
          </a:prstGeom>
          <a:ln>
            <a:noFill/>
          </a:ln>
        </p:spPr>
        <p:txBody>
          <a:bodyPr spcFirstLastPara="1" wrap="square" lIns="91425" tIns="91425" rIns="91425" bIns="91425" anchor="b"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979" name="Google Shape;979;p18"/>
          <p:cNvSpPr txBox="1">
            <a:spLocks noGrp="1"/>
          </p:cNvSpPr>
          <p:nvPr>
            <p:ph type="subTitle" idx="1"/>
          </p:nvPr>
        </p:nvSpPr>
        <p:spPr>
          <a:xfrm>
            <a:off x="720000" y="2692275"/>
            <a:ext cx="2481000" cy="12396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980" name="Google Shape;980;p18"/>
          <p:cNvGrpSpPr/>
          <p:nvPr/>
        </p:nvGrpSpPr>
        <p:grpSpPr>
          <a:xfrm>
            <a:off x="7383845" y="-1102810"/>
            <a:ext cx="2045428" cy="2167955"/>
            <a:chOff x="564400" y="1776000"/>
            <a:chExt cx="2020775" cy="2141825"/>
          </a:xfrm>
        </p:grpSpPr>
        <p:sp>
          <p:nvSpPr>
            <p:cNvPr id="981" name="Google Shape;981;p18"/>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2" name="Google Shape;982;p18"/>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3" name="Google Shape;983;p18"/>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4" name="Google Shape;984;p18"/>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5" name="Google Shape;985;p18"/>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6" name="Google Shape;986;p18"/>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7" name="Google Shape;987;p18"/>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8" name="Google Shape;988;p18"/>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9" name="Google Shape;989;p18"/>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0" name="Google Shape;990;p18"/>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1" name="Google Shape;991;p18"/>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2" name="Google Shape;992;p18"/>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3" name="Google Shape;993;p18"/>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4" name="Google Shape;994;p18"/>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995" name="Google Shape;995;p18"/>
          <p:cNvGrpSpPr/>
          <p:nvPr/>
        </p:nvGrpSpPr>
        <p:grpSpPr>
          <a:xfrm rot="-680441">
            <a:off x="-613959" y="380634"/>
            <a:ext cx="1168002" cy="1214217"/>
            <a:chOff x="1609475" y="425350"/>
            <a:chExt cx="4566175" cy="4746850"/>
          </a:xfrm>
        </p:grpSpPr>
        <p:sp>
          <p:nvSpPr>
            <p:cNvPr id="996" name="Google Shape;996;p18"/>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7" name="Google Shape;997;p18"/>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8" name="Google Shape;998;p18"/>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9" name="Google Shape;999;p18"/>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0" name="Google Shape;1000;p18"/>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1" name="Google Shape;1001;p18"/>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2" name="Google Shape;1002;p18"/>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3" name="Google Shape;1003;p18"/>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4" name="Google Shape;1004;p18"/>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5" name="Google Shape;1005;p18"/>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6" name="Google Shape;1006;p18"/>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7" name="Google Shape;1007;p18"/>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8" name="Google Shape;1008;p18"/>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9" name="Google Shape;1009;p18"/>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0" name="Google Shape;1010;p18"/>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1" name="Google Shape;1011;p18"/>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2" name="Google Shape;1012;p18"/>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3" name="Google Shape;1013;p18"/>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4" name="Google Shape;1014;p18"/>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5" name="Google Shape;1015;p18"/>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6" name="Google Shape;1016;p18"/>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7" name="Google Shape;1017;p18"/>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8" name="Google Shape;1018;p18"/>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9" name="Google Shape;1019;p18"/>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0" name="Google Shape;1020;p18"/>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1" name="Google Shape;1021;p18"/>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2" name="Google Shape;1022;p18"/>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3" name="Google Shape;1023;p18"/>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4" name="Google Shape;1024;p18"/>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5" name="Google Shape;1025;p18"/>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6" name="Google Shape;1026;p18"/>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7" name="Google Shape;1027;p18"/>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8" name="Google Shape;1028;p18"/>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9" name="Google Shape;1029;p18"/>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0" name="Google Shape;1030;p18"/>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1" name="Google Shape;1031;p18"/>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2" name="Google Shape;1032;p18"/>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3" name="Google Shape;1033;p18"/>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4" name="Google Shape;1034;p18"/>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5" name="Google Shape;1035;p18"/>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6" name="Google Shape;1036;p18"/>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7" name="Google Shape;1037;p18"/>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8" name="Google Shape;1038;p18"/>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9" name="Google Shape;1039;p18"/>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0" name="Google Shape;1040;p18"/>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1" name="Google Shape;1041;p18"/>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2" name="Google Shape;1042;p18"/>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3" name="Google Shape;1043;p18"/>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4" name="Google Shape;1044;p18"/>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5" name="Google Shape;1045;p18"/>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6" name="Google Shape;1046;p18"/>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7" name="Google Shape;1047;p18"/>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8" name="Google Shape;1048;p18"/>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9" name="Google Shape;1049;p18"/>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0" name="Google Shape;1050;p18"/>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1" name="Google Shape;1051;p18"/>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2" name="Google Shape;1052;p18"/>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3" name="Google Shape;1053;p18"/>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4" name="Google Shape;1054;p18"/>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5" name="Google Shape;1055;p18"/>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6" name="Google Shape;1056;p18"/>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rgbClr val="0E3366"/>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7" name="Google Shape;1057;p18"/>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58" name="Google Shape;1058;p18"/>
          <p:cNvGrpSpPr/>
          <p:nvPr/>
        </p:nvGrpSpPr>
        <p:grpSpPr>
          <a:xfrm rot="-5400000">
            <a:off x="6774935" y="3554286"/>
            <a:ext cx="4050130" cy="271998"/>
            <a:chOff x="2084100" y="3457173"/>
            <a:chExt cx="4050130" cy="271998"/>
          </a:xfrm>
        </p:grpSpPr>
        <p:cxnSp>
          <p:nvCxnSpPr>
            <p:cNvPr id="1059" name="Google Shape;1059;p18"/>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1060" name="Google Shape;1060;p18"/>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1288041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4">
  <p:cSld name="Title and text 4">
    <p:spTree>
      <p:nvGrpSpPr>
        <p:cNvPr id="1" name="Shape 1061"/>
        <p:cNvGrpSpPr/>
        <p:nvPr/>
      </p:nvGrpSpPr>
      <p:grpSpPr>
        <a:xfrm>
          <a:off x="0" y="0"/>
          <a:ext cx="0" cy="0"/>
        </a:xfrm>
      </p:grpSpPr>
      <p:sp>
        <p:nvSpPr>
          <p:cNvPr id="1062" name="Google Shape;1062;p19"/>
          <p:cNvSpPr txBox="1">
            <a:spLocks noGrp="1"/>
          </p:cNvSpPr>
          <p:nvPr>
            <p:ph type="title"/>
          </p:nvPr>
        </p:nvSpPr>
        <p:spPr>
          <a:xfrm>
            <a:off x="705000" y="533700"/>
            <a:ext cx="2121300" cy="12819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063" name="Google Shape;1063;p19"/>
          <p:cNvSpPr txBox="1">
            <a:spLocks noGrp="1"/>
          </p:cNvSpPr>
          <p:nvPr>
            <p:ph type="subTitle" idx="1"/>
          </p:nvPr>
        </p:nvSpPr>
        <p:spPr>
          <a:xfrm>
            <a:off x="3040775" y="4028100"/>
            <a:ext cx="5137500" cy="5817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1064" name="Google Shape;1064;p19"/>
          <p:cNvGrpSpPr/>
          <p:nvPr/>
        </p:nvGrpSpPr>
        <p:grpSpPr>
          <a:xfrm>
            <a:off x="-523533" y="3552958"/>
            <a:ext cx="2457067" cy="2455052"/>
            <a:chOff x="5375050" y="1992925"/>
            <a:chExt cx="1676950" cy="1675575"/>
          </a:xfrm>
        </p:grpSpPr>
        <p:sp>
          <p:nvSpPr>
            <p:cNvPr id="1065" name="Google Shape;1065;p19"/>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6" name="Google Shape;1066;p19"/>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7" name="Google Shape;1067;p19"/>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8" name="Google Shape;1068;p19"/>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9" name="Google Shape;1069;p19"/>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0" name="Google Shape;1070;p19"/>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1" name="Google Shape;1071;p19"/>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2" name="Google Shape;1072;p19"/>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73" name="Google Shape;1073;p19"/>
          <p:cNvGrpSpPr/>
          <p:nvPr/>
        </p:nvGrpSpPr>
        <p:grpSpPr>
          <a:xfrm>
            <a:off x="-444233" y="535821"/>
            <a:ext cx="1029181" cy="1090831"/>
            <a:chOff x="564400" y="1776000"/>
            <a:chExt cx="2020775" cy="2141825"/>
          </a:xfrm>
        </p:grpSpPr>
        <p:sp>
          <p:nvSpPr>
            <p:cNvPr id="1074" name="Google Shape;1074;p19"/>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5" name="Google Shape;1075;p19"/>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6" name="Google Shape;1076;p19"/>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7" name="Google Shape;1077;p19"/>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8" name="Google Shape;1078;p19"/>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9" name="Google Shape;1079;p19"/>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0" name="Google Shape;1080;p19"/>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1" name="Google Shape;1081;p19"/>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2" name="Google Shape;1082;p19"/>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3" name="Google Shape;1083;p19"/>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4" name="Google Shape;1084;p19"/>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5" name="Google Shape;1085;p19"/>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6" name="Google Shape;1086;p19"/>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7" name="Google Shape;1087;p19"/>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8" name="Google Shape;1088;p19"/>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089" name="Google Shape;1089;p19"/>
          <p:cNvGrpSpPr/>
          <p:nvPr/>
        </p:nvGrpSpPr>
        <p:grpSpPr>
          <a:xfrm rot="5400000">
            <a:off x="6813898" y="1465924"/>
            <a:ext cx="4050130" cy="271998"/>
            <a:chOff x="2084100" y="3457173"/>
            <a:chExt cx="4050130" cy="271998"/>
          </a:xfrm>
        </p:grpSpPr>
        <p:cxnSp>
          <p:nvCxnSpPr>
            <p:cNvPr id="1090" name="Google Shape;1090;p19"/>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1091" name="Google Shape;1091;p19"/>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82214171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5">
  <p:cSld name="Title and text 5">
    <p:spTree>
      <p:nvGrpSpPr>
        <p:cNvPr id="1" name="Shape 1092"/>
        <p:cNvGrpSpPr/>
        <p:nvPr/>
      </p:nvGrpSpPr>
      <p:grpSpPr>
        <a:xfrm>
          <a:off x="0" y="0"/>
          <a:ext cx="0" cy="0"/>
        </a:xfrm>
      </p:grpSpPr>
      <p:sp>
        <p:nvSpPr>
          <p:cNvPr id="1093" name="Google Shape;1093;p20"/>
          <p:cNvSpPr txBox="1">
            <a:spLocks noGrp="1"/>
          </p:cNvSpPr>
          <p:nvPr>
            <p:ph type="title"/>
          </p:nvPr>
        </p:nvSpPr>
        <p:spPr>
          <a:xfrm>
            <a:off x="713225" y="539500"/>
            <a:ext cx="77175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094" name="Google Shape;1094;p20"/>
          <p:cNvSpPr txBox="1">
            <a:spLocks noGrp="1"/>
          </p:cNvSpPr>
          <p:nvPr>
            <p:ph type="subTitle" idx="1"/>
          </p:nvPr>
        </p:nvSpPr>
        <p:spPr>
          <a:xfrm>
            <a:off x="716275" y="1328801"/>
            <a:ext cx="7711500" cy="4449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1095" name="Google Shape;1095;p20"/>
          <p:cNvGrpSpPr/>
          <p:nvPr/>
        </p:nvGrpSpPr>
        <p:grpSpPr>
          <a:xfrm>
            <a:off x="6076020" y="-1205610"/>
            <a:ext cx="2045428" cy="2167955"/>
            <a:chOff x="564400" y="1776000"/>
            <a:chExt cx="2020775" cy="2141825"/>
          </a:xfrm>
        </p:grpSpPr>
        <p:sp>
          <p:nvSpPr>
            <p:cNvPr id="1096" name="Google Shape;1096;p20"/>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97" name="Google Shape;1097;p20"/>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98" name="Google Shape;1098;p20"/>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99" name="Google Shape;1099;p20"/>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0" name="Google Shape;1100;p20"/>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1" name="Google Shape;1101;p20"/>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2" name="Google Shape;1102;p20"/>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3" name="Google Shape;1103;p20"/>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4" name="Google Shape;1104;p20"/>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5" name="Google Shape;1105;p20"/>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6" name="Google Shape;1106;p20"/>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7" name="Google Shape;1107;p20"/>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8" name="Google Shape;1108;p20"/>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9" name="Google Shape;1109;p20"/>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10" name="Google Shape;1110;p20"/>
          <p:cNvGrpSpPr/>
          <p:nvPr/>
        </p:nvGrpSpPr>
        <p:grpSpPr>
          <a:xfrm rot="5400000">
            <a:off x="-1724565" y="794086"/>
            <a:ext cx="4050130" cy="271998"/>
            <a:chOff x="2084100" y="3457173"/>
            <a:chExt cx="4050130" cy="271998"/>
          </a:xfrm>
        </p:grpSpPr>
        <p:cxnSp>
          <p:nvCxnSpPr>
            <p:cNvPr id="1111" name="Google Shape;1111;p20"/>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1112" name="Google Shape;1112;p20"/>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5734027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ext 7">
  <p:cSld name="Title and text 7">
    <p:spTree>
      <p:nvGrpSpPr>
        <p:cNvPr id="1" name="Shape 1191"/>
        <p:cNvGrpSpPr/>
        <p:nvPr/>
      </p:nvGrpSpPr>
      <p:grpSpPr>
        <a:xfrm>
          <a:off x="0" y="0"/>
          <a:ext cx="0" cy="0"/>
        </a:xfrm>
      </p:grpSpPr>
      <p:sp>
        <p:nvSpPr>
          <p:cNvPr id="1192" name="Google Shape;1192;p22"/>
          <p:cNvSpPr txBox="1">
            <a:spLocks noGrp="1"/>
          </p:cNvSpPr>
          <p:nvPr>
            <p:ph type="title"/>
          </p:nvPr>
        </p:nvSpPr>
        <p:spPr>
          <a:xfrm>
            <a:off x="713225" y="539500"/>
            <a:ext cx="24810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193" name="Google Shape;1193;p22"/>
          <p:cNvSpPr txBox="1">
            <a:spLocks noGrp="1"/>
          </p:cNvSpPr>
          <p:nvPr>
            <p:ph type="subTitle" idx="1"/>
          </p:nvPr>
        </p:nvSpPr>
        <p:spPr>
          <a:xfrm>
            <a:off x="716275" y="1328801"/>
            <a:ext cx="7711500" cy="4449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1194" name="Google Shape;1194;p22"/>
          <p:cNvGrpSpPr/>
          <p:nvPr/>
        </p:nvGrpSpPr>
        <p:grpSpPr>
          <a:xfrm>
            <a:off x="-79590" y="4714111"/>
            <a:ext cx="6396605" cy="271998"/>
            <a:chOff x="2084100" y="3457173"/>
            <a:chExt cx="6396605" cy="271998"/>
          </a:xfrm>
        </p:grpSpPr>
        <p:cxnSp>
          <p:nvCxnSpPr>
            <p:cNvPr id="1195" name="Google Shape;1195;p22"/>
            <p:cNvCxnSpPr/>
            <p:nvPr/>
          </p:nvCxnSpPr>
          <p:spPr>
            <a:xfrm>
              <a:off x="2084100" y="3593172"/>
              <a:ext cx="6202800" cy="0"/>
            </a:xfrm>
            <a:prstGeom prst="straightConnector1">
              <a:avLst/>
            </a:prstGeom>
            <a:noFill/>
            <a:ln w="9525" cap="flat" cmpd="sng">
              <a:solidFill>
                <a:schemeClr val="accent1"/>
              </a:solidFill>
              <a:prstDash val="solid"/>
              <a:round/>
              <a:headEnd type="none" w="med" len="med"/>
              <a:tailEnd type="none" w="med" len="med"/>
            </a:ln>
          </p:spPr>
        </p:cxnSp>
        <p:sp>
          <p:nvSpPr>
            <p:cNvPr id="1196" name="Google Shape;1196;p22"/>
            <p:cNvSpPr/>
            <p:nvPr/>
          </p:nvSpPr>
          <p:spPr>
            <a:xfrm>
              <a:off x="81759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197" name="Google Shape;1197;p22"/>
          <p:cNvGrpSpPr/>
          <p:nvPr/>
        </p:nvGrpSpPr>
        <p:grpSpPr>
          <a:xfrm rot="2275871">
            <a:off x="8087927" y="2470050"/>
            <a:ext cx="2439982" cy="2439299"/>
            <a:chOff x="1402575" y="439650"/>
            <a:chExt cx="4787400" cy="4786800"/>
          </a:xfrm>
        </p:grpSpPr>
        <p:sp>
          <p:nvSpPr>
            <p:cNvPr id="1198" name="Google Shape;1198;p22"/>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99" name="Google Shape;1199;p22"/>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0" name="Google Shape;1200;p22"/>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1" name="Google Shape;1201;p22"/>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2" name="Google Shape;1202;p22"/>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3" name="Google Shape;1203;p22"/>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4" name="Google Shape;1204;p22"/>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5" name="Google Shape;1205;p22"/>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6" name="Google Shape;1206;p22"/>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7" name="Google Shape;1207;p22"/>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8" name="Google Shape;1208;p22"/>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9" name="Google Shape;1209;p22"/>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0" name="Google Shape;1210;p22"/>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1" name="Google Shape;1211;p22"/>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2" name="Google Shape;1212;p22"/>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3" name="Google Shape;1213;p22"/>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4" name="Google Shape;1214;p22"/>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5" name="Google Shape;1215;p22"/>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6" name="Google Shape;1216;p22"/>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7" name="Google Shape;1217;p22"/>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8" name="Google Shape;1218;p22"/>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9" name="Google Shape;1219;p22"/>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0" name="Google Shape;1220;p22"/>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1" name="Google Shape;1221;p22"/>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2" name="Google Shape;1222;p22"/>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3" name="Google Shape;1223;p22"/>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4" name="Google Shape;1224;p22"/>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5" name="Google Shape;1225;p22"/>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6" name="Google Shape;1226;p22"/>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7" name="Google Shape;1227;p22"/>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8" name="Google Shape;1228;p22"/>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9" name="Google Shape;1229;p22"/>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0" name="Google Shape;1230;p22"/>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1" name="Google Shape;1231;p22"/>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2" name="Google Shape;1232;p22"/>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3" name="Google Shape;1233;p22"/>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4" name="Google Shape;1234;p22"/>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5" name="Google Shape;1235;p22"/>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236" name="Google Shape;1236;p22"/>
          <p:cNvGrpSpPr/>
          <p:nvPr/>
        </p:nvGrpSpPr>
        <p:grpSpPr>
          <a:xfrm rot="-1228129">
            <a:off x="7754497" y="215695"/>
            <a:ext cx="1288240" cy="1288078"/>
            <a:chOff x="1402575" y="439650"/>
            <a:chExt cx="4787400" cy="4786800"/>
          </a:xfrm>
        </p:grpSpPr>
        <p:sp>
          <p:nvSpPr>
            <p:cNvPr id="1237" name="Google Shape;1237;p22"/>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8" name="Google Shape;1238;p22"/>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9" name="Google Shape;1239;p22"/>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0" name="Google Shape;1240;p22"/>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1" name="Google Shape;1241;p22"/>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2" name="Google Shape;1242;p22"/>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3" name="Google Shape;1243;p22"/>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4" name="Google Shape;1244;p22"/>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5" name="Google Shape;1245;p22"/>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6" name="Google Shape;1246;p22"/>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7" name="Google Shape;1247;p22"/>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8" name="Google Shape;1248;p22"/>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9" name="Google Shape;1249;p22"/>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0" name="Google Shape;1250;p22"/>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1" name="Google Shape;1251;p22"/>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2" name="Google Shape;1252;p22"/>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3" name="Google Shape;1253;p22"/>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4" name="Google Shape;1254;p22"/>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5" name="Google Shape;1255;p22"/>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6" name="Google Shape;1256;p22"/>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7" name="Google Shape;1257;p22"/>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8" name="Google Shape;1258;p22"/>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9" name="Google Shape;1259;p22"/>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0" name="Google Shape;1260;p22"/>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1" name="Google Shape;1261;p22"/>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2" name="Google Shape;1262;p22"/>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3" name="Google Shape;1263;p22"/>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4" name="Google Shape;1264;p22"/>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5" name="Google Shape;1265;p22"/>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6" name="Google Shape;1266;p22"/>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7" name="Google Shape;1267;p22"/>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8" name="Google Shape;1268;p22"/>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9" name="Google Shape;1269;p22"/>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70" name="Google Shape;1270;p22"/>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71" name="Google Shape;1271;p22"/>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72" name="Google Shape;1272;p22"/>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73" name="Google Shape;1273;p22"/>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74" name="Google Shape;1274;p22"/>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1800195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wo columns 1">
  <p:cSld name="Title and two columns 1">
    <p:spTree>
      <p:nvGrpSpPr>
        <p:cNvPr id="1" name="Shape 1275"/>
        <p:cNvGrpSpPr/>
        <p:nvPr/>
      </p:nvGrpSpPr>
      <p:grpSpPr>
        <a:xfrm>
          <a:off x="0" y="0"/>
          <a:ext cx="0" cy="0"/>
        </a:xfrm>
      </p:grpSpPr>
      <p:sp>
        <p:nvSpPr>
          <p:cNvPr id="1276" name="Google Shape;1276;p23"/>
          <p:cNvSpPr txBox="1">
            <a:spLocks noGrp="1"/>
          </p:cNvSpPr>
          <p:nvPr>
            <p:ph type="title"/>
          </p:nvPr>
        </p:nvSpPr>
        <p:spPr>
          <a:xfrm>
            <a:off x="705000" y="533700"/>
            <a:ext cx="26694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277" name="Google Shape;1277;p23"/>
          <p:cNvSpPr txBox="1">
            <a:spLocks noGrp="1"/>
          </p:cNvSpPr>
          <p:nvPr>
            <p:ph type="subTitle" idx="1"/>
          </p:nvPr>
        </p:nvSpPr>
        <p:spPr>
          <a:xfrm>
            <a:off x="4923136" y="3912299"/>
            <a:ext cx="2505600" cy="6975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b="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r>
              <a:rPr lang="en-US"/>
              <a:t>Click to edit Master subtitle style</a:t>
            </a:r>
            <a:endParaRPr/>
          </a:p>
        </p:txBody>
      </p:sp>
      <p:sp>
        <p:nvSpPr>
          <p:cNvPr id="1278" name="Google Shape;1278;p23"/>
          <p:cNvSpPr txBox="1">
            <a:spLocks noGrp="1"/>
          </p:cNvSpPr>
          <p:nvPr>
            <p:ph type="subTitle" idx="2"/>
          </p:nvPr>
        </p:nvSpPr>
        <p:spPr>
          <a:xfrm>
            <a:off x="1715263" y="3912299"/>
            <a:ext cx="2505600" cy="6975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b="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r>
              <a:rPr lang="en-US"/>
              <a:t>Click to edit Master subtitle style</a:t>
            </a:r>
            <a:endParaRPr/>
          </a:p>
        </p:txBody>
      </p:sp>
      <p:sp>
        <p:nvSpPr>
          <p:cNvPr id="1279" name="Google Shape;1279;p23"/>
          <p:cNvSpPr txBox="1">
            <a:spLocks noGrp="1"/>
          </p:cNvSpPr>
          <p:nvPr>
            <p:ph type="subTitle" idx="3"/>
          </p:nvPr>
        </p:nvSpPr>
        <p:spPr>
          <a:xfrm>
            <a:off x="1715263" y="3347600"/>
            <a:ext cx="2505600" cy="5589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280" name="Google Shape;1280;p23"/>
          <p:cNvSpPr txBox="1">
            <a:spLocks noGrp="1"/>
          </p:cNvSpPr>
          <p:nvPr>
            <p:ph type="subTitle" idx="4"/>
          </p:nvPr>
        </p:nvSpPr>
        <p:spPr>
          <a:xfrm>
            <a:off x="4923138" y="3353400"/>
            <a:ext cx="2505600" cy="5589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grpSp>
        <p:nvGrpSpPr>
          <p:cNvPr id="1281" name="Google Shape;1281;p23"/>
          <p:cNvGrpSpPr/>
          <p:nvPr/>
        </p:nvGrpSpPr>
        <p:grpSpPr>
          <a:xfrm rot="10800000">
            <a:off x="5160610" y="4746336"/>
            <a:ext cx="4050130" cy="271998"/>
            <a:chOff x="2084100" y="3457173"/>
            <a:chExt cx="4050130" cy="271998"/>
          </a:xfrm>
        </p:grpSpPr>
        <p:cxnSp>
          <p:nvCxnSpPr>
            <p:cNvPr id="1282" name="Google Shape;1282;p23"/>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1283" name="Google Shape;1283;p23"/>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284" name="Google Shape;1284;p23"/>
          <p:cNvGrpSpPr/>
          <p:nvPr/>
        </p:nvGrpSpPr>
        <p:grpSpPr>
          <a:xfrm>
            <a:off x="7090841" y="-385177"/>
            <a:ext cx="2696320" cy="2857837"/>
            <a:chOff x="564400" y="1776000"/>
            <a:chExt cx="2020775" cy="2141825"/>
          </a:xfrm>
        </p:grpSpPr>
        <p:sp>
          <p:nvSpPr>
            <p:cNvPr id="1285" name="Google Shape;1285;p23"/>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86" name="Google Shape;1286;p23"/>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87" name="Google Shape;1287;p23"/>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88" name="Google Shape;1288;p23"/>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89" name="Google Shape;1289;p23"/>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0" name="Google Shape;1290;p23"/>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1" name="Google Shape;1291;p23"/>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2" name="Google Shape;1292;p23"/>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3" name="Google Shape;1293;p23"/>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4" name="Google Shape;1294;p23"/>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5" name="Google Shape;1295;p23"/>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6" name="Google Shape;1296;p23"/>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7" name="Google Shape;1297;p23"/>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8" name="Google Shape;1298;p23"/>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299" name="Google Shape;1299;p23"/>
          <p:cNvGrpSpPr/>
          <p:nvPr/>
        </p:nvGrpSpPr>
        <p:grpSpPr>
          <a:xfrm>
            <a:off x="-593221" y="3699827"/>
            <a:ext cx="1872482" cy="1870947"/>
            <a:chOff x="5375050" y="1992925"/>
            <a:chExt cx="1676950" cy="1675575"/>
          </a:xfrm>
        </p:grpSpPr>
        <p:sp>
          <p:nvSpPr>
            <p:cNvPr id="1300" name="Google Shape;1300;p23"/>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1" name="Google Shape;1301;p23"/>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2" name="Google Shape;1302;p23"/>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3" name="Google Shape;1303;p23"/>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4" name="Google Shape;1304;p23"/>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5" name="Google Shape;1305;p23"/>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6" name="Google Shape;1306;p23"/>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07" name="Google Shape;1307;p23"/>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27455239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header" type="secHead">
  <p:cSld name="Section header">
    <p:spTree>
      <p:nvGrpSpPr>
        <p:cNvPr id="1" name="Shape 13"/>
        <p:cNvGrpSpPr/>
        <p:nvPr/>
      </p:nvGrpSpPr>
      <p:grpSpPr>
        <a:xfrm>
          <a:off x="0" y="0"/>
          <a:ext cx="0" cy="0"/>
        </a:xfrm>
      </p:grpSpPr>
      <p:sp>
        <p:nvSpPr>
          <p:cNvPr id="14" name="Google Shape;14;p3"/>
          <p:cNvSpPr txBox="1">
            <a:spLocks noGrp="1"/>
          </p:cNvSpPr>
          <p:nvPr>
            <p:ph type="title"/>
          </p:nvPr>
        </p:nvSpPr>
        <p:spPr>
          <a:xfrm>
            <a:off x="3799650" y="1760250"/>
            <a:ext cx="3992400" cy="1161600"/>
          </a:xfrm>
          <a:prstGeom prst="rect">
            <a:avLst/>
          </a:prstGeom>
          <a:ln>
            <a:noFill/>
          </a:ln>
        </p:spPr>
        <p:txBody>
          <a:bodyPr spcFirstLastPara="1" wrap="square" lIns="91425" tIns="91425" rIns="91425" bIns="91425" anchor="ctr" anchorCtr="0">
            <a:noAutofit/>
          </a:bodyPr>
          <a:lstStyle>
            <a:lvl1pPr lvl="0">
              <a:spcBef>
                <a:spcPct val="0"/>
              </a:spcBef>
              <a:spcAft>
                <a:spcPct val="0"/>
              </a:spcAft>
              <a:buSzPts val="3600"/>
              <a:buNone/>
              <a:defRPr sz="5000">
                <a:latin typeface="Times New Roman" panose="02020603050405020304" pitchFamily="18" charset="0"/>
                <a:cs typeface="Times New Roman" panose="02020603050405020304" pitchFamily="18" charset="0"/>
              </a:defRPr>
            </a:lvl1pPr>
            <a:lvl2pPr lvl="1" algn="ctr">
              <a:spcBef>
                <a:spcPct val="0"/>
              </a:spcBef>
              <a:spcAft>
                <a:spcPct val="0"/>
              </a:spcAft>
              <a:buSzPts val="3600"/>
              <a:buNone/>
              <a:defRPr sz="3600"/>
            </a:lvl2pPr>
            <a:lvl3pPr lvl="2" algn="ctr">
              <a:spcBef>
                <a:spcPct val="0"/>
              </a:spcBef>
              <a:spcAft>
                <a:spcPct val="0"/>
              </a:spcAft>
              <a:buSzPts val="3600"/>
              <a:buNone/>
              <a:defRPr sz="3600"/>
            </a:lvl3pPr>
            <a:lvl4pPr lvl="3" algn="ctr">
              <a:spcBef>
                <a:spcPct val="0"/>
              </a:spcBef>
              <a:spcAft>
                <a:spcPct val="0"/>
              </a:spcAft>
              <a:buSzPts val="3600"/>
              <a:buNone/>
              <a:defRPr sz="3600"/>
            </a:lvl4pPr>
            <a:lvl5pPr lvl="4" algn="ctr">
              <a:spcBef>
                <a:spcPct val="0"/>
              </a:spcBef>
              <a:spcAft>
                <a:spcPct val="0"/>
              </a:spcAft>
              <a:buSzPts val="3600"/>
              <a:buNone/>
              <a:defRPr sz="3600"/>
            </a:lvl5pPr>
            <a:lvl6pPr lvl="5" algn="ctr">
              <a:spcBef>
                <a:spcPct val="0"/>
              </a:spcBef>
              <a:spcAft>
                <a:spcPct val="0"/>
              </a:spcAft>
              <a:buSzPts val="3600"/>
              <a:buNone/>
              <a:defRPr sz="3600"/>
            </a:lvl6pPr>
            <a:lvl7pPr lvl="6" algn="ctr">
              <a:spcBef>
                <a:spcPct val="0"/>
              </a:spcBef>
              <a:spcAft>
                <a:spcPct val="0"/>
              </a:spcAft>
              <a:buSzPts val="3600"/>
              <a:buNone/>
              <a:defRPr sz="3600"/>
            </a:lvl7pPr>
            <a:lvl8pPr lvl="7" algn="ctr">
              <a:spcBef>
                <a:spcPct val="0"/>
              </a:spcBef>
              <a:spcAft>
                <a:spcPct val="0"/>
              </a:spcAft>
              <a:buSzPts val="3600"/>
              <a:buNone/>
              <a:defRPr sz="3600"/>
            </a:lvl8pPr>
            <a:lvl9pPr lvl="8" algn="ctr">
              <a:spcBef>
                <a:spcPct val="0"/>
              </a:spcBef>
              <a:spcAft>
                <a:spcPct val="0"/>
              </a:spcAft>
              <a:buSzPts val="3600"/>
              <a:buNone/>
              <a:defRPr sz="3600"/>
            </a:lvl9pPr>
          </a:lstStyle>
          <a:p>
            <a:r>
              <a:rPr lang="en-US"/>
              <a:t>Click to edit Master title style</a:t>
            </a:r>
            <a:endParaRPr/>
          </a:p>
        </p:txBody>
      </p:sp>
      <p:sp>
        <p:nvSpPr>
          <p:cNvPr id="15" name="Google Shape;15;p3"/>
          <p:cNvSpPr txBox="1">
            <a:spLocks noGrp="1"/>
          </p:cNvSpPr>
          <p:nvPr>
            <p:ph type="title" idx="2" hasCustomPrompt="1"/>
          </p:nvPr>
        </p:nvSpPr>
        <p:spPr>
          <a:xfrm>
            <a:off x="1732050" y="2144625"/>
            <a:ext cx="1438800" cy="8541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Clr>
                <a:schemeClr val="lt1"/>
              </a:buClr>
              <a:buSzPts val="6000"/>
              <a:buNone/>
              <a:defRPr sz="60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6" name="Google Shape;16;p3"/>
          <p:cNvSpPr txBox="1">
            <a:spLocks noGrp="1"/>
          </p:cNvSpPr>
          <p:nvPr>
            <p:ph type="subTitle" idx="1"/>
          </p:nvPr>
        </p:nvSpPr>
        <p:spPr>
          <a:xfrm>
            <a:off x="3799650" y="2921850"/>
            <a:ext cx="3992400" cy="4614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6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pic>
        <p:nvPicPr>
          <p:cNvPr id="17" name="Google Shape;17;p3"/>
          <p:cNvPicPr preferRelativeResize="0"/>
          <p:nvPr/>
        </p:nvPicPr>
        <p:blipFill>
          <a:blip r:embed="rId1">
            <a:alphaModFix/>
          </a:blip>
          <a:stretch>
            <a:fillRect/>
          </a:stretch>
        </p:blipFill>
        <p:spPr>
          <a:xfrm flipH="1">
            <a:off x="7308888" y="-42925"/>
            <a:ext cx="3151416" cy="2805851"/>
          </a:xfrm>
          <a:prstGeom prst="rect">
            <a:avLst/>
          </a:prstGeom>
          <a:noFill/>
          <a:ln>
            <a:noFill/>
          </a:ln>
        </p:spPr>
      </p:pic>
      <p:pic>
        <p:nvPicPr>
          <p:cNvPr id="18" name="Google Shape;18;p3"/>
          <p:cNvPicPr preferRelativeResize="0"/>
          <p:nvPr/>
        </p:nvPicPr>
        <p:blipFill>
          <a:blip r:embed="rId1">
            <a:alphaModFix/>
          </a:blip>
          <a:stretch>
            <a:fillRect/>
          </a:stretch>
        </p:blipFill>
        <p:spPr>
          <a:xfrm rot="-5400000">
            <a:off x="-172787" y="3487825"/>
            <a:ext cx="3151416" cy="2805851"/>
          </a:xfrm>
          <a:prstGeom prst="rect">
            <a:avLst/>
          </a:prstGeom>
          <a:noFill/>
          <a:ln>
            <a:noFill/>
          </a:ln>
        </p:spPr>
      </p:pic>
    </p:spTree>
    <p:extLst>
      <p:ext uri="{BB962C8B-B14F-4D97-AF65-F5344CB8AC3E}">
        <p14:creationId xmlns:p14="http://schemas.microsoft.com/office/powerpoint/2010/main" val="273424120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wo columns 2">
  <p:cSld name="Title and two columns 2">
    <p:spTree>
      <p:nvGrpSpPr>
        <p:cNvPr id="1" name="Shape 1308"/>
        <p:cNvGrpSpPr/>
        <p:nvPr/>
      </p:nvGrpSpPr>
      <p:grpSpPr>
        <a:xfrm>
          <a:off x="0" y="0"/>
          <a:ext cx="0" cy="0"/>
        </a:xfrm>
      </p:grpSpPr>
      <p:sp>
        <p:nvSpPr>
          <p:cNvPr id="1309" name="Google Shape;1309;p24"/>
          <p:cNvSpPr txBox="1">
            <a:spLocks noGrp="1"/>
          </p:cNvSpPr>
          <p:nvPr>
            <p:ph type="title"/>
          </p:nvPr>
        </p:nvSpPr>
        <p:spPr>
          <a:xfrm>
            <a:off x="720000" y="539500"/>
            <a:ext cx="3860400" cy="7626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310" name="Google Shape;1310;p24"/>
          <p:cNvSpPr txBox="1">
            <a:spLocks noGrp="1"/>
          </p:cNvSpPr>
          <p:nvPr>
            <p:ph type="subTitle" idx="1"/>
          </p:nvPr>
        </p:nvSpPr>
        <p:spPr>
          <a:xfrm>
            <a:off x="4028314" y="1473375"/>
            <a:ext cx="3035700" cy="2875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b="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r>
              <a:rPr lang="en-US"/>
              <a:t>Click to edit Master subtitle style</a:t>
            </a:r>
            <a:endParaRPr/>
          </a:p>
        </p:txBody>
      </p:sp>
      <p:sp>
        <p:nvSpPr>
          <p:cNvPr id="1311" name="Google Shape;1311;p24"/>
          <p:cNvSpPr txBox="1">
            <a:spLocks noGrp="1"/>
          </p:cNvSpPr>
          <p:nvPr>
            <p:ph type="subTitle" idx="2"/>
          </p:nvPr>
        </p:nvSpPr>
        <p:spPr>
          <a:xfrm>
            <a:off x="705000" y="1473375"/>
            <a:ext cx="3035700" cy="28752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b="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r>
              <a:rPr lang="en-US"/>
              <a:t>Click to edit Master subtitle style</a:t>
            </a:r>
            <a:endParaRPr/>
          </a:p>
        </p:txBody>
      </p:sp>
      <p:grpSp>
        <p:nvGrpSpPr>
          <p:cNvPr id="1312" name="Google Shape;1312;p24"/>
          <p:cNvGrpSpPr/>
          <p:nvPr/>
        </p:nvGrpSpPr>
        <p:grpSpPr>
          <a:xfrm rot="-593284">
            <a:off x="6984758" y="-688935"/>
            <a:ext cx="3219963" cy="3219478"/>
            <a:chOff x="1402575" y="439650"/>
            <a:chExt cx="4787400" cy="4786800"/>
          </a:xfrm>
        </p:grpSpPr>
        <p:sp>
          <p:nvSpPr>
            <p:cNvPr id="1313" name="Google Shape;1313;p24"/>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14" name="Google Shape;1314;p24"/>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15" name="Google Shape;1315;p24"/>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16" name="Google Shape;1316;p24"/>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17" name="Google Shape;1317;p24"/>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18" name="Google Shape;1318;p24"/>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19" name="Google Shape;1319;p24"/>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0" name="Google Shape;1320;p24"/>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1" name="Google Shape;1321;p24"/>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2" name="Google Shape;1322;p24"/>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3" name="Google Shape;1323;p24"/>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4" name="Google Shape;1324;p24"/>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5" name="Google Shape;1325;p24"/>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6" name="Google Shape;1326;p24"/>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7" name="Google Shape;1327;p24"/>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8" name="Google Shape;1328;p24"/>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29" name="Google Shape;1329;p24"/>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0" name="Google Shape;1330;p24"/>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1" name="Google Shape;1331;p24"/>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2" name="Google Shape;1332;p24"/>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3" name="Google Shape;1333;p24"/>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4" name="Google Shape;1334;p24"/>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5" name="Google Shape;1335;p24"/>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6" name="Google Shape;1336;p24"/>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7" name="Google Shape;1337;p24"/>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8" name="Google Shape;1338;p24"/>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39" name="Google Shape;1339;p24"/>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0" name="Google Shape;1340;p24"/>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1" name="Google Shape;1341;p24"/>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2" name="Google Shape;1342;p24"/>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3" name="Google Shape;1343;p24"/>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4" name="Google Shape;1344;p24"/>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5" name="Google Shape;1345;p24"/>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6" name="Google Shape;1346;p24"/>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7" name="Google Shape;1347;p24"/>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8" name="Google Shape;1348;p24"/>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49" name="Google Shape;1349;p24"/>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0" name="Google Shape;1350;p24"/>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351" name="Google Shape;1351;p24"/>
          <p:cNvGrpSpPr/>
          <p:nvPr/>
        </p:nvGrpSpPr>
        <p:grpSpPr>
          <a:xfrm>
            <a:off x="6481944" y="3881715"/>
            <a:ext cx="2440021" cy="2535869"/>
            <a:chOff x="1651825" y="473050"/>
            <a:chExt cx="4477925" cy="4653825"/>
          </a:xfrm>
        </p:grpSpPr>
        <p:sp>
          <p:nvSpPr>
            <p:cNvPr id="1352" name="Google Shape;1352;p24"/>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3" name="Google Shape;1353;p24"/>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4" name="Google Shape;1354;p24"/>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5" name="Google Shape;1355;p24"/>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6" name="Google Shape;1356;p24"/>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7" name="Google Shape;1357;p24"/>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8" name="Google Shape;1358;p24"/>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59" name="Google Shape;1359;p24"/>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0" name="Google Shape;1360;p24"/>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1" name="Google Shape;1361;p24"/>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2" name="Google Shape;1362;p24"/>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3" name="Google Shape;1363;p24"/>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4" name="Google Shape;1364;p24"/>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5" name="Google Shape;1365;p24"/>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6" name="Google Shape;1366;p24"/>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7" name="Google Shape;1367;p24"/>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8" name="Google Shape;1368;p24"/>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69" name="Google Shape;1369;p24"/>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0" name="Google Shape;1370;p24"/>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1" name="Google Shape;1371;p24"/>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2" name="Google Shape;1372;p24"/>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3" name="Google Shape;1373;p24"/>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4" name="Google Shape;1374;p24"/>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5" name="Google Shape;1375;p24"/>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6" name="Google Shape;1376;p24"/>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7" name="Google Shape;1377;p24"/>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8" name="Google Shape;1378;p24"/>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9" name="Google Shape;1379;p24"/>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0" name="Google Shape;1380;p24"/>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1" name="Google Shape;1381;p24"/>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2" name="Google Shape;1382;p24"/>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3" name="Google Shape;1383;p24"/>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4" name="Google Shape;1384;p24"/>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5" name="Google Shape;1385;p24"/>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6" name="Google Shape;1386;p24"/>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7" name="Google Shape;1387;p24"/>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8" name="Google Shape;1388;p24"/>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9" name="Google Shape;1389;p24"/>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0" name="Google Shape;1390;p24"/>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1" name="Google Shape;1391;p24"/>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2" name="Google Shape;1392;p24"/>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3" name="Google Shape;1393;p24"/>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4" name="Google Shape;1394;p24"/>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5" name="Google Shape;1395;p24"/>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6" name="Google Shape;1396;p24"/>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7" name="Google Shape;1397;p24"/>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8" name="Google Shape;1398;p24"/>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9" name="Google Shape;1399;p24"/>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0" name="Google Shape;1400;p24"/>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1" name="Google Shape;1401;p24"/>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2" name="Google Shape;1402;p24"/>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3" name="Google Shape;1403;p24"/>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4" name="Google Shape;1404;p24"/>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5" name="Google Shape;1405;p24"/>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6" name="Google Shape;1406;p24"/>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7" name="Google Shape;1407;p24"/>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8" name="Google Shape;1408;p24"/>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9" name="Google Shape;1409;p24"/>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10" name="Google Shape;1410;p24"/>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11" name="Google Shape;1411;p24"/>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12" name="Google Shape;1412;p24"/>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13" name="Google Shape;1413;p24"/>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14" name="Google Shape;1414;p24"/>
          <p:cNvSpPr/>
          <p:nvPr/>
        </p:nvSpPr>
        <p:spPr>
          <a:xfrm>
            <a:off x="8430938" y="3495475"/>
            <a:ext cx="327589" cy="326661"/>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15" name="Google Shape;1415;p24"/>
          <p:cNvSpPr/>
          <p:nvPr/>
        </p:nvSpPr>
        <p:spPr>
          <a:xfrm>
            <a:off x="4963925" y="127839"/>
            <a:ext cx="811607" cy="811722"/>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416" name="Google Shape;1416;p24"/>
          <p:cNvGrpSpPr/>
          <p:nvPr/>
        </p:nvGrpSpPr>
        <p:grpSpPr>
          <a:xfrm rot="5400000">
            <a:off x="-1948287" y="2886671"/>
            <a:ext cx="4522025" cy="271998"/>
            <a:chOff x="3073750" y="3457173"/>
            <a:chExt cx="4522025" cy="271998"/>
          </a:xfrm>
        </p:grpSpPr>
        <p:cxnSp>
          <p:nvCxnSpPr>
            <p:cNvPr id="1417" name="Google Shape;1417;p24"/>
            <p:cNvCxnSpPr/>
            <p:nvPr/>
          </p:nvCxnSpPr>
          <p:spPr>
            <a:xfrm rot="10800000" flipH="1">
              <a:off x="5351325" y="1348725"/>
              <a:ext cx="0" cy="4488900"/>
            </a:xfrm>
            <a:prstGeom prst="straightConnector1">
              <a:avLst/>
            </a:prstGeom>
            <a:noFill/>
            <a:ln w="9525" cap="flat" cmpd="sng">
              <a:solidFill>
                <a:schemeClr val="accent1"/>
              </a:solidFill>
              <a:prstDash val="solid"/>
              <a:round/>
              <a:headEnd type="none" w="med" len="med"/>
              <a:tailEnd type="none" w="med" len="med"/>
            </a:ln>
          </p:spPr>
        </p:cxnSp>
        <p:sp>
          <p:nvSpPr>
            <p:cNvPr id="1418" name="Google Shape;1418;p24"/>
            <p:cNvSpPr/>
            <p:nvPr/>
          </p:nvSpPr>
          <p:spPr>
            <a:xfrm>
              <a:off x="30737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19531987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hree columns">
  <p:cSld name="Title and three columns">
    <p:spTree>
      <p:nvGrpSpPr>
        <p:cNvPr id="1" name="Shape 1419"/>
        <p:cNvGrpSpPr/>
        <p:nvPr/>
      </p:nvGrpSpPr>
      <p:grpSpPr>
        <a:xfrm>
          <a:off x="0" y="0"/>
          <a:ext cx="0" cy="0"/>
        </a:xfrm>
      </p:grpSpPr>
      <p:sp>
        <p:nvSpPr>
          <p:cNvPr id="1420" name="Google Shape;1420;p25"/>
          <p:cNvSpPr txBox="1">
            <a:spLocks noGrp="1"/>
          </p:cNvSpPr>
          <p:nvPr>
            <p:ph type="title"/>
          </p:nvPr>
        </p:nvSpPr>
        <p:spPr>
          <a:xfrm>
            <a:off x="713225" y="539500"/>
            <a:ext cx="4188000" cy="7590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421" name="Google Shape;1421;p25"/>
          <p:cNvSpPr txBox="1">
            <a:spLocks noGrp="1"/>
          </p:cNvSpPr>
          <p:nvPr>
            <p:ph type="subTitle" idx="1"/>
          </p:nvPr>
        </p:nvSpPr>
        <p:spPr>
          <a:xfrm>
            <a:off x="713226" y="3201203"/>
            <a:ext cx="2569500" cy="8694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22" name="Google Shape;1422;p25"/>
          <p:cNvSpPr txBox="1">
            <a:spLocks noGrp="1"/>
          </p:cNvSpPr>
          <p:nvPr>
            <p:ph type="subTitle" idx="2"/>
          </p:nvPr>
        </p:nvSpPr>
        <p:spPr>
          <a:xfrm>
            <a:off x="3287247" y="3201203"/>
            <a:ext cx="2569500" cy="8694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23" name="Google Shape;1423;p25"/>
          <p:cNvSpPr txBox="1">
            <a:spLocks noGrp="1"/>
          </p:cNvSpPr>
          <p:nvPr>
            <p:ph type="subTitle" idx="3"/>
          </p:nvPr>
        </p:nvSpPr>
        <p:spPr>
          <a:xfrm>
            <a:off x="5856749" y="3201203"/>
            <a:ext cx="2569500" cy="8694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24" name="Google Shape;1424;p25"/>
          <p:cNvSpPr txBox="1">
            <a:spLocks noGrp="1"/>
          </p:cNvSpPr>
          <p:nvPr>
            <p:ph type="subTitle" idx="4"/>
          </p:nvPr>
        </p:nvSpPr>
        <p:spPr>
          <a:xfrm>
            <a:off x="713225" y="2673501"/>
            <a:ext cx="2569500" cy="5277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425" name="Google Shape;1425;p25"/>
          <p:cNvSpPr txBox="1">
            <a:spLocks noGrp="1"/>
          </p:cNvSpPr>
          <p:nvPr>
            <p:ph type="subTitle" idx="5"/>
          </p:nvPr>
        </p:nvSpPr>
        <p:spPr>
          <a:xfrm>
            <a:off x="3287251" y="2673501"/>
            <a:ext cx="2569500" cy="5277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426" name="Google Shape;1426;p25"/>
          <p:cNvSpPr txBox="1">
            <a:spLocks noGrp="1"/>
          </p:cNvSpPr>
          <p:nvPr>
            <p:ph type="subTitle" idx="6"/>
          </p:nvPr>
        </p:nvSpPr>
        <p:spPr>
          <a:xfrm>
            <a:off x="5856750" y="2673501"/>
            <a:ext cx="2569500" cy="5277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grpSp>
        <p:nvGrpSpPr>
          <p:cNvPr id="1427" name="Google Shape;1427;p25"/>
          <p:cNvGrpSpPr/>
          <p:nvPr/>
        </p:nvGrpSpPr>
        <p:grpSpPr>
          <a:xfrm rot="10800000">
            <a:off x="624110" y="4743473"/>
            <a:ext cx="8872454" cy="271998"/>
            <a:chOff x="-2738225" y="3457173"/>
            <a:chExt cx="8872454" cy="271998"/>
          </a:xfrm>
        </p:grpSpPr>
        <p:cxnSp>
          <p:nvCxnSpPr>
            <p:cNvPr id="1428" name="Google Shape;1428;p25"/>
            <p:cNvCxnSpPr/>
            <p:nvPr/>
          </p:nvCxnSpPr>
          <p:spPr>
            <a:xfrm>
              <a:off x="-2512960" y="3593170"/>
              <a:ext cx="8624400" cy="0"/>
            </a:xfrm>
            <a:prstGeom prst="straightConnector1">
              <a:avLst/>
            </a:prstGeom>
            <a:noFill/>
            <a:ln w="9525" cap="flat" cmpd="sng">
              <a:solidFill>
                <a:schemeClr val="accent1"/>
              </a:solidFill>
              <a:prstDash val="solid"/>
              <a:round/>
              <a:headEnd type="none" w="med" len="med"/>
              <a:tailEnd type="none" w="med" len="med"/>
            </a:ln>
          </p:spPr>
        </p:cxnSp>
        <p:sp>
          <p:nvSpPr>
            <p:cNvPr id="1429" name="Google Shape;1429;p25"/>
            <p:cNvSpPr/>
            <p:nvPr/>
          </p:nvSpPr>
          <p:spPr>
            <a:xfrm>
              <a:off x="-273822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0" name="Google Shape;1430;p25"/>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431" name="Google Shape;1431;p25"/>
          <p:cNvGrpSpPr/>
          <p:nvPr/>
        </p:nvGrpSpPr>
        <p:grpSpPr>
          <a:xfrm>
            <a:off x="8355769" y="495627"/>
            <a:ext cx="697335" cy="737461"/>
            <a:chOff x="3233700" y="2049200"/>
            <a:chExt cx="1454600" cy="1538300"/>
          </a:xfrm>
        </p:grpSpPr>
        <p:sp>
          <p:nvSpPr>
            <p:cNvPr id="1432" name="Google Shape;1432;p25"/>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3" name="Google Shape;1433;p25"/>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4" name="Google Shape;1434;p25"/>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5" name="Google Shape;1435;p25"/>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6" name="Google Shape;1436;p25"/>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7" name="Google Shape;1437;p25"/>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8" name="Google Shape;1438;p25"/>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9" name="Google Shape;1439;p25"/>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440" name="Google Shape;1440;p25"/>
          <p:cNvGrpSpPr/>
          <p:nvPr/>
        </p:nvGrpSpPr>
        <p:grpSpPr>
          <a:xfrm>
            <a:off x="7764916" y="-161483"/>
            <a:ext cx="968760" cy="1026791"/>
            <a:chOff x="564400" y="1776000"/>
            <a:chExt cx="2020775" cy="2141825"/>
          </a:xfrm>
        </p:grpSpPr>
        <p:sp>
          <p:nvSpPr>
            <p:cNvPr id="1441" name="Google Shape;1441;p25"/>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2" name="Google Shape;1442;p25"/>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3" name="Google Shape;1443;p25"/>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4" name="Google Shape;1444;p25"/>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5" name="Google Shape;1445;p25"/>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6" name="Google Shape;1446;p25"/>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7" name="Google Shape;1447;p25"/>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8" name="Google Shape;1448;p25"/>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9" name="Google Shape;1449;p25"/>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0" name="Google Shape;1450;p25"/>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1" name="Google Shape;1451;p25"/>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2" name="Google Shape;1452;p25"/>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3" name="Google Shape;1453;p25"/>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4" name="Google Shape;1454;p25"/>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5" name="Google Shape;1455;p25"/>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456" name="Google Shape;1456;p25"/>
          <p:cNvGrpSpPr/>
          <p:nvPr/>
        </p:nvGrpSpPr>
        <p:grpSpPr>
          <a:xfrm>
            <a:off x="108296" y="3262613"/>
            <a:ext cx="419216" cy="443338"/>
            <a:chOff x="3233700" y="2049200"/>
            <a:chExt cx="1454600" cy="1538300"/>
          </a:xfrm>
        </p:grpSpPr>
        <p:sp>
          <p:nvSpPr>
            <p:cNvPr id="1457" name="Google Shape;1457;p25"/>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8" name="Google Shape;1458;p25"/>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9" name="Google Shape;1459;p25"/>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0" name="Google Shape;1460;p25"/>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1" name="Google Shape;1461;p25"/>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2" name="Google Shape;1462;p25"/>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3" name="Google Shape;1463;p25"/>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4" name="Google Shape;1464;p25"/>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465" name="Google Shape;1465;p25"/>
          <p:cNvGrpSpPr/>
          <p:nvPr/>
        </p:nvGrpSpPr>
        <p:grpSpPr>
          <a:xfrm>
            <a:off x="-441259" y="3778892"/>
            <a:ext cx="968760" cy="1026791"/>
            <a:chOff x="564400" y="1776000"/>
            <a:chExt cx="2020775" cy="2141825"/>
          </a:xfrm>
        </p:grpSpPr>
        <p:sp>
          <p:nvSpPr>
            <p:cNvPr id="1466" name="Google Shape;1466;p25"/>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7" name="Google Shape;1467;p25"/>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8" name="Google Shape;1468;p25"/>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9" name="Google Shape;1469;p25"/>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0" name="Google Shape;1470;p25"/>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1" name="Google Shape;1471;p25"/>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2" name="Google Shape;1472;p25"/>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3" name="Google Shape;1473;p25"/>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4" name="Google Shape;1474;p25"/>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5" name="Google Shape;1475;p25"/>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6" name="Google Shape;1476;p25"/>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7" name="Google Shape;1477;p25"/>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8" name="Google Shape;1478;p25"/>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9" name="Google Shape;1479;p25"/>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80" name="Google Shape;1480;p25"/>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40044748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four columns">
  <p:cSld name="Title and four columns">
    <p:spTree>
      <p:nvGrpSpPr>
        <p:cNvPr id="1" name="Shape 1481"/>
        <p:cNvGrpSpPr/>
        <p:nvPr/>
      </p:nvGrpSpPr>
      <p:grpSpPr>
        <a:xfrm>
          <a:off x="0" y="0"/>
          <a:ext cx="0" cy="0"/>
        </a:xfrm>
      </p:grpSpPr>
      <p:sp>
        <p:nvSpPr>
          <p:cNvPr id="1482" name="Google Shape;1482;p26"/>
          <p:cNvSpPr txBox="1">
            <a:spLocks noGrp="1"/>
          </p:cNvSpPr>
          <p:nvPr>
            <p:ph type="title"/>
          </p:nvPr>
        </p:nvSpPr>
        <p:spPr>
          <a:xfrm>
            <a:off x="720000" y="539500"/>
            <a:ext cx="4078200" cy="7590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483" name="Google Shape;1483;p26"/>
          <p:cNvSpPr txBox="1">
            <a:spLocks noGrp="1"/>
          </p:cNvSpPr>
          <p:nvPr>
            <p:ph type="subTitle" idx="1"/>
          </p:nvPr>
        </p:nvSpPr>
        <p:spPr>
          <a:xfrm>
            <a:off x="2335100" y="2140000"/>
            <a:ext cx="2135700" cy="6654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84" name="Google Shape;1484;p26"/>
          <p:cNvSpPr txBox="1">
            <a:spLocks noGrp="1"/>
          </p:cNvSpPr>
          <p:nvPr>
            <p:ph type="subTitle" idx="2"/>
          </p:nvPr>
        </p:nvSpPr>
        <p:spPr>
          <a:xfrm>
            <a:off x="5689800" y="2140000"/>
            <a:ext cx="2139600" cy="6654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85" name="Google Shape;1485;p26"/>
          <p:cNvSpPr txBox="1">
            <a:spLocks noGrp="1"/>
          </p:cNvSpPr>
          <p:nvPr>
            <p:ph type="subTitle" idx="3"/>
          </p:nvPr>
        </p:nvSpPr>
        <p:spPr>
          <a:xfrm>
            <a:off x="2335100" y="3890700"/>
            <a:ext cx="2139600" cy="6654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86" name="Google Shape;1486;p26"/>
          <p:cNvSpPr txBox="1">
            <a:spLocks noGrp="1"/>
          </p:cNvSpPr>
          <p:nvPr>
            <p:ph type="subTitle" idx="4"/>
          </p:nvPr>
        </p:nvSpPr>
        <p:spPr>
          <a:xfrm>
            <a:off x="5689802" y="3890700"/>
            <a:ext cx="2139600" cy="6654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487" name="Google Shape;1487;p26"/>
          <p:cNvSpPr txBox="1">
            <a:spLocks noGrp="1"/>
          </p:cNvSpPr>
          <p:nvPr>
            <p:ph type="subTitle" idx="5"/>
          </p:nvPr>
        </p:nvSpPr>
        <p:spPr>
          <a:xfrm>
            <a:off x="2335100" y="1564000"/>
            <a:ext cx="2139600" cy="576000"/>
          </a:xfrm>
          <a:prstGeom prst="rect">
            <a:avLst/>
          </a:prstGeom>
          <a:ln>
            <a:noFill/>
          </a:ln>
        </p:spPr>
        <p:txBody>
          <a:bodyPr spcFirstLastPara="1" wrap="square" lIns="91425" tIns="91425" rIns="91425" bIns="91425" anchor="b" anchorCtr="0">
            <a:noAutofit/>
          </a:bodyPr>
          <a:lstStyle>
            <a:lvl1pPr lvl="0"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488" name="Google Shape;1488;p26"/>
          <p:cNvSpPr txBox="1">
            <a:spLocks noGrp="1"/>
          </p:cNvSpPr>
          <p:nvPr>
            <p:ph type="subTitle" idx="6"/>
          </p:nvPr>
        </p:nvSpPr>
        <p:spPr>
          <a:xfrm>
            <a:off x="2335100" y="3314700"/>
            <a:ext cx="2139600" cy="576000"/>
          </a:xfrm>
          <a:prstGeom prst="rect">
            <a:avLst/>
          </a:prstGeom>
          <a:ln>
            <a:noFill/>
          </a:ln>
        </p:spPr>
        <p:txBody>
          <a:bodyPr spcFirstLastPara="1" wrap="square" lIns="91425" tIns="91425" rIns="91425" bIns="91425" anchor="b" anchorCtr="0">
            <a:noAutofit/>
          </a:bodyPr>
          <a:lstStyle>
            <a:lvl1pPr lvl="0"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489" name="Google Shape;1489;p26"/>
          <p:cNvSpPr txBox="1">
            <a:spLocks noGrp="1"/>
          </p:cNvSpPr>
          <p:nvPr>
            <p:ph type="subTitle" idx="7"/>
          </p:nvPr>
        </p:nvSpPr>
        <p:spPr>
          <a:xfrm>
            <a:off x="5689798" y="1564000"/>
            <a:ext cx="2139600" cy="576000"/>
          </a:xfrm>
          <a:prstGeom prst="rect">
            <a:avLst/>
          </a:prstGeom>
          <a:ln>
            <a:noFill/>
          </a:ln>
        </p:spPr>
        <p:txBody>
          <a:bodyPr spcFirstLastPara="1" wrap="square" lIns="91425" tIns="91425" rIns="91425" bIns="91425" anchor="b" anchorCtr="0">
            <a:noAutofit/>
          </a:bodyPr>
          <a:lstStyle>
            <a:lvl1pPr lvl="0"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490" name="Google Shape;1490;p26"/>
          <p:cNvSpPr txBox="1">
            <a:spLocks noGrp="1"/>
          </p:cNvSpPr>
          <p:nvPr>
            <p:ph type="subTitle" idx="8"/>
          </p:nvPr>
        </p:nvSpPr>
        <p:spPr>
          <a:xfrm>
            <a:off x="5689798" y="3314700"/>
            <a:ext cx="2139600" cy="576000"/>
          </a:xfrm>
          <a:prstGeom prst="rect">
            <a:avLst/>
          </a:prstGeom>
          <a:ln>
            <a:noFill/>
          </a:ln>
        </p:spPr>
        <p:txBody>
          <a:bodyPr spcFirstLastPara="1" wrap="square" lIns="91425" tIns="91425" rIns="91425" bIns="91425" anchor="b" anchorCtr="0">
            <a:noAutofit/>
          </a:bodyPr>
          <a:lstStyle>
            <a:lvl1pPr lvl="0"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491" name="Google Shape;1491;p26"/>
          <p:cNvSpPr/>
          <p:nvPr/>
        </p:nvSpPr>
        <p:spPr>
          <a:xfrm>
            <a:off x="8696576" y="3336500"/>
            <a:ext cx="272040" cy="242801"/>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492" name="Google Shape;1492;p26"/>
          <p:cNvGrpSpPr/>
          <p:nvPr/>
        </p:nvGrpSpPr>
        <p:grpSpPr>
          <a:xfrm rot="-5400000">
            <a:off x="-1491425" y="1504423"/>
            <a:ext cx="3674065" cy="271998"/>
            <a:chOff x="-2738225" y="3457173"/>
            <a:chExt cx="3674065" cy="271998"/>
          </a:xfrm>
        </p:grpSpPr>
        <p:cxnSp>
          <p:nvCxnSpPr>
            <p:cNvPr id="1493" name="Google Shape;1493;p26"/>
            <p:cNvCxnSpPr/>
            <p:nvPr/>
          </p:nvCxnSpPr>
          <p:spPr>
            <a:xfrm rot="10800000" flipH="1">
              <a:off x="-788560" y="1868770"/>
              <a:ext cx="0" cy="3448800"/>
            </a:xfrm>
            <a:prstGeom prst="straightConnector1">
              <a:avLst/>
            </a:prstGeom>
            <a:noFill/>
            <a:ln w="9525" cap="flat" cmpd="sng">
              <a:solidFill>
                <a:schemeClr val="accent1"/>
              </a:solidFill>
              <a:prstDash val="solid"/>
              <a:round/>
              <a:headEnd type="none" w="med" len="med"/>
              <a:tailEnd type="none" w="med" len="med"/>
            </a:ln>
          </p:spPr>
        </p:cxnSp>
        <p:sp>
          <p:nvSpPr>
            <p:cNvPr id="1494" name="Google Shape;1494;p26"/>
            <p:cNvSpPr/>
            <p:nvPr/>
          </p:nvSpPr>
          <p:spPr>
            <a:xfrm>
              <a:off x="-273822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495" name="Google Shape;1495;p26"/>
          <p:cNvGrpSpPr/>
          <p:nvPr/>
        </p:nvGrpSpPr>
        <p:grpSpPr>
          <a:xfrm rot="2275926">
            <a:off x="7810547" y="3616686"/>
            <a:ext cx="1895562" cy="1895324"/>
            <a:chOff x="1402575" y="439650"/>
            <a:chExt cx="4787400" cy="4786800"/>
          </a:xfrm>
        </p:grpSpPr>
        <p:sp>
          <p:nvSpPr>
            <p:cNvPr id="1496" name="Google Shape;1496;p26"/>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97" name="Google Shape;1497;p26"/>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98" name="Google Shape;1498;p26"/>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99" name="Google Shape;1499;p26"/>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0" name="Google Shape;1500;p26"/>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1" name="Google Shape;1501;p26"/>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2" name="Google Shape;1502;p26"/>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3" name="Google Shape;1503;p26"/>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4" name="Google Shape;1504;p26"/>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5" name="Google Shape;1505;p26"/>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6" name="Google Shape;1506;p26"/>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7" name="Google Shape;1507;p26"/>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8" name="Google Shape;1508;p26"/>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9" name="Google Shape;1509;p26"/>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0" name="Google Shape;1510;p26"/>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1" name="Google Shape;1511;p26"/>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2" name="Google Shape;1512;p26"/>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3" name="Google Shape;1513;p26"/>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4" name="Google Shape;1514;p26"/>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5" name="Google Shape;1515;p26"/>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6" name="Google Shape;1516;p26"/>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7" name="Google Shape;1517;p26"/>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8" name="Google Shape;1518;p26"/>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9" name="Google Shape;1519;p26"/>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0" name="Google Shape;1520;p26"/>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1" name="Google Shape;1521;p26"/>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2" name="Google Shape;1522;p26"/>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3" name="Google Shape;1523;p26"/>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4" name="Google Shape;1524;p26"/>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5" name="Google Shape;1525;p26"/>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6" name="Google Shape;1526;p26"/>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7" name="Google Shape;1527;p26"/>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8" name="Google Shape;1528;p26"/>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9" name="Google Shape;1529;p26"/>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0" name="Google Shape;1530;p26"/>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1" name="Google Shape;1531;p26"/>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2" name="Google Shape;1532;p26"/>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3" name="Google Shape;1533;p26"/>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534" name="Google Shape;1534;p26"/>
          <p:cNvGrpSpPr/>
          <p:nvPr/>
        </p:nvGrpSpPr>
        <p:grpSpPr>
          <a:xfrm>
            <a:off x="7586477" y="104970"/>
            <a:ext cx="1297703" cy="1348678"/>
            <a:chOff x="1651825" y="473050"/>
            <a:chExt cx="4477925" cy="4653825"/>
          </a:xfrm>
        </p:grpSpPr>
        <p:sp>
          <p:nvSpPr>
            <p:cNvPr id="1535" name="Google Shape;1535;p26"/>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6" name="Google Shape;1536;p26"/>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7" name="Google Shape;1537;p26"/>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8" name="Google Shape;1538;p26"/>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9" name="Google Shape;1539;p26"/>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0" name="Google Shape;1540;p26"/>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1" name="Google Shape;1541;p26"/>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2" name="Google Shape;1542;p26"/>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3" name="Google Shape;1543;p26"/>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4" name="Google Shape;1544;p26"/>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5" name="Google Shape;1545;p26"/>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6" name="Google Shape;1546;p26"/>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7" name="Google Shape;1547;p26"/>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8" name="Google Shape;1548;p26"/>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9" name="Google Shape;1549;p26"/>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0" name="Google Shape;1550;p26"/>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1" name="Google Shape;1551;p26"/>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2" name="Google Shape;1552;p26"/>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3" name="Google Shape;1553;p26"/>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4" name="Google Shape;1554;p26"/>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5" name="Google Shape;1555;p26"/>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6" name="Google Shape;1556;p26"/>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7" name="Google Shape;1557;p26"/>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8" name="Google Shape;1558;p26"/>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9" name="Google Shape;1559;p26"/>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0" name="Google Shape;1560;p26"/>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1" name="Google Shape;1561;p26"/>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2" name="Google Shape;1562;p26"/>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3" name="Google Shape;1563;p26"/>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4" name="Google Shape;1564;p26"/>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5" name="Google Shape;1565;p26"/>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6" name="Google Shape;1566;p26"/>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7" name="Google Shape;1567;p26"/>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8" name="Google Shape;1568;p26"/>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9" name="Google Shape;1569;p26"/>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0" name="Google Shape;1570;p26"/>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1" name="Google Shape;1571;p26"/>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2" name="Google Shape;1572;p26"/>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3" name="Google Shape;1573;p26"/>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4" name="Google Shape;1574;p26"/>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5" name="Google Shape;1575;p26"/>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6" name="Google Shape;1576;p26"/>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7" name="Google Shape;1577;p26"/>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8" name="Google Shape;1578;p26"/>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9" name="Google Shape;1579;p26"/>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0" name="Google Shape;1580;p26"/>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1" name="Google Shape;1581;p26"/>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2" name="Google Shape;1582;p26"/>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3" name="Google Shape;1583;p26"/>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4" name="Google Shape;1584;p26"/>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5" name="Google Shape;1585;p26"/>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6" name="Google Shape;1586;p26"/>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7" name="Google Shape;1587;p26"/>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8" name="Google Shape;1588;p26"/>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9" name="Google Shape;1589;p26"/>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0" name="Google Shape;1590;p26"/>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1" name="Google Shape;1591;p26"/>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2" name="Google Shape;1592;p26"/>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3" name="Google Shape;1593;p26"/>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4" name="Google Shape;1594;p26"/>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5" name="Google Shape;1595;p26"/>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6" name="Google Shape;1596;p26"/>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597" name="Google Shape;1597;p26"/>
          <p:cNvSpPr/>
          <p:nvPr/>
        </p:nvSpPr>
        <p:spPr>
          <a:xfrm>
            <a:off x="7038604" y="160002"/>
            <a:ext cx="416550" cy="415602"/>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598" name="Google Shape;1598;p26"/>
          <p:cNvGrpSpPr/>
          <p:nvPr/>
        </p:nvGrpSpPr>
        <p:grpSpPr>
          <a:xfrm>
            <a:off x="8601213" y="1453655"/>
            <a:ext cx="416554" cy="416213"/>
            <a:chOff x="5375050" y="1992925"/>
            <a:chExt cx="1676950" cy="1675575"/>
          </a:xfrm>
        </p:grpSpPr>
        <p:sp>
          <p:nvSpPr>
            <p:cNvPr id="1599" name="Google Shape;1599;p26"/>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0" name="Google Shape;1600;p26"/>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1" name="Google Shape;1601;p26"/>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2" name="Google Shape;1602;p26"/>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3" name="Google Shape;1603;p26"/>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4" name="Google Shape;1604;p26"/>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5" name="Google Shape;1605;p26"/>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6" name="Google Shape;1606;p26"/>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89312999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six columns">
  <p:cSld name="Title and six columns">
    <p:spTree>
      <p:nvGrpSpPr>
        <p:cNvPr id="1" name="Shape 1607"/>
        <p:cNvGrpSpPr/>
        <p:nvPr/>
      </p:nvGrpSpPr>
      <p:grpSpPr>
        <a:xfrm>
          <a:off x="0" y="0"/>
          <a:ext cx="0" cy="0"/>
        </a:xfrm>
      </p:grpSpPr>
      <p:sp>
        <p:nvSpPr>
          <p:cNvPr id="1608" name="Google Shape;1608;p27"/>
          <p:cNvSpPr txBox="1">
            <a:spLocks noGrp="1"/>
          </p:cNvSpPr>
          <p:nvPr>
            <p:ph type="title"/>
          </p:nvPr>
        </p:nvSpPr>
        <p:spPr>
          <a:xfrm>
            <a:off x="720000" y="539500"/>
            <a:ext cx="7717500" cy="6768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609" name="Google Shape;1609;p27"/>
          <p:cNvSpPr txBox="1">
            <a:spLocks noGrp="1"/>
          </p:cNvSpPr>
          <p:nvPr>
            <p:ph type="subTitle" idx="1"/>
          </p:nvPr>
        </p:nvSpPr>
        <p:spPr>
          <a:xfrm>
            <a:off x="717125" y="2332913"/>
            <a:ext cx="2569500" cy="585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610" name="Google Shape;1610;p27"/>
          <p:cNvSpPr txBox="1">
            <a:spLocks noGrp="1"/>
          </p:cNvSpPr>
          <p:nvPr>
            <p:ph type="subTitle" idx="2"/>
          </p:nvPr>
        </p:nvSpPr>
        <p:spPr>
          <a:xfrm>
            <a:off x="3287250" y="2332913"/>
            <a:ext cx="2569500" cy="585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611" name="Google Shape;1611;p27"/>
          <p:cNvSpPr txBox="1">
            <a:spLocks noGrp="1"/>
          </p:cNvSpPr>
          <p:nvPr>
            <p:ph type="subTitle" idx="3"/>
          </p:nvPr>
        </p:nvSpPr>
        <p:spPr>
          <a:xfrm>
            <a:off x="713230" y="4024500"/>
            <a:ext cx="2569500" cy="585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612" name="Google Shape;1612;p27"/>
          <p:cNvSpPr txBox="1">
            <a:spLocks noGrp="1"/>
          </p:cNvSpPr>
          <p:nvPr>
            <p:ph type="subTitle" idx="4"/>
          </p:nvPr>
        </p:nvSpPr>
        <p:spPr>
          <a:xfrm>
            <a:off x="3287250" y="4024500"/>
            <a:ext cx="2569500" cy="585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613" name="Google Shape;1613;p27"/>
          <p:cNvSpPr txBox="1">
            <a:spLocks noGrp="1"/>
          </p:cNvSpPr>
          <p:nvPr>
            <p:ph type="subTitle" idx="5"/>
          </p:nvPr>
        </p:nvSpPr>
        <p:spPr>
          <a:xfrm>
            <a:off x="5856750" y="2332913"/>
            <a:ext cx="2569500" cy="585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614" name="Google Shape;1614;p27"/>
          <p:cNvSpPr txBox="1">
            <a:spLocks noGrp="1"/>
          </p:cNvSpPr>
          <p:nvPr>
            <p:ph type="subTitle" idx="6"/>
          </p:nvPr>
        </p:nvSpPr>
        <p:spPr>
          <a:xfrm>
            <a:off x="5861270" y="4024500"/>
            <a:ext cx="2569500" cy="585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400"/>
              <a:buNone/>
              <a:defRPr sz="14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615" name="Google Shape;1615;p27"/>
          <p:cNvSpPr txBox="1">
            <a:spLocks noGrp="1"/>
          </p:cNvSpPr>
          <p:nvPr>
            <p:ph type="subTitle" idx="7"/>
          </p:nvPr>
        </p:nvSpPr>
        <p:spPr>
          <a:xfrm>
            <a:off x="717130" y="2061700"/>
            <a:ext cx="2569500" cy="393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616" name="Google Shape;1616;p27"/>
          <p:cNvSpPr txBox="1">
            <a:spLocks noGrp="1"/>
          </p:cNvSpPr>
          <p:nvPr>
            <p:ph type="subTitle" idx="8"/>
          </p:nvPr>
        </p:nvSpPr>
        <p:spPr>
          <a:xfrm>
            <a:off x="3287250" y="2061700"/>
            <a:ext cx="2569500" cy="393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617" name="Google Shape;1617;p27"/>
          <p:cNvSpPr txBox="1">
            <a:spLocks noGrp="1"/>
          </p:cNvSpPr>
          <p:nvPr>
            <p:ph type="subTitle" idx="9"/>
          </p:nvPr>
        </p:nvSpPr>
        <p:spPr>
          <a:xfrm>
            <a:off x="5857370" y="2061700"/>
            <a:ext cx="2569500" cy="393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618" name="Google Shape;1618;p27"/>
          <p:cNvSpPr txBox="1">
            <a:spLocks noGrp="1"/>
          </p:cNvSpPr>
          <p:nvPr>
            <p:ph type="subTitle" idx="13"/>
          </p:nvPr>
        </p:nvSpPr>
        <p:spPr>
          <a:xfrm>
            <a:off x="713226" y="3753300"/>
            <a:ext cx="2569500" cy="393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619" name="Google Shape;1619;p27"/>
          <p:cNvSpPr txBox="1">
            <a:spLocks noGrp="1"/>
          </p:cNvSpPr>
          <p:nvPr>
            <p:ph type="subTitle" idx="14"/>
          </p:nvPr>
        </p:nvSpPr>
        <p:spPr>
          <a:xfrm>
            <a:off x="3287250" y="3753300"/>
            <a:ext cx="2569500" cy="393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620" name="Google Shape;1620;p27"/>
          <p:cNvSpPr txBox="1">
            <a:spLocks noGrp="1"/>
          </p:cNvSpPr>
          <p:nvPr>
            <p:ph type="subTitle" idx="15"/>
          </p:nvPr>
        </p:nvSpPr>
        <p:spPr>
          <a:xfrm>
            <a:off x="5861265" y="3753300"/>
            <a:ext cx="2569500" cy="393300"/>
          </a:xfrm>
          <a:prstGeom prst="rect">
            <a:avLst/>
          </a:prstGeom>
          <a:ln>
            <a:noFill/>
          </a:ln>
        </p:spPr>
        <p:txBody>
          <a:bodyPr spcFirstLastPara="1" wrap="square" lIns="91425" tIns="91425" rIns="91425" bIns="91425" anchor="b" anchorCtr="0">
            <a:noAutofit/>
          </a:bodyPr>
          <a:lstStyle>
            <a:lvl1pPr lvl="0" algn="ctr"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grpSp>
        <p:nvGrpSpPr>
          <p:cNvPr id="1621" name="Google Shape;1621;p27"/>
          <p:cNvGrpSpPr/>
          <p:nvPr/>
        </p:nvGrpSpPr>
        <p:grpSpPr>
          <a:xfrm rot="120768">
            <a:off x="4623584" y="-1511631"/>
            <a:ext cx="2498881" cy="2597041"/>
            <a:chOff x="1651825" y="473050"/>
            <a:chExt cx="4477925" cy="4653825"/>
          </a:xfrm>
        </p:grpSpPr>
        <p:sp>
          <p:nvSpPr>
            <p:cNvPr id="1622" name="Google Shape;1622;p27"/>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3" name="Google Shape;1623;p27"/>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4" name="Google Shape;1624;p27"/>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5" name="Google Shape;1625;p27"/>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6" name="Google Shape;1626;p27"/>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7" name="Google Shape;1627;p27"/>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8" name="Google Shape;1628;p27"/>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9" name="Google Shape;1629;p27"/>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0" name="Google Shape;1630;p27"/>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1" name="Google Shape;1631;p27"/>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2" name="Google Shape;1632;p27"/>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3" name="Google Shape;1633;p27"/>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4" name="Google Shape;1634;p27"/>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5" name="Google Shape;1635;p27"/>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6" name="Google Shape;1636;p27"/>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7" name="Google Shape;1637;p27"/>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8" name="Google Shape;1638;p27"/>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9" name="Google Shape;1639;p27"/>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0" name="Google Shape;1640;p27"/>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1" name="Google Shape;1641;p27"/>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2" name="Google Shape;1642;p27"/>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3" name="Google Shape;1643;p27"/>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4" name="Google Shape;1644;p27"/>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5" name="Google Shape;1645;p27"/>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6" name="Google Shape;1646;p27"/>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7" name="Google Shape;1647;p27"/>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8" name="Google Shape;1648;p27"/>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9" name="Google Shape;1649;p27"/>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0" name="Google Shape;1650;p27"/>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1" name="Google Shape;1651;p27"/>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2" name="Google Shape;1652;p27"/>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3" name="Google Shape;1653;p27"/>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4" name="Google Shape;1654;p27"/>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5" name="Google Shape;1655;p27"/>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6" name="Google Shape;1656;p27"/>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7" name="Google Shape;1657;p27"/>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8" name="Google Shape;1658;p27"/>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9" name="Google Shape;1659;p27"/>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0" name="Google Shape;1660;p27"/>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1" name="Google Shape;1661;p27"/>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2" name="Google Shape;1662;p27"/>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3" name="Google Shape;1663;p27"/>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4" name="Google Shape;1664;p27"/>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5" name="Google Shape;1665;p27"/>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6" name="Google Shape;1666;p27"/>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7" name="Google Shape;1667;p27"/>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8" name="Google Shape;1668;p27"/>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9" name="Google Shape;1669;p27"/>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0" name="Google Shape;1670;p27"/>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1" name="Google Shape;1671;p27"/>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2" name="Google Shape;1672;p27"/>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3" name="Google Shape;1673;p27"/>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4" name="Google Shape;1674;p27"/>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5" name="Google Shape;1675;p27"/>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6" name="Google Shape;1676;p27"/>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7" name="Google Shape;1677;p27"/>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8" name="Google Shape;1678;p27"/>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9" name="Google Shape;1679;p27"/>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0" name="Google Shape;1680;p27"/>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1" name="Google Shape;1681;p27"/>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2" name="Google Shape;1682;p27"/>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3" name="Google Shape;1683;p27"/>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684" name="Google Shape;1684;p27"/>
          <p:cNvGrpSpPr/>
          <p:nvPr/>
        </p:nvGrpSpPr>
        <p:grpSpPr>
          <a:xfrm rot="2491229">
            <a:off x="7951927" y="182252"/>
            <a:ext cx="988727" cy="988608"/>
            <a:chOff x="1399000" y="435475"/>
            <a:chExt cx="4794550" cy="4793975"/>
          </a:xfrm>
        </p:grpSpPr>
        <p:sp>
          <p:nvSpPr>
            <p:cNvPr id="1685" name="Google Shape;1685;p27"/>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6" name="Google Shape;1686;p27"/>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7" name="Google Shape;1687;p27"/>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8" name="Google Shape;1688;p27"/>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9" name="Google Shape;1689;p27"/>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0" name="Google Shape;1690;p27"/>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1" name="Google Shape;1691;p27"/>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2" name="Google Shape;1692;p27"/>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3" name="Google Shape;1693;p27"/>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4" name="Google Shape;1694;p27"/>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5" name="Google Shape;1695;p27"/>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6" name="Google Shape;1696;p27"/>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7" name="Google Shape;1697;p27"/>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8" name="Google Shape;1698;p27"/>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9" name="Google Shape;1699;p27"/>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0" name="Google Shape;1700;p27"/>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1" name="Google Shape;1701;p27"/>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2" name="Google Shape;1702;p27"/>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3" name="Google Shape;1703;p27"/>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4" name="Google Shape;1704;p27"/>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5" name="Google Shape;1705;p27"/>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6" name="Google Shape;1706;p27"/>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7" name="Google Shape;1707;p27"/>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8" name="Google Shape;1708;p27"/>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9" name="Google Shape;1709;p27"/>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0" name="Google Shape;1710;p27"/>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1" name="Google Shape;1711;p27"/>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2" name="Google Shape;1712;p27"/>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3" name="Google Shape;1713;p27"/>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4" name="Google Shape;1714;p27"/>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5" name="Google Shape;1715;p27"/>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6" name="Google Shape;1716;p27"/>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7" name="Google Shape;1717;p27"/>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8" name="Google Shape;1718;p27"/>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9" name="Google Shape;1719;p27"/>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20" name="Google Shape;1720;p27"/>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21" name="Google Shape;1721;p27"/>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22" name="Google Shape;1722;p27"/>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723" name="Google Shape;1723;p27"/>
          <p:cNvGrpSpPr/>
          <p:nvPr/>
        </p:nvGrpSpPr>
        <p:grpSpPr>
          <a:xfrm rot="10800000">
            <a:off x="-166175" y="4758848"/>
            <a:ext cx="8605165" cy="271998"/>
            <a:chOff x="-2738225" y="3457173"/>
            <a:chExt cx="8605165" cy="271998"/>
          </a:xfrm>
        </p:grpSpPr>
        <p:cxnSp>
          <p:nvCxnSpPr>
            <p:cNvPr id="1724" name="Google Shape;1724;p27"/>
            <p:cNvCxnSpPr/>
            <p:nvPr/>
          </p:nvCxnSpPr>
          <p:spPr>
            <a:xfrm>
              <a:off x="-2512960" y="3593170"/>
              <a:ext cx="8379900" cy="0"/>
            </a:xfrm>
            <a:prstGeom prst="straightConnector1">
              <a:avLst/>
            </a:prstGeom>
            <a:noFill/>
            <a:ln w="9525" cap="flat" cmpd="sng">
              <a:solidFill>
                <a:schemeClr val="accent1"/>
              </a:solidFill>
              <a:prstDash val="solid"/>
              <a:round/>
              <a:headEnd type="none" w="med" len="med"/>
              <a:tailEnd type="none" w="med" len="med"/>
            </a:ln>
          </p:spPr>
        </p:cxnSp>
        <p:sp>
          <p:nvSpPr>
            <p:cNvPr id="1725" name="Google Shape;1725;p27"/>
            <p:cNvSpPr/>
            <p:nvPr/>
          </p:nvSpPr>
          <p:spPr>
            <a:xfrm>
              <a:off x="-273822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88947756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Numbers and text">
  <p:cSld name="Numbers and text">
    <p:spTree>
      <p:nvGrpSpPr>
        <p:cNvPr id="1" name="Shape 1726"/>
        <p:cNvGrpSpPr/>
        <p:nvPr/>
      </p:nvGrpSpPr>
      <p:grpSpPr>
        <a:xfrm>
          <a:off x="0" y="0"/>
          <a:ext cx="0" cy="0"/>
        </a:xfrm>
      </p:grpSpPr>
      <p:sp>
        <p:nvSpPr>
          <p:cNvPr id="1727" name="Google Shape;1727;p28"/>
          <p:cNvSpPr txBox="1">
            <a:spLocks noGrp="1"/>
          </p:cNvSpPr>
          <p:nvPr>
            <p:ph type="title" hasCustomPrompt="1"/>
          </p:nvPr>
        </p:nvSpPr>
        <p:spPr>
          <a:xfrm>
            <a:off x="4495975" y="539500"/>
            <a:ext cx="3942900" cy="811800"/>
          </a:xfrm>
          <a:prstGeom prst="rect">
            <a:avLst/>
          </a:prstGeom>
          <a:noFill/>
          <a:ln>
            <a:noFill/>
          </a:ln>
        </p:spPr>
        <p:txBody>
          <a:bodyPr spcFirstLastPara="1" wrap="square" lIns="91425" tIns="91425" rIns="91425" bIns="91425" anchor="b" anchorCtr="0">
            <a:noAutofit/>
          </a:bodyPr>
          <a:lstStyle>
            <a:lvl1pPr lvl="0" algn="r" rtl="0">
              <a:spcBef>
                <a:spcPct val="0"/>
              </a:spcBef>
              <a:spcAft>
                <a:spcPct val="0"/>
              </a:spcAft>
              <a:buClr>
                <a:schemeClr val="lt1"/>
              </a:buClr>
              <a:buSzPts val="6000"/>
              <a:buNone/>
              <a:defRPr sz="45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728" name="Google Shape;1728;p28"/>
          <p:cNvSpPr txBox="1">
            <a:spLocks noGrp="1"/>
          </p:cNvSpPr>
          <p:nvPr>
            <p:ph type="subTitle" idx="1"/>
          </p:nvPr>
        </p:nvSpPr>
        <p:spPr>
          <a:xfrm>
            <a:off x="4495975" y="1351418"/>
            <a:ext cx="3942900" cy="543900"/>
          </a:xfrm>
          <a:prstGeom prst="rect">
            <a:avLst/>
          </a:prstGeom>
          <a:ln>
            <a:noFill/>
          </a:ln>
        </p:spPr>
        <p:txBody>
          <a:bodyPr spcFirstLastPara="1" wrap="square" lIns="91425" tIns="91425" rIns="91425" bIns="91425" anchor="ctr" anchorCtr="0">
            <a:noAutofit/>
          </a:bodyPr>
          <a:lstStyle>
            <a:lvl1pPr lvl="0" algn="r" rtl="0">
              <a:lnSpc>
                <a:spcPct val="100000"/>
              </a:lnSpc>
              <a:spcBef>
                <a:spcPct val="0"/>
              </a:spcBef>
              <a:spcAft>
                <a:spcPct val="0"/>
              </a:spcAft>
              <a:buClr>
                <a:schemeClr val="dk1"/>
              </a:buClr>
              <a:buSzPts val="2400"/>
              <a:buFont typeface="PT Sans"/>
              <a:buNone/>
              <a:defRPr sz="1700">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chemeClr val="dk1"/>
              </a:buClr>
              <a:buSzPts val="2100"/>
              <a:buNone/>
              <a:defRPr sz="2100">
                <a:solidFill>
                  <a:schemeClr val="dk1"/>
                </a:solidFill>
              </a:defRPr>
            </a:lvl2pPr>
            <a:lvl3pPr lvl="2" algn="ctr" rtl="0">
              <a:lnSpc>
                <a:spcPct val="100000"/>
              </a:lnSpc>
              <a:spcBef>
                <a:spcPct val="0"/>
              </a:spcBef>
              <a:spcAft>
                <a:spcPct val="0"/>
              </a:spcAft>
              <a:buClr>
                <a:schemeClr val="dk1"/>
              </a:buClr>
              <a:buSzPts val="2100"/>
              <a:buNone/>
              <a:defRPr sz="2100">
                <a:solidFill>
                  <a:schemeClr val="dk1"/>
                </a:solidFill>
              </a:defRPr>
            </a:lvl3pPr>
            <a:lvl4pPr lvl="3"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a:t>Click to edit Master subtitle style</a:t>
            </a:r>
            <a:endParaRPr/>
          </a:p>
        </p:txBody>
      </p:sp>
      <p:sp>
        <p:nvSpPr>
          <p:cNvPr id="1729" name="Google Shape;1729;p28"/>
          <p:cNvSpPr txBox="1">
            <a:spLocks noGrp="1"/>
          </p:cNvSpPr>
          <p:nvPr>
            <p:ph type="title" idx="2" hasCustomPrompt="1"/>
          </p:nvPr>
        </p:nvSpPr>
        <p:spPr>
          <a:xfrm>
            <a:off x="4495975" y="1895427"/>
            <a:ext cx="3942900" cy="811800"/>
          </a:xfrm>
          <a:prstGeom prst="rect">
            <a:avLst/>
          </a:prstGeom>
          <a:noFill/>
          <a:ln>
            <a:noFill/>
          </a:ln>
        </p:spPr>
        <p:txBody>
          <a:bodyPr spcFirstLastPara="1" wrap="square" lIns="91425" tIns="91425" rIns="91425" bIns="91425" anchor="b" anchorCtr="0">
            <a:noAutofit/>
          </a:bodyPr>
          <a:lstStyle>
            <a:lvl1pPr lvl="0" algn="r" rtl="0">
              <a:spcBef>
                <a:spcPct val="0"/>
              </a:spcBef>
              <a:spcAft>
                <a:spcPct val="0"/>
              </a:spcAft>
              <a:buClr>
                <a:schemeClr val="lt1"/>
              </a:buClr>
              <a:buSzPts val="6000"/>
              <a:buNone/>
              <a:defRPr sz="45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730" name="Google Shape;1730;p28"/>
          <p:cNvSpPr txBox="1">
            <a:spLocks noGrp="1"/>
          </p:cNvSpPr>
          <p:nvPr>
            <p:ph type="subTitle" idx="3"/>
          </p:nvPr>
        </p:nvSpPr>
        <p:spPr>
          <a:xfrm>
            <a:off x="4495975" y="2707412"/>
            <a:ext cx="3942900" cy="540900"/>
          </a:xfrm>
          <a:prstGeom prst="rect">
            <a:avLst/>
          </a:prstGeom>
          <a:ln>
            <a:noFill/>
          </a:ln>
        </p:spPr>
        <p:txBody>
          <a:bodyPr spcFirstLastPara="1" wrap="square" lIns="91425" tIns="91425" rIns="91425" bIns="91425" anchor="ctr" anchorCtr="0">
            <a:noAutofit/>
          </a:bodyPr>
          <a:lstStyle>
            <a:lvl1pPr lvl="0" algn="r" rtl="0">
              <a:lnSpc>
                <a:spcPct val="100000"/>
              </a:lnSpc>
              <a:spcBef>
                <a:spcPct val="0"/>
              </a:spcBef>
              <a:spcAft>
                <a:spcPct val="0"/>
              </a:spcAft>
              <a:buClr>
                <a:schemeClr val="dk1"/>
              </a:buClr>
              <a:buSzPts val="2400"/>
              <a:buFont typeface="PT Sans"/>
              <a:buNone/>
              <a:defRPr sz="1700">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chemeClr val="dk1"/>
              </a:buClr>
              <a:buSzPts val="2100"/>
              <a:buNone/>
              <a:defRPr sz="2100">
                <a:solidFill>
                  <a:schemeClr val="dk1"/>
                </a:solidFill>
              </a:defRPr>
            </a:lvl2pPr>
            <a:lvl3pPr lvl="2" algn="ctr" rtl="0">
              <a:lnSpc>
                <a:spcPct val="100000"/>
              </a:lnSpc>
              <a:spcBef>
                <a:spcPct val="0"/>
              </a:spcBef>
              <a:spcAft>
                <a:spcPct val="0"/>
              </a:spcAft>
              <a:buClr>
                <a:schemeClr val="dk1"/>
              </a:buClr>
              <a:buSzPts val="2100"/>
              <a:buNone/>
              <a:defRPr sz="2100">
                <a:solidFill>
                  <a:schemeClr val="dk1"/>
                </a:solidFill>
              </a:defRPr>
            </a:lvl3pPr>
            <a:lvl4pPr lvl="3"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a:t>Click to edit Master subtitle style</a:t>
            </a:r>
            <a:endParaRPr/>
          </a:p>
        </p:txBody>
      </p:sp>
      <p:sp>
        <p:nvSpPr>
          <p:cNvPr id="1731" name="Google Shape;1731;p28"/>
          <p:cNvSpPr txBox="1">
            <a:spLocks noGrp="1"/>
          </p:cNvSpPr>
          <p:nvPr>
            <p:ph type="title" idx="4" hasCustomPrompt="1"/>
          </p:nvPr>
        </p:nvSpPr>
        <p:spPr>
          <a:xfrm>
            <a:off x="4495975" y="3251318"/>
            <a:ext cx="3942900" cy="811800"/>
          </a:xfrm>
          <a:prstGeom prst="rect">
            <a:avLst/>
          </a:prstGeom>
          <a:noFill/>
          <a:ln>
            <a:noFill/>
          </a:ln>
        </p:spPr>
        <p:txBody>
          <a:bodyPr spcFirstLastPara="1" wrap="square" lIns="91425" tIns="91425" rIns="91425" bIns="91425" anchor="b" anchorCtr="0">
            <a:noAutofit/>
          </a:bodyPr>
          <a:lstStyle>
            <a:lvl1pPr lvl="0" algn="r" rtl="0">
              <a:spcBef>
                <a:spcPct val="0"/>
              </a:spcBef>
              <a:spcAft>
                <a:spcPct val="0"/>
              </a:spcAft>
              <a:buClr>
                <a:schemeClr val="lt1"/>
              </a:buClr>
              <a:buSzPts val="6000"/>
              <a:buNone/>
              <a:defRPr sz="45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732" name="Google Shape;1732;p28"/>
          <p:cNvSpPr txBox="1">
            <a:spLocks noGrp="1"/>
          </p:cNvSpPr>
          <p:nvPr>
            <p:ph type="subTitle" idx="5"/>
          </p:nvPr>
        </p:nvSpPr>
        <p:spPr>
          <a:xfrm>
            <a:off x="4495975" y="4063249"/>
            <a:ext cx="3942900" cy="540900"/>
          </a:xfrm>
          <a:prstGeom prst="rect">
            <a:avLst/>
          </a:prstGeom>
          <a:ln>
            <a:noFill/>
          </a:ln>
        </p:spPr>
        <p:txBody>
          <a:bodyPr spcFirstLastPara="1" wrap="square" lIns="91425" tIns="91425" rIns="91425" bIns="91425" anchor="ctr" anchorCtr="0">
            <a:noAutofit/>
          </a:bodyPr>
          <a:lstStyle>
            <a:lvl1pPr lvl="0" algn="r" rtl="0">
              <a:lnSpc>
                <a:spcPct val="100000"/>
              </a:lnSpc>
              <a:spcBef>
                <a:spcPct val="0"/>
              </a:spcBef>
              <a:spcAft>
                <a:spcPct val="0"/>
              </a:spcAft>
              <a:buClr>
                <a:schemeClr val="dk1"/>
              </a:buClr>
              <a:buSzPts val="2400"/>
              <a:buFont typeface="PT Sans"/>
              <a:buNone/>
              <a:defRPr sz="1700">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chemeClr val="dk1"/>
              </a:buClr>
              <a:buSzPts val="2100"/>
              <a:buNone/>
              <a:defRPr sz="2100">
                <a:solidFill>
                  <a:schemeClr val="dk1"/>
                </a:solidFill>
              </a:defRPr>
            </a:lvl2pPr>
            <a:lvl3pPr lvl="2" algn="ctr" rtl="0">
              <a:lnSpc>
                <a:spcPct val="100000"/>
              </a:lnSpc>
              <a:spcBef>
                <a:spcPct val="0"/>
              </a:spcBef>
              <a:spcAft>
                <a:spcPct val="0"/>
              </a:spcAft>
              <a:buClr>
                <a:schemeClr val="dk1"/>
              </a:buClr>
              <a:buSzPts val="2100"/>
              <a:buNone/>
              <a:defRPr sz="2100">
                <a:solidFill>
                  <a:schemeClr val="dk1"/>
                </a:solidFill>
              </a:defRPr>
            </a:lvl3pPr>
            <a:lvl4pPr lvl="3"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ct val="0"/>
              </a:spcBef>
              <a:spcAft>
                <a:spcPct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a:t>Click to edit Master subtitle style</a:t>
            </a:r>
            <a:endParaRPr/>
          </a:p>
        </p:txBody>
      </p:sp>
      <p:grpSp>
        <p:nvGrpSpPr>
          <p:cNvPr id="1733" name="Google Shape;1733;p28"/>
          <p:cNvGrpSpPr/>
          <p:nvPr/>
        </p:nvGrpSpPr>
        <p:grpSpPr>
          <a:xfrm rot="2276085">
            <a:off x="-812158" y="-664252"/>
            <a:ext cx="3220083" cy="3219302"/>
            <a:chOff x="1402575" y="439650"/>
            <a:chExt cx="4787400" cy="4786800"/>
          </a:xfrm>
        </p:grpSpPr>
        <p:sp>
          <p:nvSpPr>
            <p:cNvPr id="1734" name="Google Shape;1734;p28"/>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35" name="Google Shape;1735;p28"/>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36" name="Google Shape;1736;p28"/>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37" name="Google Shape;1737;p28"/>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38" name="Google Shape;1738;p28"/>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39" name="Google Shape;1739;p28"/>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0" name="Google Shape;1740;p28"/>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1" name="Google Shape;1741;p28"/>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2" name="Google Shape;1742;p28"/>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3" name="Google Shape;1743;p28"/>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4" name="Google Shape;1744;p28"/>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5" name="Google Shape;1745;p28"/>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6" name="Google Shape;1746;p28"/>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7" name="Google Shape;1747;p28"/>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8" name="Google Shape;1748;p28"/>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49" name="Google Shape;1749;p28"/>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0" name="Google Shape;1750;p28"/>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1" name="Google Shape;1751;p28"/>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2" name="Google Shape;1752;p28"/>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3" name="Google Shape;1753;p28"/>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4" name="Google Shape;1754;p28"/>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5" name="Google Shape;1755;p28"/>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6" name="Google Shape;1756;p28"/>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7" name="Google Shape;1757;p28"/>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8" name="Google Shape;1758;p28"/>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59" name="Google Shape;1759;p28"/>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0" name="Google Shape;1760;p28"/>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1" name="Google Shape;1761;p28"/>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2" name="Google Shape;1762;p28"/>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3" name="Google Shape;1763;p28"/>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4" name="Google Shape;1764;p28"/>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5" name="Google Shape;1765;p28"/>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6" name="Google Shape;1766;p28"/>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7" name="Google Shape;1767;p28"/>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8" name="Google Shape;1768;p28"/>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9" name="Google Shape;1769;p28"/>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0" name="Google Shape;1770;p28"/>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1" name="Google Shape;1771;p28"/>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772" name="Google Shape;1772;p28"/>
          <p:cNvGrpSpPr/>
          <p:nvPr/>
        </p:nvGrpSpPr>
        <p:grpSpPr>
          <a:xfrm>
            <a:off x="1874976" y="4008971"/>
            <a:ext cx="2329954" cy="2328547"/>
            <a:chOff x="5375050" y="1992925"/>
            <a:chExt cx="1676950" cy="1675575"/>
          </a:xfrm>
        </p:grpSpPr>
        <p:sp>
          <p:nvSpPr>
            <p:cNvPr id="1773" name="Google Shape;1773;p28"/>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4" name="Google Shape;1774;p28"/>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5" name="Google Shape;1775;p28"/>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6" name="Google Shape;1776;p28"/>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7" name="Google Shape;1777;p28"/>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8" name="Google Shape;1778;p28"/>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9" name="Google Shape;1779;p28"/>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0" name="Google Shape;1780;p28"/>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781" name="Google Shape;1781;p28"/>
          <p:cNvGrpSpPr/>
          <p:nvPr/>
        </p:nvGrpSpPr>
        <p:grpSpPr>
          <a:xfrm rot="-681034">
            <a:off x="392877" y="4141124"/>
            <a:ext cx="883949" cy="918925"/>
            <a:chOff x="1609475" y="425350"/>
            <a:chExt cx="4566175" cy="4746850"/>
          </a:xfrm>
        </p:grpSpPr>
        <p:sp>
          <p:nvSpPr>
            <p:cNvPr id="1782" name="Google Shape;1782;p28"/>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3" name="Google Shape;1783;p28"/>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4" name="Google Shape;1784;p28"/>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5" name="Google Shape;1785;p28"/>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6" name="Google Shape;1786;p28"/>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7" name="Google Shape;1787;p28"/>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8" name="Google Shape;1788;p28"/>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9" name="Google Shape;1789;p28"/>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0" name="Google Shape;1790;p28"/>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1" name="Google Shape;1791;p28"/>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2" name="Google Shape;1792;p28"/>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3" name="Google Shape;1793;p28"/>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4" name="Google Shape;1794;p28"/>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5" name="Google Shape;1795;p28"/>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6" name="Google Shape;1796;p28"/>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7" name="Google Shape;1797;p28"/>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8" name="Google Shape;1798;p28"/>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9" name="Google Shape;1799;p28"/>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0" name="Google Shape;1800;p28"/>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1" name="Google Shape;1801;p28"/>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2" name="Google Shape;1802;p28"/>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3" name="Google Shape;1803;p28"/>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4" name="Google Shape;1804;p28"/>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5" name="Google Shape;1805;p28"/>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6" name="Google Shape;1806;p28"/>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7" name="Google Shape;1807;p28"/>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8" name="Google Shape;1808;p28"/>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9" name="Google Shape;1809;p28"/>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0" name="Google Shape;1810;p28"/>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1" name="Google Shape;1811;p28"/>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2" name="Google Shape;1812;p28"/>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3" name="Google Shape;1813;p28"/>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4" name="Google Shape;1814;p28"/>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5" name="Google Shape;1815;p28"/>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6" name="Google Shape;1816;p28"/>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7" name="Google Shape;1817;p28"/>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8" name="Google Shape;1818;p28"/>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9" name="Google Shape;1819;p28"/>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0" name="Google Shape;1820;p28"/>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1" name="Google Shape;1821;p28"/>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2" name="Google Shape;1822;p28"/>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3" name="Google Shape;1823;p28"/>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4" name="Google Shape;1824;p28"/>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5" name="Google Shape;1825;p28"/>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6" name="Google Shape;1826;p28"/>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7" name="Google Shape;1827;p28"/>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8" name="Google Shape;1828;p28"/>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9" name="Google Shape;1829;p28"/>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0" name="Google Shape;1830;p28"/>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1" name="Google Shape;1831;p28"/>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2" name="Google Shape;1832;p28"/>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3" name="Google Shape;1833;p28"/>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4" name="Google Shape;1834;p28"/>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5" name="Google Shape;1835;p28"/>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6" name="Google Shape;1836;p28"/>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7" name="Google Shape;1837;p28"/>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8" name="Google Shape;1838;p28"/>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9" name="Google Shape;1839;p28"/>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40" name="Google Shape;1840;p28"/>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41" name="Google Shape;1841;p28"/>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42" name="Google Shape;1842;p28"/>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chemeClr val="dk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43" name="Google Shape;1843;p28"/>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844" name="Google Shape;1844;p28"/>
          <p:cNvSpPr/>
          <p:nvPr/>
        </p:nvSpPr>
        <p:spPr>
          <a:xfrm>
            <a:off x="146850" y="3555550"/>
            <a:ext cx="327589" cy="326661"/>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696596813"/>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Numbers and text 1">
  <p:cSld name="Numbers and text 1">
    <p:spTree>
      <p:nvGrpSpPr>
        <p:cNvPr id="1" name="Shape 1845"/>
        <p:cNvGrpSpPr/>
        <p:nvPr/>
      </p:nvGrpSpPr>
      <p:grpSpPr>
        <a:xfrm>
          <a:off x="0" y="0"/>
          <a:ext cx="0" cy="0"/>
        </a:xfrm>
      </p:grpSpPr>
      <p:sp>
        <p:nvSpPr>
          <p:cNvPr id="1846" name="Google Shape;1846;p29"/>
          <p:cNvSpPr txBox="1">
            <a:spLocks noGrp="1"/>
          </p:cNvSpPr>
          <p:nvPr>
            <p:ph type="title" hasCustomPrompt="1"/>
          </p:nvPr>
        </p:nvSpPr>
        <p:spPr>
          <a:xfrm>
            <a:off x="1305000" y="2585750"/>
            <a:ext cx="1398900" cy="6225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Clr>
                <a:schemeClr val="lt1"/>
              </a:buClr>
              <a:buSzPts val="6000"/>
              <a:buNone/>
              <a:defRPr sz="36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847" name="Google Shape;1847;p29"/>
          <p:cNvSpPr txBox="1">
            <a:spLocks noGrp="1"/>
          </p:cNvSpPr>
          <p:nvPr>
            <p:ph type="subTitle" idx="1"/>
          </p:nvPr>
        </p:nvSpPr>
        <p:spPr>
          <a:xfrm>
            <a:off x="720000" y="3696900"/>
            <a:ext cx="2568900" cy="8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2400"/>
              <a:buFont typeface="PT Sans"/>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100"/>
              <a:buNone/>
              <a:defRPr sz="2100"/>
            </a:lvl2pPr>
            <a:lvl3pPr lvl="2" algn="ctr" rtl="0">
              <a:lnSpc>
                <a:spcPct val="100000"/>
              </a:lnSpc>
              <a:spcBef>
                <a:spcPct val="0"/>
              </a:spcBef>
              <a:spcAft>
                <a:spcPct val="0"/>
              </a:spcAft>
              <a:buSzPts val="2100"/>
              <a:buNone/>
              <a:defRPr sz="2100"/>
            </a:lvl3pPr>
            <a:lvl4pPr lvl="3" algn="ctr" rtl="0">
              <a:lnSpc>
                <a:spcPct val="100000"/>
              </a:lnSpc>
              <a:spcBef>
                <a:spcPct val="0"/>
              </a:spcBef>
              <a:spcAft>
                <a:spcPct val="0"/>
              </a:spcAft>
              <a:buSzPts val="2100"/>
              <a:buFont typeface="PT Sans"/>
              <a:buNone/>
              <a:defRPr sz="2100">
                <a:latin typeface="PT Sans"/>
                <a:ea typeface="PT Sans"/>
                <a:cs typeface="PT Sans"/>
                <a:sym typeface="PT Sans"/>
              </a:defRPr>
            </a:lvl4pPr>
            <a:lvl5pPr lvl="4" algn="ctr" rtl="0">
              <a:lnSpc>
                <a:spcPct val="100000"/>
              </a:lnSpc>
              <a:spcBef>
                <a:spcPct val="0"/>
              </a:spcBef>
              <a:spcAft>
                <a:spcPct val="0"/>
              </a:spcAft>
              <a:buSzPts val="2100"/>
              <a:buFont typeface="PT Sans"/>
              <a:buNone/>
              <a:defRPr sz="2100">
                <a:latin typeface="PT Sans"/>
                <a:ea typeface="PT Sans"/>
                <a:cs typeface="PT Sans"/>
                <a:sym typeface="PT Sans"/>
              </a:defRPr>
            </a:lvl5pPr>
            <a:lvl6pPr lvl="5" algn="ctr" rtl="0">
              <a:lnSpc>
                <a:spcPct val="100000"/>
              </a:lnSpc>
              <a:spcBef>
                <a:spcPct val="0"/>
              </a:spcBef>
              <a:spcAft>
                <a:spcPct val="0"/>
              </a:spcAft>
              <a:buSzPts val="2100"/>
              <a:buFont typeface="PT Sans"/>
              <a:buNone/>
              <a:defRPr sz="2100">
                <a:latin typeface="PT Sans"/>
                <a:ea typeface="PT Sans"/>
                <a:cs typeface="PT Sans"/>
                <a:sym typeface="PT Sans"/>
              </a:defRPr>
            </a:lvl6pPr>
            <a:lvl7pPr lvl="6" algn="ctr" rtl="0">
              <a:lnSpc>
                <a:spcPct val="100000"/>
              </a:lnSpc>
              <a:spcBef>
                <a:spcPct val="0"/>
              </a:spcBef>
              <a:spcAft>
                <a:spcPct val="0"/>
              </a:spcAft>
              <a:buSzPts val="2100"/>
              <a:buFont typeface="PT Sans"/>
              <a:buNone/>
              <a:defRPr sz="2100">
                <a:latin typeface="PT Sans"/>
                <a:ea typeface="PT Sans"/>
                <a:cs typeface="PT Sans"/>
                <a:sym typeface="PT Sans"/>
              </a:defRPr>
            </a:lvl7pPr>
            <a:lvl8pPr lvl="7" algn="ctr" rtl="0">
              <a:lnSpc>
                <a:spcPct val="100000"/>
              </a:lnSpc>
              <a:spcBef>
                <a:spcPct val="0"/>
              </a:spcBef>
              <a:spcAft>
                <a:spcPct val="0"/>
              </a:spcAft>
              <a:buSzPts val="2100"/>
              <a:buFont typeface="PT Sans"/>
              <a:buNone/>
              <a:defRPr sz="2100">
                <a:latin typeface="PT Sans"/>
                <a:ea typeface="PT Sans"/>
                <a:cs typeface="PT Sans"/>
                <a:sym typeface="PT Sans"/>
              </a:defRPr>
            </a:lvl8pPr>
            <a:lvl9pPr lvl="8" algn="ctr" rtl="0">
              <a:lnSpc>
                <a:spcPct val="100000"/>
              </a:lnSpc>
              <a:spcBef>
                <a:spcPct val="0"/>
              </a:spcBef>
              <a:spcAft>
                <a:spcPct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848" name="Google Shape;1848;p29"/>
          <p:cNvSpPr txBox="1">
            <a:spLocks noGrp="1"/>
          </p:cNvSpPr>
          <p:nvPr>
            <p:ph type="subTitle" idx="2"/>
          </p:nvPr>
        </p:nvSpPr>
        <p:spPr>
          <a:xfrm>
            <a:off x="720000" y="3208975"/>
            <a:ext cx="2568900" cy="564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ct val="0"/>
              </a:spcBef>
              <a:spcAft>
                <a:spcPct val="0"/>
              </a:spcAft>
              <a:buClr>
                <a:schemeClr val="dk1"/>
              </a:buClr>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a:t>Click to edit Master subtitle style</a:t>
            </a:r>
            <a:endParaRPr/>
          </a:p>
        </p:txBody>
      </p:sp>
      <p:sp>
        <p:nvSpPr>
          <p:cNvPr id="1849" name="Google Shape;1849;p29"/>
          <p:cNvSpPr txBox="1">
            <a:spLocks noGrp="1"/>
          </p:cNvSpPr>
          <p:nvPr>
            <p:ph type="title" idx="3" hasCustomPrompt="1"/>
          </p:nvPr>
        </p:nvSpPr>
        <p:spPr>
          <a:xfrm>
            <a:off x="3873150" y="2586313"/>
            <a:ext cx="1397700" cy="6225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Clr>
                <a:schemeClr val="lt1"/>
              </a:buClr>
              <a:buSzPts val="6000"/>
              <a:buNone/>
              <a:defRPr sz="36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850" name="Google Shape;1850;p29"/>
          <p:cNvSpPr txBox="1">
            <a:spLocks noGrp="1"/>
          </p:cNvSpPr>
          <p:nvPr>
            <p:ph type="subTitle" idx="4"/>
          </p:nvPr>
        </p:nvSpPr>
        <p:spPr>
          <a:xfrm>
            <a:off x="3288759" y="3696900"/>
            <a:ext cx="2566500" cy="8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2400"/>
              <a:buFont typeface="PT Sans"/>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100"/>
              <a:buNone/>
              <a:defRPr sz="2100"/>
            </a:lvl2pPr>
            <a:lvl3pPr lvl="2" algn="ctr" rtl="0">
              <a:lnSpc>
                <a:spcPct val="100000"/>
              </a:lnSpc>
              <a:spcBef>
                <a:spcPct val="0"/>
              </a:spcBef>
              <a:spcAft>
                <a:spcPct val="0"/>
              </a:spcAft>
              <a:buSzPts val="2100"/>
              <a:buNone/>
              <a:defRPr sz="2100"/>
            </a:lvl3pPr>
            <a:lvl4pPr lvl="3" algn="ctr" rtl="0">
              <a:lnSpc>
                <a:spcPct val="100000"/>
              </a:lnSpc>
              <a:spcBef>
                <a:spcPct val="0"/>
              </a:spcBef>
              <a:spcAft>
                <a:spcPct val="0"/>
              </a:spcAft>
              <a:buSzPts val="2100"/>
              <a:buFont typeface="PT Sans"/>
              <a:buNone/>
              <a:defRPr sz="2100">
                <a:latin typeface="PT Sans"/>
                <a:ea typeface="PT Sans"/>
                <a:cs typeface="PT Sans"/>
                <a:sym typeface="PT Sans"/>
              </a:defRPr>
            </a:lvl4pPr>
            <a:lvl5pPr lvl="4" algn="ctr" rtl="0">
              <a:lnSpc>
                <a:spcPct val="100000"/>
              </a:lnSpc>
              <a:spcBef>
                <a:spcPct val="0"/>
              </a:spcBef>
              <a:spcAft>
                <a:spcPct val="0"/>
              </a:spcAft>
              <a:buSzPts val="2100"/>
              <a:buFont typeface="PT Sans"/>
              <a:buNone/>
              <a:defRPr sz="2100">
                <a:latin typeface="PT Sans"/>
                <a:ea typeface="PT Sans"/>
                <a:cs typeface="PT Sans"/>
                <a:sym typeface="PT Sans"/>
              </a:defRPr>
            </a:lvl5pPr>
            <a:lvl6pPr lvl="5" algn="ctr" rtl="0">
              <a:lnSpc>
                <a:spcPct val="100000"/>
              </a:lnSpc>
              <a:spcBef>
                <a:spcPct val="0"/>
              </a:spcBef>
              <a:spcAft>
                <a:spcPct val="0"/>
              </a:spcAft>
              <a:buSzPts val="2100"/>
              <a:buFont typeface="PT Sans"/>
              <a:buNone/>
              <a:defRPr sz="2100">
                <a:latin typeface="PT Sans"/>
                <a:ea typeface="PT Sans"/>
                <a:cs typeface="PT Sans"/>
                <a:sym typeface="PT Sans"/>
              </a:defRPr>
            </a:lvl6pPr>
            <a:lvl7pPr lvl="6" algn="ctr" rtl="0">
              <a:lnSpc>
                <a:spcPct val="100000"/>
              </a:lnSpc>
              <a:spcBef>
                <a:spcPct val="0"/>
              </a:spcBef>
              <a:spcAft>
                <a:spcPct val="0"/>
              </a:spcAft>
              <a:buSzPts val="2100"/>
              <a:buFont typeface="PT Sans"/>
              <a:buNone/>
              <a:defRPr sz="2100">
                <a:latin typeface="PT Sans"/>
                <a:ea typeface="PT Sans"/>
                <a:cs typeface="PT Sans"/>
                <a:sym typeface="PT Sans"/>
              </a:defRPr>
            </a:lvl7pPr>
            <a:lvl8pPr lvl="7" algn="ctr" rtl="0">
              <a:lnSpc>
                <a:spcPct val="100000"/>
              </a:lnSpc>
              <a:spcBef>
                <a:spcPct val="0"/>
              </a:spcBef>
              <a:spcAft>
                <a:spcPct val="0"/>
              </a:spcAft>
              <a:buSzPts val="2100"/>
              <a:buFont typeface="PT Sans"/>
              <a:buNone/>
              <a:defRPr sz="2100">
                <a:latin typeface="PT Sans"/>
                <a:ea typeface="PT Sans"/>
                <a:cs typeface="PT Sans"/>
                <a:sym typeface="PT Sans"/>
              </a:defRPr>
            </a:lvl8pPr>
            <a:lvl9pPr lvl="8" algn="ctr" rtl="0">
              <a:lnSpc>
                <a:spcPct val="100000"/>
              </a:lnSpc>
              <a:spcBef>
                <a:spcPct val="0"/>
              </a:spcBef>
              <a:spcAft>
                <a:spcPct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851" name="Google Shape;1851;p29"/>
          <p:cNvSpPr txBox="1">
            <a:spLocks noGrp="1"/>
          </p:cNvSpPr>
          <p:nvPr>
            <p:ph type="subTitle" idx="5"/>
          </p:nvPr>
        </p:nvSpPr>
        <p:spPr>
          <a:xfrm>
            <a:off x="3288750" y="3208975"/>
            <a:ext cx="2566500" cy="564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ct val="0"/>
              </a:spcBef>
              <a:spcAft>
                <a:spcPct val="0"/>
              </a:spcAft>
              <a:buClr>
                <a:schemeClr val="dk1"/>
              </a:buClr>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a:t>Click to edit Master subtitle style</a:t>
            </a:r>
            <a:endParaRPr/>
          </a:p>
        </p:txBody>
      </p:sp>
      <p:sp>
        <p:nvSpPr>
          <p:cNvPr id="1852" name="Google Shape;1852;p29"/>
          <p:cNvSpPr txBox="1">
            <a:spLocks noGrp="1"/>
          </p:cNvSpPr>
          <p:nvPr>
            <p:ph type="title" idx="6" hasCustomPrompt="1"/>
          </p:nvPr>
        </p:nvSpPr>
        <p:spPr>
          <a:xfrm>
            <a:off x="6440100" y="2585675"/>
            <a:ext cx="1397700" cy="622500"/>
          </a:xfrm>
          <a:prstGeom prst="rect">
            <a:avLst/>
          </a:prstGeom>
          <a:noFill/>
          <a:ln>
            <a:noFill/>
          </a:ln>
        </p:spPr>
        <p:txBody>
          <a:bodyPr spcFirstLastPara="1" wrap="square" lIns="91425" tIns="91425" rIns="91425" bIns="91425" anchor="ctr" anchorCtr="0">
            <a:noAutofit/>
          </a:bodyPr>
          <a:lstStyle>
            <a:lvl1pPr lvl="0" algn="ctr" rtl="0">
              <a:spcBef>
                <a:spcPct val="0"/>
              </a:spcBef>
              <a:spcAft>
                <a:spcPct val="0"/>
              </a:spcAft>
              <a:buClr>
                <a:schemeClr val="lt1"/>
              </a:buClr>
              <a:buSzPts val="6000"/>
              <a:buNone/>
              <a:defRPr sz="3600">
                <a:latin typeface="Times New Roman" panose="02020603050405020304" pitchFamily="18" charset="0"/>
                <a:cs typeface="Times New Roman" panose="02020603050405020304" pitchFamily="18" charset="0"/>
              </a:defRPr>
            </a:lvl1pPr>
            <a:lvl2pPr lvl="1" algn="ctr" rtl="0">
              <a:spcBef>
                <a:spcPct val="0"/>
              </a:spcBef>
              <a:spcAft>
                <a:spcPct val="0"/>
              </a:spcAft>
              <a:buClr>
                <a:schemeClr val="lt1"/>
              </a:buClr>
              <a:buSzPts val="6000"/>
              <a:buNone/>
              <a:defRPr sz="6000">
                <a:solidFill>
                  <a:schemeClr val="lt1"/>
                </a:solidFill>
              </a:defRPr>
            </a:lvl2pPr>
            <a:lvl3pPr lvl="2" algn="ctr" rtl="0">
              <a:spcBef>
                <a:spcPct val="0"/>
              </a:spcBef>
              <a:spcAft>
                <a:spcPct val="0"/>
              </a:spcAft>
              <a:buClr>
                <a:schemeClr val="lt1"/>
              </a:buClr>
              <a:buSzPts val="6000"/>
              <a:buNone/>
              <a:defRPr sz="6000">
                <a:solidFill>
                  <a:schemeClr val="lt1"/>
                </a:solidFill>
              </a:defRPr>
            </a:lvl3pPr>
            <a:lvl4pPr lvl="3" algn="ctr" rtl="0">
              <a:spcBef>
                <a:spcPct val="0"/>
              </a:spcBef>
              <a:spcAft>
                <a:spcPct val="0"/>
              </a:spcAft>
              <a:buClr>
                <a:schemeClr val="lt1"/>
              </a:buClr>
              <a:buSzPts val="6000"/>
              <a:buNone/>
              <a:defRPr sz="6000">
                <a:solidFill>
                  <a:schemeClr val="lt1"/>
                </a:solidFill>
              </a:defRPr>
            </a:lvl4pPr>
            <a:lvl5pPr lvl="4" algn="ctr" rtl="0">
              <a:spcBef>
                <a:spcPct val="0"/>
              </a:spcBef>
              <a:spcAft>
                <a:spcPct val="0"/>
              </a:spcAft>
              <a:buClr>
                <a:schemeClr val="lt1"/>
              </a:buClr>
              <a:buSzPts val="6000"/>
              <a:buNone/>
              <a:defRPr sz="6000">
                <a:solidFill>
                  <a:schemeClr val="lt1"/>
                </a:solidFill>
              </a:defRPr>
            </a:lvl5pPr>
            <a:lvl6pPr lvl="5" algn="ctr" rtl="0">
              <a:spcBef>
                <a:spcPct val="0"/>
              </a:spcBef>
              <a:spcAft>
                <a:spcPct val="0"/>
              </a:spcAft>
              <a:buClr>
                <a:schemeClr val="lt1"/>
              </a:buClr>
              <a:buSzPts val="6000"/>
              <a:buNone/>
              <a:defRPr sz="6000">
                <a:solidFill>
                  <a:schemeClr val="lt1"/>
                </a:solidFill>
              </a:defRPr>
            </a:lvl6pPr>
            <a:lvl7pPr lvl="6" algn="ctr" rtl="0">
              <a:spcBef>
                <a:spcPct val="0"/>
              </a:spcBef>
              <a:spcAft>
                <a:spcPct val="0"/>
              </a:spcAft>
              <a:buClr>
                <a:schemeClr val="lt1"/>
              </a:buClr>
              <a:buSzPts val="6000"/>
              <a:buNone/>
              <a:defRPr sz="6000">
                <a:solidFill>
                  <a:schemeClr val="lt1"/>
                </a:solidFill>
              </a:defRPr>
            </a:lvl7pPr>
            <a:lvl8pPr lvl="7" algn="ctr" rtl="0">
              <a:spcBef>
                <a:spcPct val="0"/>
              </a:spcBef>
              <a:spcAft>
                <a:spcPct val="0"/>
              </a:spcAft>
              <a:buClr>
                <a:schemeClr val="lt1"/>
              </a:buClr>
              <a:buSzPts val="6000"/>
              <a:buNone/>
              <a:defRPr sz="6000">
                <a:solidFill>
                  <a:schemeClr val="lt1"/>
                </a:solidFill>
              </a:defRPr>
            </a:lvl8pPr>
            <a:lvl9pPr lvl="8" algn="ctr" rtl="0">
              <a:spcBef>
                <a:spcPct val="0"/>
              </a:spcBef>
              <a:spcAft>
                <a:spcPct val="0"/>
              </a:spcAft>
              <a:buClr>
                <a:schemeClr val="lt1"/>
              </a:buClr>
              <a:buSzPts val="6000"/>
              <a:buNone/>
              <a:defRPr sz="6000">
                <a:solidFill>
                  <a:schemeClr val="lt1"/>
                </a:solidFill>
              </a:defRPr>
            </a:lvl9pPr>
          </a:lstStyle>
          <a:p>
            <a:r>
              <a:rPr/>
              <a:t>xx%</a:t>
            </a:r>
          </a:p>
        </p:txBody>
      </p:sp>
      <p:sp>
        <p:nvSpPr>
          <p:cNvPr id="1853" name="Google Shape;1853;p29"/>
          <p:cNvSpPr txBox="1">
            <a:spLocks noGrp="1"/>
          </p:cNvSpPr>
          <p:nvPr>
            <p:ph type="subTitle" idx="7"/>
          </p:nvPr>
        </p:nvSpPr>
        <p:spPr>
          <a:xfrm>
            <a:off x="5855229" y="3696900"/>
            <a:ext cx="2568900" cy="8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2400"/>
              <a:buFont typeface="PT Sans"/>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100"/>
              <a:buNone/>
              <a:defRPr sz="2100"/>
            </a:lvl2pPr>
            <a:lvl3pPr lvl="2" algn="ctr" rtl="0">
              <a:lnSpc>
                <a:spcPct val="100000"/>
              </a:lnSpc>
              <a:spcBef>
                <a:spcPct val="0"/>
              </a:spcBef>
              <a:spcAft>
                <a:spcPct val="0"/>
              </a:spcAft>
              <a:buSzPts val="2100"/>
              <a:buNone/>
              <a:defRPr sz="2100"/>
            </a:lvl3pPr>
            <a:lvl4pPr lvl="3" algn="ctr" rtl="0">
              <a:lnSpc>
                <a:spcPct val="100000"/>
              </a:lnSpc>
              <a:spcBef>
                <a:spcPct val="0"/>
              </a:spcBef>
              <a:spcAft>
                <a:spcPct val="0"/>
              </a:spcAft>
              <a:buSzPts val="2100"/>
              <a:buFont typeface="PT Sans"/>
              <a:buNone/>
              <a:defRPr sz="2100">
                <a:latin typeface="PT Sans"/>
                <a:ea typeface="PT Sans"/>
                <a:cs typeface="PT Sans"/>
                <a:sym typeface="PT Sans"/>
              </a:defRPr>
            </a:lvl4pPr>
            <a:lvl5pPr lvl="4" algn="ctr" rtl="0">
              <a:lnSpc>
                <a:spcPct val="100000"/>
              </a:lnSpc>
              <a:spcBef>
                <a:spcPct val="0"/>
              </a:spcBef>
              <a:spcAft>
                <a:spcPct val="0"/>
              </a:spcAft>
              <a:buSzPts val="2100"/>
              <a:buFont typeface="PT Sans"/>
              <a:buNone/>
              <a:defRPr sz="2100">
                <a:latin typeface="PT Sans"/>
                <a:ea typeface="PT Sans"/>
                <a:cs typeface="PT Sans"/>
                <a:sym typeface="PT Sans"/>
              </a:defRPr>
            </a:lvl5pPr>
            <a:lvl6pPr lvl="5" algn="ctr" rtl="0">
              <a:lnSpc>
                <a:spcPct val="100000"/>
              </a:lnSpc>
              <a:spcBef>
                <a:spcPct val="0"/>
              </a:spcBef>
              <a:spcAft>
                <a:spcPct val="0"/>
              </a:spcAft>
              <a:buSzPts val="2100"/>
              <a:buFont typeface="PT Sans"/>
              <a:buNone/>
              <a:defRPr sz="2100">
                <a:latin typeface="PT Sans"/>
                <a:ea typeface="PT Sans"/>
                <a:cs typeface="PT Sans"/>
                <a:sym typeface="PT Sans"/>
              </a:defRPr>
            </a:lvl6pPr>
            <a:lvl7pPr lvl="6" algn="ctr" rtl="0">
              <a:lnSpc>
                <a:spcPct val="100000"/>
              </a:lnSpc>
              <a:spcBef>
                <a:spcPct val="0"/>
              </a:spcBef>
              <a:spcAft>
                <a:spcPct val="0"/>
              </a:spcAft>
              <a:buSzPts val="2100"/>
              <a:buFont typeface="PT Sans"/>
              <a:buNone/>
              <a:defRPr sz="2100">
                <a:latin typeface="PT Sans"/>
                <a:ea typeface="PT Sans"/>
                <a:cs typeface="PT Sans"/>
                <a:sym typeface="PT Sans"/>
              </a:defRPr>
            </a:lvl7pPr>
            <a:lvl8pPr lvl="7" algn="ctr" rtl="0">
              <a:lnSpc>
                <a:spcPct val="100000"/>
              </a:lnSpc>
              <a:spcBef>
                <a:spcPct val="0"/>
              </a:spcBef>
              <a:spcAft>
                <a:spcPct val="0"/>
              </a:spcAft>
              <a:buSzPts val="2100"/>
              <a:buFont typeface="PT Sans"/>
              <a:buNone/>
              <a:defRPr sz="2100">
                <a:latin typeface="PT Sans"/>
                <a:ea typeface="PT Sans"/>
                <a:cs typeface="PT Sans"/>
                <a:sym typeface="PT Sans"/>
              </a:defRPr>
            </a:lvl8pPr>
            <a:lvl9pPr lvl="8" algn="ctr" rtl="0">
              <a:lnSpc>
                <a:spcPct val="100000"/>
              </a:lnSpc>
              <a:spcBef>
                <a:spcPct val="0"/>
              </a:spcBef>
              <a:spcAft>
                <a:spcPct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854" name="Google Shape;1854;p29"/>
          <p:cNvSpPr txBox="1">
            <a:spLocks noGrp="1"/>
          </p:cNvSpPr>
          <p:nvPr>
            <p:ph type="subTitle" idx="8"/>
          </p:nvPr>
        </p:nvSpPr>
        <p:spPr>
          <a:xfrm>
            <a:off x="5855225" y="3208825"/>
            <a:ext cx="2568900" cy="564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ct val="0"/>
              </a:spcBef>
              <a:spcAft>
                <a:spcPct val="0"/>
              </a:spcAft>
              <a:buClr>
                <a:schemeClr val="dk1"/>
              </a:buClr>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ct val="0"/>
              </a:spcBef>
              <a:spcAft>
                <a:spcPct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US"/>
              <a:t>Click to edit Master subtitle style</a:t>
            </a:r>
            <a:endParaRPr/>
          </a:p>
        </p:txBody>
      </p:sp>
      <p:sp>
        <p:nvSpPr>
          <p:cNvPr id="1855" name="Google Shape;1855;p29"/>
          <p:cNvSpPr txBox="1">
            <a:spLocks noGrp="1"/>
          </p:cNvSpPr>
          <p:nvPr>
            <p:ph type="title" idx="9"/>
          </p:nvPr>
        </p:nvSpPr>
        <p:spPr>
          <a:xfrm>
            <a:off x="720000" y="539500"/>
            <a:ext cx="7704000" cy="759000"/>
          </a:xfrm>
          <a:prstGeom prst="rect">
            <a:avLst/>
          </a:prstGeom>
          <a:noFill/>
          <a:ln>
            <a:noFill/>
          </a:ln>
        </p:spPr>
        <p:txBody>
          <a:bodyPr spcFirstLastPara="1" wrap="square" lIns="91425" tIns="91425" rIns="91425" bIns="91425" anchor="t" anchorCtr="0">
            <a:noAutofit/>
          </a:bodyPr>
          <a:lstStyle>
            <a:lvl1pPr lvl="0" algn="ctr"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1856" name="Google Shape;1856;p29"/>
          <p:cNvGrpSpPr/>
          <p:nvPr/>
        </p:nvGrpSpPr>
        <p:grpSpPr>
          <a:xfrm rot="127666">
            <a:off x="-873734" y="-1298098"/>
            <a:ext cx="2279492" cy="2368569"/>
            <a:chOff x="1651825" y="473050"/>
            <a:chExt cx="4477925" cy="4653825"/>
          </a:xfrm>
        </p:grpSpPr>
        <p:sp>
          <p:nvSpPr>
            <p:cNvPr id="1857" name="Google Shape;1857;p29"/>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58" name="Google Shape;1858;p29"/>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59" name="Google Shape;1859;p29"/>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0" name="Google Shape;1860;p29"/>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1" name="Google Shape;1861;p29"/>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2" name="Google Shape;1862;p29"/>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3" name="Google Shape;1863;p29"/>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4" name="Google Shape;1864;p29"/>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5" name="Google Shape;1865;p29"/>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6" name="Google Shape;1866;p29"/>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7" name="Google Shape;1867;p29"/>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8" name="Google Shape;1868;p29"/>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9" name="Google Shape;1869;p29"/>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0" name="Google Shape;1870;p29"/>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1" name="Google Shape;1871;p29"/>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2" name="Google Shape;1872;p29"/>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3" name="Google Shape;1873;p29"/>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4" name="Google Shape;1874;p29"/>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5" name="Google Shape;1875;p29"/>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6" name="Google Shape;1876;p29"/>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7" name="Google Shape;1877;p29"/>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8" name="Google Shape;1878;p29"/>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9" name="Google Shape;1879;p29"/>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0" name="Google Shape;1880;p29"/>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1" name="Google Shape;1881;p29"/>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2" name="Google Shape;1882;p29"/>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3" name="Google Shape;1883;p29"/>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4" name="Google Shape;1884;p29"/>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5" name="Google Shape;1885;p29"/>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6" name="Google Shape;1886;p29"/>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7" name="Google Shape;1887;p29"/>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8" name="Google Shape;1888;p29"/>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9" name="Google Shape;1889;p29"/>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0" name="Google Shape;1890;p29"/>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1" name="Google Shape;1891;p29"/>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2" name="Google Shape;1892;p29"/>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3" name="Google Shape;1893;p29"/>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4" name="Google Shape;1894;p29"/>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5" name="Google Shape;1895;p29"/>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6" name="Google Shape;1896;p29"/>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7" name="Google Shape;1897;p29"/>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8" name="Google Shape;1898;p29"/>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9" name="Google Shape;1899;p29"/>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0" name="Google Shape;1900;p29"/>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1" name="Google Shape;1901;p29"/>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2" name="Google Shape;1902;p29"/>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3" name="Google Shape;1903;p29"/>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4" name="Google Shape;1904;p29"/>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5" name="Google Shape;1905;p29"/>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6" name="Google Shape;1906;p29"/>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7" name="Google Shape;1907;p29"/>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8" name="Google Shape;1908;p29"/>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9" name="Google Shape;1909;p29"/>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0" name="Google Shape;1910;p29"/>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1" name="Google Shape;1911;p29"/>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2" name="Google Shape;1912;p29"/>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3" name="Google Shape;1913;p29"/>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4" name="Google Shape;1914;p29"/>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5" name="Google Shape;1915;p29"/>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6" name="Google Shape;1916;p29"/>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7" name="Google Shape;1917;p29"/>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8" name="Google Shape;1918;p29"/>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19" name="Google Shape;1919;p29"/>
          <p:cNvGrpSpPr/>
          <p:nvPr/>
        </p:nvGrpSpPr>
        <p:grpSpPr>
          <a:xfrm>
            <a:off x="7837789" y="-1476709"/>
            <a:ext cx="2365923" cy="2507649"/>
            <a:chOff x="564400" y="1776000"/>
            <a:chExt cx="2020775" cy="2141825"/>
          </a:xfrm>
        </p:grpSpPr>
        <p:sp>
          <p:nvSpPr>
            <p:cNvPr id="1920" name="Google Shape;1920;p29"/>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1" name="Google Shape;1921;p29"/>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2" name="Google Shape;1922;p29"/>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3" name="Google Shape;1923;p29"/>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4" name="Google Shape;1924;p29"/>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5" name="Google Shape;1925;p29"/>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6" name="Google Shape;1926;p29"/>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7" name="Google Shape;1927;p29"/>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8" name="Google Shape;1928;p29"/>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9" name="Google Shape;1929;p29"/>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0" name="Google Shape;1930;p29"/>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1" name="Google Shape;1931;p29"/>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2" name="Google Shape;1932;p29"/>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3" name="Google Shape;1933;p29"/>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34" name="Google Shape;1934;p29"/>
          <p:cNvGrpSpPr/>
          <p:nvPr/>
        </p:nvGrpSpPr>
        <p:grpSpPr>
          <a:xfrm>
            <a:off x="97191" y="2540044"/>
            <a:ext cx="622819" cy="622476"/>
            <a:chOff x="5375050" y="1992925"/>
            <a:chExt cx="1676950" cy="1675575"/>
          </a:xfrm>
        </p:grpSpPr>
        <p:sp>
          <p:nvSpPr>
            <p:cNvPr id="1935" name="Google Shape;1935;p29"/>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6" name="Google Shape;1936;p29"/>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7" name="Google Shape;1937;p29"/>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8" name="Google Shape;1938;p29"/>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9" name="Google Shape;1939;p29"/>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0" name="Google Shape;1940;p29"/>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1" name="Google Shape;1941;p29"/>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2" name="Google Shape;1942;p29"/>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43" name="Google Shape;1943;p29"/>
          <p:cNvGrpSpPr/>
          <p:nvPr/>
        </p:nvGrpSpPr>
        <p:grpSpPr>
          <a:xfrm rot="2488754">
            <a:off x="8222802" y="4526530"/>
            <a:ext cx="872265" cy="872160"/>
            <a:chOff x="1399000" y="435475"/>
            <a:chExt cx="4794550" cy="4793975"/>
          </a:xfrm>
        </p:grpSpPr>
        <p:sp>
          <p:nvSpPr>
            <p:cNvPr id="1944" name="Google Shape;1944;p29"/>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5" name="Google Shape;1945;p29"/>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6" name="Google Shape;1946;p29"/>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7" name="Google Shape;1947;p29"/>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8" name="Google Shape;1948;p29"/>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9" name="Google Shape;1949;p29"/>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0" name="Google Shape;1950;p29"/>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1" name="Google Shape;1951;p29"/>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2" name="Google Shape;1952;p29"/>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3" name="Google Shape;1953;p29"/>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4" name="Google Shape;1954;p29"/>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5" name="Google Shape;1955;p29"/>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6" name="Google Shape;1956;p29"/>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7" name="Google Shape;1957;p29"/>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8" name="Google Shape;1958;p29"/>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9" name="Google Shape;1959;p29"/>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0" name="Google Shape;1960;p29"/>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1" name="Google Shape;1961;p29"/>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2" name="Google Shape;1962;p29"/>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3" name="Google Shape;1963;p29"/>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4" name="Google Shape;1964;p29"/>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5" name="Google Shape;1965;p29"/>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6" name="Google Shape;1966;p29"/>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7" name="Google Shape;1967;p29"/>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8" name="Google Shape;1968;p29"/>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9" name="Google Shape;1969;p29"/>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0" name="Google Shape;1970;p29"/>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1" name="Google Shape;1971;p29"/>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2" name="Google Shape;1972;p29"/>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3" name="Google Shape;1973;p29"/>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4" name="Google Shape;1974;p29"/>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5" name="Google Shape;1975;p29"/>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6" name="Google Shape;1976;p29"/>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7" name="Google Shape;1977;p29"/>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8" name="Google Shape;1978;p29"/>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9" name="Google Shape;1979;p29"/>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80" name="Google Shape;1980;p29"/>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81" name="Google Shape;1981;p29"/>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982" name="Google Shape;1982;p29"/>
          <p:cNvGrpSpPr/>
          <p:nvPr/>
        </p:nvGrpSpPr>
        <p:grpSpPr>
          <a:xfrm>
            <a:off x="-114215" y="4739511"/>
            <a:ext cx="4838592" cy="271998"/>
            <a:chOff x="2084100" y="3457173"/>
            <a:chExt cx="4838592" cy="271998"/>
          </a:xfrm>
        </p:grpSpPr>
        <p:cxnSp>
          <p:nvCxnSpPr>
            <p:cNvPr id="1983" name="Google Shape;1983;p29"/>
            <p:cNvCxnSpPr/>
            <p:nvPr/>
          </p:nvCxnSpPr>
          <p:spPr>
            <a:xfrm>
              <a:off x="2084100" y="3593172"/>
              <a:ext cx="4713600" cy="0"/>
            </a:xfrm>
            <a:prstGeom prst="straightConnector1">
              <a:avLst/>
            </a:prstGeom>
            <a:noFill/>
            <a:ln w="9525" cap="flat" cmpd="sng">
              <a:solidFill>
                <a:schemeClr val="accent1"/>
              </a:solidFill>
              <a:prstDash val="solid"/>
              <a:round/>
              <a:headEnd type="none" w="med" len="med"/>
              <a:tailEnd type="none" w="med" len="med"/>
            </a:ln>
          </p:spPr>
        </p:cxnSp>
        <p:sp>
          <p:nvSpPr>
            <p:cNvPr id="1984" name="Google Shape;1984;p29"/>
            <p:cNvSpPr/>
            <p:nvPr/>
          </p:nvSpPr>
          <p:spPr>
            <a:xfrm>
              <a:off x="6617937"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06857320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1">
  <p:cSld name="Title only 1">
    <p:spTree>
      <p:nvGrpSpPr>
        <p:cNvPr id="1" name="Shape 1985"/>
        <p:cNvGrpSpPr/>
        <p:nvPr/>
      </p:nvGrpSpPr>
      <p:grpSpPr>
        <a:xfrm>
          <a:off x="0" y="0"/>
          <a:ext cx="0" cy="0"/>
        </a:xfrm>
      </p:grpSpPr>
      <p:sp>
        <p:nvSpPr>
          <p:cNvPr id="1986" name="Google Shape;1986;p30"/>
          <p:cNvSpPr txBox="1">
            <a:spLocks noGrp="1"/>
          </p:cNvSpPr>
          <p:nvPr>
            <p:ph type="title"/>
          </p:nvPr>
        </p:nvSpPr>
        <p:spPr>
          <a:xfrm>
            <a:off x="720000" y="539500"/>
            <a:ext cx="77040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1987" name="Google Shape;1987;p30"/>
          <p:cNvGrpSpPr/>
          <p:nvPr/>
        </p:nvGrpSpPr>
        <p:grpSpPr>
          <a:xfrm rot="127666">
            <a:off x="6696341" y="-957223"/>
            <a:ext cx="2279492" cy="2368569"/>
            <a:chOff x="1651825" y="473050"/>
            <a:chExt cx="4477925" cy="4653825"/>
          </a:xfrm>
        </p:grpSpPr>
        <p:sp>
          <p:nvSpPr>
            <p:cNvPr id="1988" name="Google Shape;1988;p30"/>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89" name="Google Shape;1989;p30"/>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0" name="Google Shape;1990;p30"/>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1" name="Google Shape;1991;p30"/>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2" name="Google Shape;1992;p30"/>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3" name="Google Shape;1993;p30"/>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4" name="Google Shape;1994;p30"/>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5" name="Google Shape;1995;p30"/>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6" name="Google Shape;1996;p30"/>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7" name="Google Shape;1997;p30"/>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8" name="Google Shape;1998;p30"/>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9" name="Google Shape;1999;p30"/>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0" name="Google Shape;2000;p30"/>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1" name="Google Shape;2001;p30"/>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2" name="Google Shape;2002;p30"/>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3" name="Google Shape;2003;p30"/>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4" name="Google Shape;2004;p30"/>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5" name="Google Shape;2005;p30"/>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6" name="Google Shape;2006;p30"/>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7" name="Google Shape;2007;p30"/>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8" name="Google Shape;2008;p30"/>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9" name="Google Shape;2009;p30"/>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0" name="Google Shape;2010;p30"/>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1" name="Google Shape;2011;p30"/>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2" name="Google Shape;2012;p30"/>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3" name="Google Shape;2013;p30"/>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4" name="Google Shape;2014;p30"/>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5" name="Google Shape;2015;p30"/>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6" name="Google Shape;2016;p30"/>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7" name="Google Shape;2017;p30"/>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8" name="Google Shape;2018;p30"/>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9" name="Google Shape;2019;p30"/>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0" name="Google Shape;2020;p30"/>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1" name="Google Shape;2021;p30"/>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2" name="Google Shape;2022;p30"/>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3" name="Google Shape;2023;p30"/>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4" name="Google Shape;2024;p30"/>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5" name="Google Shape;2025;p30"/>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6" name="Google Shape;2026;p30"/>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7" name="Google Shape;2027;p30"/>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8" name="Google Shape;2028;p30"/>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9" name="Google Shape;2029;p30"/>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0" name="Google Shape;2030;p30"/>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1" name="Google Shape;2031;p30"/>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2" name="Google Shape;2032;p30"/>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3" name="Google Shape;2033;p30"/>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4" name="Google Shape;2034;p30"/>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5" name="Google Shape;2035;p30"/>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6" name="Google Shape;2036;p30"/>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7" name="Google Shape;2037;p30"/>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8" name="Google Shape;2038;p30"/>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9" name="Google Shape;2039;p30"/>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0" name="Google Shape;2040;p30"/>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1" name="Google Shape;2041;p30"/>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2" name="Google Shape;2042;p30"/>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3" name="Google Shape;2043;p30"/>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4" name="Google Shape;2044;p30"/>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5" name="Google Shape;2045;p30"/>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6" name="Google Shape;2046;p30"/>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7" name="Google Shape;2047;p30"/>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8" name="Google Shape;2048;p30"/>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9" name="Google Shape;2049;p30"/>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50" name="Google Shape;2050;p30"/>
          <p:cNvGrpSpPr/>
          <p:nvPr/>
        </p:nvGrpSpPr>
        <p:grpSpPr>
          <a:xfrm>
            <a:off x="1210907" y="-368260"/>
            <a:ext cx="697335" cy="737461"/>
            <a:chOff x="3233700" y="2049200"/>
            <a:chExt cx="1454600" cy="1538300"/>
          </a:xfrm>
        </p:grpSpPr>
        <p:sp>
          <p:nvSpPr>
            <p:cNvPr id="2051" name="Google Shape;2051;p30"/>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2" name="Google Shape;2052;p30"/>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3" name="Google Shape;2053;p30"/>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4" name="Google Shape;2054;p30"/>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5" name="Google Shape;2055;p30"/>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6" name="Google Shape;2056;p30"/>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7" name="Google Shape;2057;p30"/>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8" name="Google Shape;2058;p30"/>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59" name="Google Shape;2059;p30"/>
          <p:cNvGrpSpPr/>
          <p:nvPr/>
        </p:nvGrpSpPr>
        <p:grpSpPr>
          <a:xfrm rot="5400000">
            <a:off x="-1708377" y="1097099"/>
            <a:ext cx="4050130" cy="271998"/>
            <a:chOff x="2084100" y="3457173"/>
            <a:chExt cx="4050130" cy="271998"/>
          </a:xfrm>
        </p:grpSpPr>
        <p:cxnSp>
          <p:nvCxnSpPr>
            <p:cNvPr id="2060" name="Google Shape;2060;p30"/>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061" name="Google Shape;2061;p30"/>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062" name="Google Shape;2062;p30"/>
          <p:cNvGrpSpPr/>
          <p:nvPr/>
        </p:nvGrpSpPr>
        <p:grpSpPr>
          <a:xfrm rot="-681034">
            <a:off x="8025202" y="1430874"/>
            <a:ext cx="883949" cy="918925"/>
            <a:chOff x="1609475" y="425350"/>
            <a:chExt cx="4566175" cy="4746850"/>
          </a:xfrm>
        </p:grpSpPr>
        <p:sp>
          <p:nvSpPr>
            <p:cNvPr id="2063" name="Google Shape;2063;p30"/>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4" name="Google Shape;2064;p30"/>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5" name="Google Shape;2065;p30"/>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6" name="Google Shape;2066;p30"/>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7" name="Google Shape;2067;p30"/>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8" name="Google Shape;2068;p30"/>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9" name="Google Shape;2069;p30"/>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0" name="Google Shape;2070;p30"/>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1" name="Google Shape;2071;p30"/>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2" name="Google Shape;2072;p30"/>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3" name="Google Shape;2073;p30"/>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4" name="Google Shape;2074;p30"/>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5" name="Google Shape;2075;p30"/>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6" name="Google Shape;2076;p30"/>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7" name="Google Shape;2077;p30"/>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8" name="Google Shape;2078;p30"/>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9" name="Google Shape;2079;p30"/>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0" name="Google Shape;2080;p30"/>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1" name="Google Shape;2081;p30"/>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2" name="Google Shape;2082;p30"/>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3" name="Google Shape;2083;p30"/>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4" name="Google Shape;2084;p30"/>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5" name="Google Shape;2085;p30"/>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6" name="Google Shape;2086;p30"/>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7" name="Google Shape;2087;p30"/>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8" name="Google Shape;2088;p30"/>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9" name="Google Shape;2089;p30"/>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0" name="Google Shape;2090;p30"/>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1" name="Google Shape;2091;p30"/>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2" name="Google Shape;2092;p30"/>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3" name="Google Shape;2093;p30"/>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4" name="Google Shape;2094;p30"/>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5" name="Google Shape;2095;p30"/>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6" name="Google Shape;2096;p30"/>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7" name="Google Shape;2097;p30"/>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8" name="Google Shape;2098;p30"/>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9" name="Google Shape;2099;p30"/>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0" name="Google Shape;2100;p30"/>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1" name="Google Shape;2101;p30"/>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2" name="Google Shape;2102;p30"/>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3" name="Google Shape;2103;p30"/>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4" name="Google Shape;2104;p30"/>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5" name="Google Shape;2105;p30"/>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6" name="Google Shape;2106;p30"/>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7" name="Google Shape;2107;p30"/>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8" name="Google Shape;2108;p30"/>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9" name="Google Shape;2109;p30"/>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0" name="Google Shape;2110;p30"/>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1" name="Google Shape;2111;p30"/>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2" name="Google Shape;2112;p30"/>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3" name="Google Shape;2113;p30"/>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4" name="Google Shape;2114;p30"/>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5" name="Google Shape;2115;p30"/>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6" name="Google Shape;2116;p30"/>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7" name="Google Shape;2117;p30"/>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8" name="Google Shape;2118;p30"/>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9" name="Google Shape;2119;p30"/>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0" name="Google Shape;2120;p30"/>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1" name="Google Shape;2121;p30"/>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2" name="Google Shape;2122;p30"/>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3" name="Google Shape;2123;p30"/>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chemeClr val="dk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4" name="Google Shape;2124;p30"/>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420173767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2">
  <p:cSld name="Title only 2">
    <p:spTree>
      <p:nvGrpSpPr>
        <p:cNvPr id="1" name="Shape 2125"/>
        <p:cNvGrpSpPr/>
        <p:nvPr/>
      </p:nvGrpSpPr>
      <p:grpSpPr>
        <a:xfrm>
          <a:off x="0" y="0"/>
          <a:ext cx="0" cy="0"/>
        </a:xfrm>
      </p:grpSpPr>
      <p:sp>
        <p:nvSpPr>
          <p:cNvPr id="2126" name="Google Shape;2126;p31"/>
          <p:cNvSpPr txBox="1">
            <a:spLocks noGrp="1"/>
          </p:cNvSpPr>
          <p:nvPr>
            <p:ph type="title"/>
          </p:nvPr>
        </p:nvSpPr>
        <p:spPr>
          <a:xfrm>
            <a:off x="720000" y="539500"/>
            <a:ext cx="42801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2127" name="Google Shape;2127;p31"/>
          <p:cNvGrpSpPr/>
          <p:nvPr/>
        </p:nvGrpSpPr>
        <p:grpSpPr>
          <a:xfrm>
            <a:off x="-166647" y="3616931"/>
            <a:ext cx="2253485" cy="2251638"/>
            <a:chOff x="5375050" y="1992925"/>
            <a:chExt cx="1676950" cy="1675575"/>
          </a:xfrm>
        </p:grpSpPr>
        <p:sp>
          <p:nvSpPr>
            <p:cNvPr id="2128" name="Google Shape;2128;p31"/>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9" name="Google Shape;2129;p31"/>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0" name="Google Shape;2130;p31"/>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1" name="Google Shape;2131;p31"/>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2" name="Google Shape;2132;p31"/>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3" name="Google Shape;2133;p31"/>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4" name="Google Shape;2134;p31"/>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5" name="Google Shape;2135;p31"/>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136" name="Google Shape;2136;p31"/>
          <p:cNvGrpSpPr/>
          <p:nvPr/>
        </p:nvGrpSpPr>
        <p:grpSpPr>
          <a:xfrm rot="-680943">
            <a:off x="6803099" y="-828337"/>
            <a:ext cx="1967684" cy="2045541"/>
            <a:chOff x="1609475" y="425350"/>
            <a:chExt cx="4566175" cy="4746850"/>
          </a:xfrm>
        </p:grpSpPr>
        <p:sp>
          <p:nvSpPr>
            <p:cNvPr id="2137" name="Google Shape;2137;p31"/>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8" name="Google Shape;2138;p31"/>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39" name="Google Shape;2139;p31"/>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0" name="Google Shape;2140;p31"/>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1" name="Google Shape;2141;p31"/>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2" name="Google Shape;2142;p31"/>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3" name="Google Shape;2143;p31"/>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4" name="Google Shape;2144;p31"/>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5" name="Google Shape;2145;p31"/>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6" name="Google Shape;2146;p31"/>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7" name="Google Shape;2147;p31"/>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8" name="Google Shape;2148;p31"/>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49" name="Google Shape;2149;p31"/>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0" name="Google Shape;2150;p31"/>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1" name="Google Shape;2151;p31"/>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2" name="Google Shape;2152;p31"/>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3" name="Google Shape;2153;p31"/>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4" name="Google Shape;2154;p31"/>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5" name="Google Shape;2155;p31"/>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6" name="Google Shape;2156;p31"/>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7" name="Google Shape;2157;p31"/>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8" name="Google Shape;2158;p31"/>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59" name="Google Shape;2159;p31"/>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0" name="Google Shape;2160;p31"/>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1" name="Google Shape;2161;p31"/>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2" name="Google Shape;2162;p31"/>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3" name="Google Shape;2163;p31"/>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4" name="Google Shape;2164;p31"/>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5" name="Google Shape;2165;p31"/>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6" name="Google Shape;2166;p31"/>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7" name="Google Shape;2167;p31"/>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8" name="Google Shape;2168;p31"/>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9" name="Google Shape;2169;p31"/>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0" name="Google Shape;2170;p31"/>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1" name="Google Shape;2171;p31"/>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2" name="Google Shape;2172;p31"/>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3" name="Google Shape;2173;p31"/>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4" name="Google Shape;2174;p31"/>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5" name="Google Shape;2175;p31"/>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6" name="Google Shape;2176;p31"/>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7" name="Google Shape;2177;p31"/>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8" name="Google Shape;2178;p31"/>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79" name="Google Shape;2179;p31"/>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0" name="Google Shape;2180;p31"/>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1" name="Google Shape;2181;p31"/>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2" name="Google Shape;2182;p31"/>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3" name="Google Shape;2183;p31"/>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4" name="Google Shape;2184;p31"/>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5" name="Google Shape;2185;p31"/>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6" name="Google Shape;2186;p31"/>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7" name="Google Shape;2187;p31"/>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8" name="Google Shape;2188;p31"/>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89" name="Google Shape;2189;p31"/>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0" name="Google Shape;2190;p31"/>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1" name="Google Shape;2191;p31"/>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2" name="Google Shape;2192;p31"/>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3" name="Google Shape;2193;p31"/>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4" name="Google Shape;2194;p31"/>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5" name="Google Shape;2195;p31"/>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6" name="Google Shape;2196;p31"/>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7" name="Google Shape;2197;p31"/>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chemeClr val="dk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98" name="Google Shape;2198;p31"/>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199" name="Google Shape;2199;p31"/>
          <p:cNvGrpSpPr/>
          <p:nvPr/>
        </p:nvGrpSpPr>
        <p:grpSpPr>
          <a:xfrm rot="-5400000">
            <a:off x="6782698" y="3233274"/>
            <a:ext cx="4050130" cy="271998"/>
            <a:chOff x="2084100" y="3457173"/>
            <a:chExt cx="4050130" cy="271998"/>
          </a:xfrm>
        </p:grpSpPr>
        <p:cxnSp>
          <p:nvCxnSpPr>
            <p:cNvPr id="2200" name="Google Shape;2200;p31"/>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201" name="Google Shape;2201;p31"/>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202" name="Google Shape;2202;p31"/>
          <p:cNvSpPr/>
          <p:nvPr/>
        </p:nvSpPr>
        <p:spPr>
          <a:xfrm>
            <a:off x="102685" y="2859576"/>
            <a:ext cx="438876" cy="438918"/>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4966998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3">
  <p:cSld name="Title only 3">
    <p:spTree>
      <p:nvGrpSpPr>
        <p:cNvPr id="1" name="Shape 2203"/>
        <p:cNvGrpSpPr/>
        <p:nvPr/>
      </p:nvGrpSpPr>
      <p:grpSpPr>
        <a:xfrm>
          <a:off x="0" y="0"/>
          <a:ext cx="0" cy="0"/>
        </a:xfrm>
      </p:grpSpPr>
      <p:sp>
        <p:nvSpPr>
          <p:cNvPr id="2204" name="Google Shape;2204;p32"/>
          <p:cNvSpPr txBox="1">
            <a:spLocks noGrp="1"/>
          </p:cNvSpPr>
          <p:nvPr>
            <p:ph type="title"/>
          </p:nvPr>
        </p:nvSpPr>
        <p:spPr>
          <a:xfrm>
            <a:off x="720000" y="539500"/>
            <a:ext cx="77040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2205" name="Google Shape;2205;p32"/>
          <p:cNvGrpSpPr/>
          <p:nvPr/>
        </p:nvGrpSpPr>
        <p:grpSpPr>
          <a:xfrm>
            <a:off x="478891" y="3602055"/>
            <a:ext cx="2009384" cy="2124854"/>
            <a:chOff x="3233700" y="2049200"/>
            <a:chExt cx="1454600" cy="1538300"/>
          </a:xfrm>
        </p:grpSpPr>
        <p:sp>
          <p:nvSpPr>
            <p:cNvPr id="2206" name="Google Shape;2206;p32"/>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07" name="Google Shape;2207;p32"/>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08" name="Google Shape;2208;p32"/>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09" name="Google Shape;2209;p32"/>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0" name="Google Shape;2210;p32"/>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1" name="Google Shape;2211;p32"/>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2" name="Google Shape;2212;p32"/>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3" name="Google Shape;2213;p32"/>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214" name="Google Shape;2214;p32"/>
          <p:cNvGrpSpPr/>
          <p:nvPr/>
        </p:nvGrpSpPr>
        <p:grpSpPr>
          <a:xfrm>
            <a:off x="7401254" y="-1"/>
            <a:ext cx="2427759" cy="2573189"/>
            <a:chOff x="564400" y="1776000"/>
            <a:chExt cx="2020775" cy="2141825"/>
          </a:xfrm>
        </p:grpSpPr>
        <p:sp>
          <p:nvSpPr>
            <p:cNvPr id="2215" name="Google Shape;2215;p32"/>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6" name="Google Shape;2216;p32"/>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7" name="Google Shape;2217;p32"/>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8" name="Google Shape;2218;p32"/>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19" name="Google Shape;2219;p32"/>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0" name="Google Shape;2220;p32"/>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1" name="Google Shape;2221;p32"/>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2" name="Google Shape;2222;p32"/>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3" name="Google Shape;2223;p32"/>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4" name="Google Shape;2224;p32"/>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5" name="Google Shape;2225;p32"/>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6" name="Google Shape;2226;p32"/>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7" name="Google Shape;2227;p32"/>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8" name="Google Shape;2228;p32"/>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229" name="Google Shape;2229;p32"/>
          <p:cNvGrpSpPr/>
          <p:nvPr/>
        </p:nvGrpSpPr>
        <p:grpSpPr>
          <a:xfrm rot="-5400000">
            <a:off x="-1715252" y="3233274"/>
            <a:ext cx="4050130" cy="271998"/>
            <a:chOff x="2084100" y="3457173"/>
            <a:chExt cx="4050130" cy="271998"/>
          </a:xfrm>
        </p:grpSpPr>
        <p:cxnSp>
          <p:nvCxnSpPr>
            <p:cNvPr id="2230" name="Google Shape;2230;p32"/>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231" name="Google Shape;2231;p32"/>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232" name="Google Shape;2232;p32"/>
          <p:cNvSpPr/>
          <p:nvPr/>
        </p:nvSpPr>
        <p:spPr>
          <a:xfrm>
            <a:off x="6752407" y="200552"/>
            <a:ext cx="415456" cy="414510"/>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33398575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4">
  <p:cSld name="Title only 4">
    <p:spTree>
      <p:nvGrpSpPr>
        <p:cNvPr id="1" name="Shape 2233"/>
        <p:cNvGrpSpPr/>
        <p:nvPr/>
      </p:nvGrpSpPr>
      <p:grpSpPr>
        <a:xfrm>
          <a:off x="0" y="0"/>
          <a:ext cx="0" cy="0"/>
        </a:xfrm>
      </p:grpSpPr>
      <p:sp>
        <p:nvSpPr>
          <p:cNvPr id="2234" name="Google Shape;2234;p33"/>
          <p:cNvSpPr txBox="1">
            <a:spLocks noGrp="1"/>
          </p:cNvSpPr>
          <p:nvPr>
            <p:ph type="title"/>
          </p:nvPr>
        </p:nvSpPr>
        <p:spPr>
          <a:xfrm>
            <a:off x="720000" y="539500"/>
            <a:ext cx="22707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2235" name="Google Shape;2235;p33"/>
          <p:cNvGrpSpPr/>
          <p:nvPr/>
        </p:nvGrpSpPr>
        <p:grpSpPr>
          <a:xfrm rot="127843">
            <a:off x="2842291" y="-1379880"/>
            <a:ext cx="2071577" cy="2152487"/>
            <a:chOff x="1651825" y="473050"/>
            <a:chExt cx="4477925" cy="4653825"/>
          </a:xfrm>
        </p:grpSpPr>
        <p:sp>
          <p:nvSpPr>
            <p:cNvPr id="2236" name="Google Shape;2236;p33"/>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37" name="Google Shape;2237;p33"/>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38" name="Google Shape;2238;p33"/>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39" name="Google Shape;2239;p33"/>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0" name="Google Shape;2240;p33"/>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1" name="Google Shape;2241;p33"/>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2" name="Google Shape;2242;p33"/>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3" name="Google Shape;2243;p33"/>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4" name="Google Shape;2244;p33"/>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5" name="Google Shape;2245;p33"/>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6" name="Google Shape;2246;p33"/>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7" name="Google Shape;2247;p33"/>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8" name="Google Shape;2248;p33"/>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9" name="Google Shape;2249;p33"/>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0" name="Google Shape;2250;p33"/>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1" name="Google Shape;2251;p33"/>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2" name="Google Shape;2252;p33"/>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3" name="Google Shape;2253;p33"/>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4" name="Google Shape;2254;p33"/>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5" name="Google Shape;2255;p33"/>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6" name="Google Shape;2256;p33"/>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7" name="Google Shape;2257;p33"/>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8" name="Google Shape;2258;p33"/>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9" name="Google Shape;2259;p33"/>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0" name="Google Shape;2260;p33"/>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1" name="Google Shape;2261;p33"/>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2" name="Google Shape;2262;p33"/>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3" name="Google Shape;2263;p33"/>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4" name="Google Shape;2264;p33"/>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5" name="Google Shape;2265;p33"/>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6" name="Google Shape;2266;p33"/>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7" name="Google Shape;2267;p33"/>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8" name="Google Shape;2268;p33"/>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9" name="Google Shape;2269;p33"/>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0" name="Google Shape;2270;p33"/>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1" name="Google Shape;2271;p33"/>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2" name="Google Shape;2272;p33"/>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3" name="Google Shape;2273;p33"/>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4" name="Google Shape;2274;p33"/>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5" name="Google Shape;2275;p33"/>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6" name="Google Shape;2276;p33"/>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7" name="Google Shape;2277;p33"/>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8" name="Google Shape;2278;p33"/>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9" name="Google Shape;2279;p33"/>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0" name="Google Shape;2280;p33"/>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1" name="Google Shape;2281;p33"/>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2" name="Google Shape;2282;p33"/>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3" name="Google Shape;2283;p33"/>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4" name="Google Shape;2284;p33"/>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5" name="Google Shape;2285;p33"/>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6" name="Google Shape;2286;p33"/>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7" name="Google Shape;2287;p33"/>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8" name="Google Shape;2288;p33"/>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9" name="Google Shape;2289;p33"/>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0" name="Google Shape;2290;p33"/>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1" name="Google Shape;2291;p33"/>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2" name="Google Shape;2292;p33"/>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3" name="Google Shape;2293;p33"/>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4" name="Google Shape;2294;p33"/>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5" name="Google Shape;2295;p33"/>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6" name="Google Shape;2296;p33"/>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7" name="Google Shape;2297;p33"/>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298" name="Google Shape;2298;p33"/>
          <p:cNvGrpSpPr/>
          <p:nvPr/>
        </p:nvGrpSpPr>
        <p:grpSpPr>
          <a:xfrm rot="-1228738">
            <a:off x="8105802" y="200552"/>
            <a:ext cx="666392" cy="666309"/>
            <a:chOff x="1402575" y="439650"/>
            <a:chExt cx="4787400" cy="4786800"/>
          </a:xfrm>
        </p:grpSpPr>
        <p:sp>
          <p:nvSpPr>
            <p:cNvPr id="2299" name="Google Shape;2299;p33"/>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0" name="Google Shape;2300;p33"/>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1" name="Google Shape;2301;p33"/>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2" name="Google Shape;2302;p33"/>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3" name="Google Shape;2303;p33"/>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4" name="Google Shape;2304;p33"/>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5" name="Google Shape;2305;p33"/>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6" name="Google Shape;2306;p33"/>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7" name="Google Shape;2307;p33"/>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8" name="Google Shape;2308;p33"/>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9" name="Google Shape;2309;p33"/>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0" name="Google Shape;2310;p33"/>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1" name="Google Shape;2311;p33"/>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2" name="Google Shape;2312;p33"/>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3" name="Google Shape;2313;p33"/>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4" name="Google Shape;2314;p33"/>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5" name="Google Shape;2315;p33"/>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6" name="Google Shape;2316;p33"/>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7" name="Google Shape;2317;p33"/>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8" name="Google Shape;2318;p33"/>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9" name="Google Shape;2319;p33"/>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0" name="Google Shape;2320;p33"/>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1" name="Google Shape;2321;p33"/>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2" name="Google Shape;2322;p33"/>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3" name="Google Shape;2323;p33"/>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4" name="Google Shape;2324;p33"/>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5" name="Google Shape;2325;p33"/>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6" name="Google Shape;2326;p33"/>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7" name="Google Shape;2327;p33"/>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8" name="Google Shape;2328;p33"/>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9" name="Google Shape;2329;p33"/>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0" name="Google Shape;2330;p33"/>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1" name="Google Shape;2331;p33"/>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2" name="Google Shape;2332;p33"/>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3" name="Google Shape;2333;p33"/>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4" name="Google Shape;2334;p33"/>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5" name="Google Shape;2335;p33"/>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6" name="Google Shape;2336;p33"/>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37" name="Google Shape;2337;p33"/>
          <p:cNvGrpSpPr/>
          <p:nvPr/>
        </p:nvGrpSpPr>
        <p:grpSpPr>
          <a:xfrm>
            <a:off x="-263759" y="4392892"/>
            <a:ext cx="968760" cy="1026791"/>
            <a:chOff x="564400" y="1776000"/>
            <a:chExt cx="2020775" cy="2141825"/>
          </a:xfrm>
        </p:grpSpPr>
        <p:sp>
          <p:nvSpPr>
            <p:cNvPr id="2338" name="Google Shape;2338;p33"/>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9" name="Google Shape;2339;p33"/>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0" name="Google Shape;2340;p33"/>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1" name="Google Shape;2341;p33"/>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2" name="Google Shape;2342;p33"/>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3" name="Google Shape;2343;p33"/>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4" name="Google Shape;2344;p33"/>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5" name="Google Shape;2345;p33"/>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6" name="Google Shape;2346;p33"/>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7" name="Google Shape;2347;p33"/>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8" name="Google Shape;2348;p33"/>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9" name="Google Shape;2349;p33"/>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50" name="Google Shape;2350;p33"/>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51" name="Google Shape;2351;p33"/>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52" name="Google Shape;2352;p33"/>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53" name="Google Shape;2353;p33"/>
          <p:cNvGrpSpPr/>
          <p:nvPr/>
        </p:nvGrpSpPr>
        <p:grpSpPr>
          <a:xfrm rot="-5400000">
            <a:off x="6749323" y="3233274"/>
            <a:ext cx="4050130" cy="271998"/>
            <a:chOff x="2084100" y="3457173"/>
            <a:chExt cx="4050130" cy="271998"/>
          </a:xfrm>
        </p:grpSpPr>
        <p:cxnSp>
          <p:nvCxnSpPr>
            <p:cNvPr id="2354" name="Google Shape;2354;p33"/>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355" name="Google Shape;2355;p33"/>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2331503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body" type="tx">
  <p:cSld name="Title and body">
    <p:spTree>
      <p:nvGrpSpPr>
        <p:cNvPr id="1" name="Shape 19"/>
        <p:cNvGrpSpPr/>
        <p:nvPr/>
      </p:nvGrpSpPr>
      <p:grpSpPr>
        <a:xfrm>
          <a:off x="0" y="0"/>
          <a:ext cx="0" cy="0"/>
        </a:xfrm>
      </p:grpSpPr>
      <p:sp>
        <p:nvSpPr>
          <p:cNvPr id="20" name="Google Shape;20;p4"/>
          <p:cNvSpPr txBox="1">
            <a:spLocks noGrp="1"/>
          </p:cNvSpPr>
          <p:nvPr>
            <p:ph type="title"/>
          </p:nvPr>
        </p:nvSpPr>
        <p:spPr>
          <a:xfrm>
            <a:off x="720000" y="528450"/>
            <a:ext cx="5998800" cy="611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1" name="Google Shape;21;p4"/>
          <p:cNvSpPr txBox="1">
            <a:spLocks noGrp="1"/>
          </p:cNvSpPr>
          <p:nvPr>
            <p:ph type="body" idx="1"/>
          </p:nvPr>
        </p:nvSpPr>
        <p:spPr>
          <a:xfrm>
            <a:off x="720000" y="1280688"/>
            <a:ext cx="7704000" cy="5586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ct val="0"/>
              </a:spcBef>
              <a:spcAft>
                <a:spcPct val="0"/>
              </a:spcAft>
              <a:buSzPts val="1400"/>
              <a:buFont typeface="Nunito Light"/>
              <a:buChar char="●"/>
              <a:defRPr>
                <a:latin typeface="Times New Roman" panose="02020603050405020304" pitchFamily="18" charset="0"/>
                <a:cs typeface="Times New Roman" panose="02020603050405020304" pitchFamily="18" charset="0"/>
              </a:defRPr>
            </a:lvl1pPr>
            <a:lvl2pPr marL="914400" lvl="1" indent="-317500" rtl="0">
              <a:lnSpc>
                <a:spcPct val="100000"/>
              </a:lnSpc>
              <a:spcBef>
                <a:spcPct val="0"/>
              </a:spcBef>
              <a:spcAft>
                <a:spcPct val="0"/>
              </a:spcAft>
              <a:buSzPts val="1400"/>
              <a:buFont typeface="Nunito Light"/>
              <a:buChar char="○"/>
              <a:defRPr/>
            </a:lvl2pPr>
            <a:lvl3pPr marL="1371600" lvl="2" indent="-317500" rtl="0">
              <a:lnSpc>
                <a:spcPct val="100000"/>
              </a:lnSpc>
              <a:spcBef>
                <a:spcPct val="0"/>
              </a:spcBef>
              <a:spcAft>
                <a:spcPct val="0"/>
              </a:spcAft>
              <a:buSzPts val="1400"/>
              <a:buFont typeface="Nunito Light"/>
              <a:buChar char="■"/>
              <a:defRPr/>
            </a:lvl3pPr>
            <a:lvl4pPr marL="1828800" lvl="3" indent="-317500" rtl="0">
              <a:lnSpc>
                <a:spcPct val="100000"/>
              </a:lnSpc>
              <a:spcBef>
                <a:spcPct val="0"/>
              </a:spcBef>
              <a:spcAft>
                <a:spcPct val="0"/>
              </a:spcAft>
              <a:buSzPts val="1400"/>
              <a:buFont typeface="Nunito Light"/>
              <a:buChar char="●"/>
              <a:defRPr/>
            </a:lvl4pPr>
            <a:lvl5pPr marL="2286000" lvl="4" indent="-317500" rtl="0">
              <a:lnSpc>
                <a:spcPct val="100000"/>
              </a:lnSpc>
              <a:spcBef>
                <a:spcPct val="0"/>
              </a:spcBef>
              <a:spcAft>
                <a:spcPct val="0"/>
              </a:spcAft>
              <a:buSzPts val="1400"/>
              <a:buFont typeface="Nunito Light"/>
              <a:buChar char="○"/>
              <a:defRPr/>
            </a:lvl5pPr>
            <a:lvl6pPr marL="2743200" lvl="5" indent="-317500" rtl="0">
              <a:lnSpc>
                <a:spcPct val="100000"/>
              </a:lnSpc>
              <a:spcBef>
                <a:spcPct val="0"/>
              </a:spcBef>
              <a:spcAft>
                <a:spcPct val="0"/>
              </a:spcAft>
              <a:buSzPts val="1400"/>
              <a:buFont typeface="Nunito Light"/>
              <a:buChar char="■"/>
              <a:defRPr/>
            </a:lvl6pPr>
            <a:lvl7pPr marL="3200400" lvl="6" indent="-317500" rtl="0">
              <a:lnSpc>
                <a:spcPct val="100000"/>
              </a:lnSpc>
              <a:spcBef>
                <a:spcPct val="0"/>
              </a:spcBef>
              <a:spcAft>
                <a:spcPct val="0"/>
              </a:spcAft>
              <a:buSzPts val="1400"/>
              <a:buFont typeface="Nunito Light"/>
              <a:buChar char="●"/>
              <a:defRPr/>
            </a:lvl7pPr>
            <a:lvl8pPr marL="3657600" lvl="7" indent="-317500" rtl="0">
              <a:lnSpc>
                <a:spcPct val="100000"/>
              </a:lnSpc>
              <a:spcBef>
                <a:spcPct val="0"/>
              </a:spcBef>
              <a:spcAft>
                <a:spcPct val="0"/>
              </a:spcAft>
              <a:buSzPts val="1400"/>
              <a:buFont typeface="Nunito Light"/>
              <a:buChar char="○"/>
              <a:defRPr/>
            </a:lvl8pPr>
            <a:lvl9pPr marL="4114800" lvl="8" indent="-317500" rtl="0">
              <a:lnSpc>
                <a:spcPct val="100000"/>
              </a:lnSpc>
              <a:spcBef>
                <a:spcPct val="0"/>
              </a:spcBef>
              <a:spcAft>
                <a:spcPct val="0"/>
              </a:spcAft>
              <a:buSzPts val="1400"/>
              <a:buFont typeface="Nunito Light"/>
              <a:buChar char="■"/>
              <a:defRPr/>
            </a:lvl9pPr>
          </a:lstStyle>
          <a:p>
            <a:pPr lvl="0"/>
            <a:r>
              <a:rPr lang="en-US"/>
              <a:t>Click to edit Master text styles</a:t>
            </a:r>
          </a:p>
        </p:txBody>
      </p:sp>
      <p:grpSp>
        <p:nvGrpSpPr>
          <p:cNvPr id="22" name="Google Shape;22;p4"/>
          <p:cNvGrpSpPr/>
          <p:nvPr/>
        </p:nvGrpSpPr>
        <p:grpSpPr>
          <a:xfrm rot="-709250">
            <a:off x="7446736" y="-309510"/>
            <a:ext cx="1895311" cy="1895074"/>
            <a:chOff x="1402575" y="439650"/>
            <a:chExt cx="4787400" cy="4786800"/>
          </a:xfrm>
        </p:grpSpPr>
        <p:sp>
          <p:nvSpPr>
            <p:cNvPr id="23" name="Google Shape;23;p4"/>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24;p4"/>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25;p4"/>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26;p4"/>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27;p4"/>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28;p4"/>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29;p4"/>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30;p4"/>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31;p4"/>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32;p4"/>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33;p4"/>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34;p4"/>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35;p4"/>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36;p4"/>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37;p4"/>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38;p4"/>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39;p4"/>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40;p4"/>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41;p4"/>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 name="Google Shape;42;p4"/>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 name="Google Shape;43;p4"/>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4" name="Google Shape;44;p4"/>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 name="Google Shape;45;p4"/>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46;p4"/>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 name="Google Shape;47;p4"/>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 name="Google Shape;48;p4"/>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 name="Google Shape;49;p4"/>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 name="Google Shape;50;p4"/>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 name="Google Shape;51;p4"/>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 name="Google Shape;52;p4"/>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 name="Google Shape;53;p4"/>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 name="Google Shape;54;p4"/>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5" name="Google Shape;55;p4"/>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 name="Google Shape;56;p4"/>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 name="Google Shape;57;p4"/>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8" name="Google Shape;58;p4"/>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9" name="Google Shape;59;p4"/>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0" name="Google Shape;60;p4"/>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61" name="Google Shape;61;p4"/>
          <p:cNvGrpSpPr/>
          <p:nvPr/>
        </p:nvGrpSpPr>
        <p:grpSpPr>
          <a:xfrm rot="5400000">
            <a:off x="-1240140" y="4007648"/>
            <a:ext cx="3060479" cy="271998"/>
            <a:chOff x="3073750" y="3457173"/>
            <a:chExt cx="3060479" cy="271998"/>
          </a:xfrm>
        </p:grpSpPr>
        <p:cxnSp>
          <p:nvCxnSpPr>
            <p:cNvPr id="62" name="Google Shape;62;p4"/>
            <p:cNvCxnSpPr/>
            <p:nvPr/>
          </p:nvCxnSpPr>
          <p:spPr>
            <a:xfrm>
              <a:off x="3106875" y="3593175"/>
              <a:ext cx="3004500" cy="0"/>
            </a:xfrm>
            <a:prstGeom prst="straightConnector1">
              <a:avLst/>
            </a:prstGeom>
            <a:noFill/>
            <a:ln w="9525" cap="flat" cmpd="sng">
              <a:solidFill>
                <a:schemeClr val="accent1"/>
              </a:solidFill>
              <a:prstDash val="solid"/>
              <a:round/>
              <a:headEnd type="none" w="med" len="med"/>
              <a:tailEnd type="none" w="med" len="med"/>
            </a:ln>
          </p:spPr>
        </p:cxnSp>
        <p:sp>
          <p:nvSpPr>
            <p:cNvPr id="63" name="Google Shape;63;p4"/>
            <p:cNvSpPr/>
            <p:nvPr/>
          </p:nvSpPr>
          <p:spPr>
            <a:xfrm>
              <a:off x="30737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4" name="Google Shape;64;p4"/>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65" name="Google Shape;65;p4"/>
          <p:cNvGrpSpPr/>
          <p:nvPr/>
        </p:nvGrpSpPr>
        <p:grpSpPr>
          <a:xfrm>
            <a:off x="8222222" y="4609692"/>
            <a:ext cx="776920" cy="807439"/>
            <a:chOff x="1651825" y="473050"/>
            <a:chExt cx="4477925" cy="4653825"/>
          </a:xfrm>
        </p:grpSpPr>
        <p:sp>
          <p:nvSpPr>
            <p:cNvPr id="66" name="Google Shape;66;p4"/>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7" name="Google Shape;67;p4"/>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 name="Google Shape;68;p4"/>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9" name="Google Shape;69;p4"/>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0" name="Google Shape;70;p4"/>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1" name="Google Shape;71;p4"/>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2" name="Google Shape;72;p4"/>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 name="Google Shape;73;p4"/>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 name="Google Shape;74;p4"/>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 name="Google Shape;75;p4"/>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 name="Google Shape;76;p4"/>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7" name="Google Shape;77;p4"/>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 name="Google Shape;78;p4"/>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9" name="Google Shape;79;p4"/>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 name="Google Shape;80;p4"/>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1" name="Google Shape;81;p4"/>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 name="Google Shape;82;p4"/>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3" name="Google Shape;83;p4"/>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4" name="Google Shape;84;p4"/>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5" name="Google Shape;85;p4"/>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6" name="Google Shape;86;p4"/>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7" name="Google Shape;87;p4"/>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8" name="Google Shape;88;p4"/>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9" name="Google Shape;89;p4"/>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0" name="Google Shape;90;p4"/>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 name="Google Shape;91;p4"/>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 name="Google Shape;92;p4"/>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 name="Google Shape;93;p4"/>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 name="Google Shape;94;p4"/>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5" name="Google Shape;95;p4"/>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 name="Google Shape;96;p4"/>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7" name="Google Shape;97;p4"/>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8" name="Google Shape;98;p4"/>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9" name="Google Shape;99;p4"/>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0" name="Google Shape;100;p4"/>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1" name="Google Shape;101;p4"/>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 name="Google Shape;102;p4"/>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 name="Google Shape;103;p4"/>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 name="Google Shape;104;p4"/>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 name="Google Shape;105;p4"/>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 name="Google Shape;106;p4"/>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 name="Google Shape;107;p4"/>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8" name="Google Shape;108;p4"/>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9" name="Google Shape;109;p4"/>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0" name="Google Shape;110;p4"/>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1" name="Google Shape;111;p4"/>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2" name="Google Shape;112;p4"/>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3" name="Google Shape;113;p4"/>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4" name="Google Shape;114;p4"/>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5" name="Google Shape;115;p4"/>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6" name="Google Shape;116;p4"/>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7" name="Google Shape;117;p4"/>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8" name="Google Shape;118;p4"/>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9" name="Google Shape;119;p4"/>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 name="Google Shape;120;p4"/>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 name="Google Shape;121;p4"/>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 name="Google Shape;122;p4"/>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3" name="Google Shape;123;p4"/>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4" name="Google Shape;124;p4"/>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5" name="Google Shape;125;p4"/>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6" name="Google Shape;126;p4"/>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7" name="Google Shape;127;p4"/>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28" name="Google Shape;128;p4"/>
          <p:cNvSpPr/>
          <p:nvPr/>
        </p:nvSpPr>
        <p:spPr>
          <a:xfrm>
            <a:off x="6769003" y="84147"/>
            <a:ext cx="364672" cy="325476"/>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975662312"/>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5">
  <p:cSld name="Title only 5">
    <p:spTree>
      <p:nvGrpSpPr>
        <p:cNvPr id="1" name="Shape 2356"/>
        <p:cNvGrpSpPr/>
        <p:nvPr/>
      </p:nvGrpSpPr>
      <p:grpSpPr>
        <a:xfrm>
          <a:off x="0" y="0"/>
          <a:ext cx="0" cy="0"/>
        </a:xfrm>
      </p:grpSpPr>
      <p:sp>
        <p:nvSpPr>
          <p:cNvPr id="2357" name="Google Shape;2357;p34"/>
          <p:cNvSpPr txBox="1">
            <a:spLocks noGrp="1"/>
          </p:cNvSpPr>
          <p:nvPr>
            <p:ph type="title"/>
          </p:nvPr>
        </p:nvSpPr>
        <p:spPr>
          <a:xfrm>
            <a:off x="713225" y="524725"/>
            <a:ext cx="7704000" cy="713100"/>
          </a:xfrm>
          <a:prstGeom prst="rect">
            <a:avLst/>
          </a:prstGeom>
          <a:ln>
            <a:noFill/>
          </a:ln>
        </p:spPr>
        <p:txBody>
          <a:bodyPr spcFirstLastPara="1" wrap="square" lIns="91425" tIns="91425" rIns="91425" bIns="91425" anchor="t" anchorCtr="0">
            <a:noAutofit/>
          </a:bodyPr>
          <a:lstStyle>
            <a:lvl1pPr lvl="0" algn="ctr"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2358" name="Google Shape;2358;p34"/>
          <p:cNvGrpSpPr/>
          <p:nvPr/>
        </p:nvGrpSpPr>
        <p:grpSpPr>
          <a:xfrm>
            <a:off x="7168618" y="4183220"/>
            <a:ext cx="2447563" cy="2594178"/>
            <a:chOff x="564400" y="1776000"/>
            <a:chExt cx="2020775" cy="2141825"/>
          </a:xfrm>
        </p:grpSpPr>
        <p:sp>
          <p:nvSpPr>
            <p:cNvPr id="2359" name="Google Shape;2359;p34"/>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0" name="Google Shape;2360;p34"/>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1" name="Google Shape;2361;p34"/>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2" name="Google Shape;2362;p34"/>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3" name="Google Shape;2363;p34"/>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4" name="Google Shape;2364;p34"/>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5" name="Google Shape;2365;p34"/>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6" name="Google Shape;2366;p34"/>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7" name="Google Shape;2367;p34"/>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8" name="Google Shape;2368;p34"/>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9" name="Google Shape;2369;p34"/>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0" name="Google Shape;2370;p34"/>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1" name="Google Shape;2371;p34"/>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2" name="Google Shape;2372;p34"/>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73" name="Google Shape;2373;p34"/>
          <p:cNvGrpSpPr/>
          <p:nvPr/>
        </p:nvGrpSpPr>
        <p:grpSpPr>
          <a:xfrm>
            <a:off x="-1540272" y="1237831"/>
            <a:ext cx="2253485" cy="2251638"/>
            <a:chOff x="5375050" y="1992925"/>
            <a:chExt cx="1676950" cy="1675575"/>
          </a:xfrm>
        </p:grpSpPr>
        <p:sp>
          <p:nvSpPr>
            <p:cNvPr id="2374" name="Google Shape;2374;p34"/>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5" name="Google Shape;2375;p34"/>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6" name="Google Shape;2376;p34"/>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7" name="Google Shape;2377;p34"/>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8" name="Google Shape;2378;p34"/>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9" name="Google Shape;2379;p34"/>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0" name="Google Shape;2380;p34"/>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1" name="Google Shape;2381;p34"/>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82" name="Google Shape;2382;p34"/>
          <p:cNvGrpSpPr/>
          <p:nvPr/>
        </p:nvGrpSpPr>
        <p:grpSpPr>
          <a:xfrm rot="-680602">
            <a:off x="8457884" y="705885"/>
            <a:ext cx="1381310" cy="1435966"/>
            <a:chOff x="1609475" y="425350"/>
            <a:chExt cx="4566175" cy="4746850"/>
          </a:xfrm>
        </p:grpSpPr>
        <p:sp>
          <p:nvSpPr>
            <p:cNvPr id="2383" name="Google Shape;2383;p34"/>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4" name="Google Shape;2384;p34"/>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5" name="Google Shape;2385;p34"/>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6" name="Google Shape;2386;p34"/>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7" name="Google Shape;2387;p34"/>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8" name="Google Shape;2388;p34"/>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9" name="Google Shape;2389;p34"/>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0" name="Google Shape;2390;p34"/>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1" name="Google Shape;2391;p34"/>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2" name="Google Shape;2392;p34"/>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3" name="Google Shape;2393;p34"/>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4" name="Google Shape;2394;p34"/>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5" name="Google Shape;2395;p34"/>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6" name="Google Shape;2396;p34"/>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7" name="Google Shape;2397;p34"/>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8" name="Google Shape;2398;p34"/>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9" name="Google Shape;2399;p34"/>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0" name="Google Shape;2400;p34"/>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1" name="Google Shape;2401;p34"/>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2" name="Google Shape;2402;p34"/>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3" name="Google Shape;2403;p34"/>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4" name="Google Shape;2404;p34"/>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5" name="Google Shape;2405;p34"/>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6" name="Google Shape;2406;p34"/>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7" name="Google Shape;2407;p34"/>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8" name="Google Shape;2408;p34"/>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9" name="Google Shape;2409;p34"/>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0" name="Google Shape;2410;p34"/>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1" name="Google Shape;2411;p34"/>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2" name="Google Shape;2412;p34"/>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3" name="Google Shape;2413;p34"/>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4" name="Google Shape;2414;p34"/>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5" name="Google Shape;2415;p34"/>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6" name="Google Shape;2416;p34"/>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7" name="Google Shape;2417;p34"/>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8" name="Google Shape;2418;p34"/>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9" name="Google Shape;2419;p34"/>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0" name="Google Shape;2420;p34"/>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1" name="Google Shape;2421;p34"/>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2" name="Google Shape;2422;p34"/>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3" name="Google Shape;2423;p34"/>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4" name="Google Shape;2424;p34"/>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5" name="Google Shape;2425;p34"/>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6" name="Google Shape;2426;p34"/>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7" name="Google Shape;2427;p34"/>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8" name="Google Shape;2428;p34"/>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9" name="Google Shape;2429;p34"/>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0" name="Google Shape;2430;p34"/>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1" name="Google Shape;2431;p34"/>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2" name="Google Shape;2432;p34"/>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3" name="Google Shape;2433;p34"/>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4" name="Google Shape;2434;p34"/>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5" name="Google Shape;2435;p34"/>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6" name="Google Shape;2436;p34"/>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7" name="Google Shape;2437;p34"/>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8" name="Google Shape;2438;p34"/>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9" name="Google Shape;2439;p34"/>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0" name="Google Shape;2440;p34"/>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1" name="Google Shape;2441;p34"/>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2" name="Google Shape;2442;p34"/>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3" name="Google Shape;2443;p34"/>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chemeClr val="dk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4" name="Google Shape;2444;p34"/>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445" name="Google Shape;2445;p34"/>
          <p:cNvGrpSpPr/>
          <p:nvPr/>
        </p:nvGrpSpPr>
        <p:grpSpPr>
          <a:xfrm>
            <a:off x="269769" y="4264663"/>
            <a:ext cx="794874" cy="794390"/>
            <a:chOff x="5375050" y="1992925"/>
            <a:chExt cx="1676950" cy="1675575"/>
          </a:xfrm>
        </p:grpSpPr>
        <p:sp>
          <p:nvSpPr>
            <p:cNvPr id="2446" name="Google Shape;2446;p34"/>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7" name="Google Shape;2447;p34"/>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8" name="Google Shape;2448;p34"/>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9" name="Google Shape;2449;p34"/>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50" name="Google Shape;2450;p34"/>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51" name="Google Shape;2451;p34"/>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52" name="Google Shape;2452;p34"/>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53" name="Google Shape;2453;p34"/>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37111104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6">
  <p:cSld name="Title only 6">
    <p:spTree>
      <p:nvGrpSpPr>
        <p:cNvPr id="1" name="Shape 2454"/>
        <p:cNvGrpSpPr/>
        <p:nvPr/>
      </p:nvGrpSpPr>
      <p:grpSpPr>
        <a:xfrm>
          <a:off x="0" y="0"/>
          <a:ext cx="0" cy="0"/>
        </a:xfrm>
      </p:grpSpPr>
      <p:sp>
        <p:nvSpPr>
          <p:cNvPr id="2455" name="Google Shape;2455;p35"/>
          <p:cNvSpPr txBox="1">
            <a:spLocks noGrp="1"/>
          </p:cNvSpPr>
          <p:nvPr>
            <p:ph type="title"/>
          </p:nvPr>
        </p:nvSpPr>
        <p:spPr>
          <a:xfrm>
            <a:off x="720000" y="533700"/>
            <a:ext cx="31017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456" name="Google Shape;2456;p35"/>
          <p:cNvSpPr/>
          <p:nvPr/>
        </p:nvSpPr>
        <p:spPr>
          <a:xfrm>
            <a:off x="713225" y="1252600"/>
            <a:ext cx="7717500" cy="33549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457" name="Google Shape;2457;p35"/>
          <p:cNvGrpSpPr/>
          <p:nvPr/>
        </p:nvGrpSpPr>
        <p:grpSpPr>
          <a:xfrm rot="127666">
            <a:off x="5948141" y="4247727"/>
            <a:ext cx="2279492" cy="2368569"/>
            <a:chOff x="1651825" y="473050"/>
            <a:chExt cx="4477925" cy="4653825"/>
          </a:xfrm>
        </p:grpSpPr>
        <p:sp>
          <p:nvSpPr>
            <p:cNvPr id="2458" name="Google Shape;2458;p35"/>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59" name="Google Shape;2459;p35"/>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0" name="Google Shape;2460;p35"/>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1" name="Google Shape;2461;p35"/>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2" name="Google Shape;2462;p35"/>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3" name="Google Shape;2463;p35"/>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4" name="Google Shape;2464;p35"/>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5" name="Google Shape;2465;p35"/>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6" name="Google Shape;2466;p35"/>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7" name="Google Shape;2467;p35"/>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8" name="Google Shape;2468;p35"/>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9" name="Google Shape;2469;p35"/>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0" name="Google Shape;2470;p35"/>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1" name="Google Shape;2471;p35"/>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2" name="Google Shape;2472;p35"/>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3" name="Google Shape;2473;p35"/>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4" name="Google Shape;2474;p35"/>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5" name="Google Shape;2475;p35"/>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6" name="Google Shape;2476;p35"/>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7" name="Google Shape;2477;p35"/>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8" name="Google Shape;2478;p35"/>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9" name="Google Shape;2479;p35"/>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0" name="Google Shape;2480;p35"/>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1" name="Google Shape;2481;p35"/>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2" name="Google Shape;2482;p35"/>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3" name="Google Shape;2483;p35"/>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4" name="Google Shape;2484;p35"/>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5" name="Google Shape;2485;p35"/>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6" name="Google Shape;2486;p35"/>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7" name="Google Shape;2487;p35"/>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8" name="Google Shape;2488;p35"/>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9" name="Google Shape;2489;p35"/>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0" name="Google Shape;2490;p35"/>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1" name="Google Shape;2491;p35"/>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2" name="Google Shape;2492;p35"/>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3" name="Google Shape;2493;p35"/>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4" name="Google Shape;2494;p35"/>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5" name="Google Shape;2495;p35"/>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6" name="Google Shape;2496;p35"/>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7" name="Google Shape;2497;p35"/>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8" name="Google Shape;2498;p35"/>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9" name="Google Shape;2499;p35"/>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0" name="Google Shape;2500;p35"/>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1" name="Google Shape;2501;p35"/>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2" name="Google Shape;2502;p35"/>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3" name="Google Shape;2503;p35"/>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4" name="Google Shape;2504;p35"/>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5" name="Google Shape;2505;p35"/>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6" name="Google Shape;2506;p35"/>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7" name="Google Shape;2507;p35"/>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8" name="Google Shape;2508;p35"/>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9" name="Google Shape;2509;p35"/>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0" name="Google Shape;2510;p35"/>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1" name="Google Shape;2511;p35"/>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2" name="Google Shape;2512;p35"/>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3" name="Google Shape;2513;p35"/>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4" name="Google Shape;2514;p35"/>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5" name="Google Shape;2515;p35"/>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6" name="Google Shape;2516;p35"/>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7" name="Google Shape;2517;p35"/>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8" name="Google Shape;2518;p35"/>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9" name="Google Shape;2519;p35"/>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20" name="Google Shape;2520;p35"/>
          <p:cNvGrpSpPr/>
          <p:nvPr/>
        </p:nvGrpSpPr>
        <p:grpSpPr>
          <a:xfrm>
            <a:off x="4432092" y="-859810"/>
            <a:ext cx="1733463" cy="1732377"/>
            <a:chOff x="5375050" y="1992925"/>
            <a:chExt cx="1676950" cy="1675575"/>
          </a:xfrm>
        </p:grpSpPr>
        <p:sp>
          <p:nvSpPr>
            <p:cNvPr id="2521" name="Google Shape;2521;p35"/>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2" name="Google Shape;2522;p35"/>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3" name="Google Shape;2523;p35"/>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4" name="Google Shape;2524;p35"/>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5" name="Google Shape;2525;p35"/>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6" name="Google Shape;2526;p35"/>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7" name="Google Shape;2527;p35"/>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8" name="Google Shape;2528;p35"/>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29" name="Google Shape;2529;p35"/>
          <p:cNvGrpSpPr/>
          <p:nvPr/>
        </p:nvGrpSpPr>
        <p:grpSpPr>
          <a:xfrm rot="2488754">
            <a:off x="8255227" y="4146030"/>
            <a:ext cx="872265" cy="872160"/>
            <a:chOff x="1399000" y="435475"/>
            <a:chExt cx="4794550" cy="4793975"/>
          </a:xfrm>
        </p:grpSpPr>
        <p:sp>
          <p:nvSpPr>
            <p:cNvPr id="2530" name="Google Shape;2530;p35"/>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1" name="Google Shape;2531;p35"/>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2" name="Google Shape;2532;p35"/>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3" name="Google Shape;2533;p35"/>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4" name="Google Shape;2534;p35"/>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5" name="Google Shape;2535;p35"/>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6" name="Google Shape;2536;p35"/>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7" name="Google Shape;2537;p35"/>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8" name="Google Shape;2538;p35"/>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9" name="Google Shape;2539;p35"/>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0" name="Google Shape;2540;p35"/>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1" name="Google Shape;2541;p35"/>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2" name="Google Shape;2542;p35"/>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3" name="Google Shape;2543;p35"/>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4" name="Google Shape;2544;p35"/>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5" name="Google Shape;2545;p35"/>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6" name="Google Shape;2546;p35"/>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7" name="Google Shape;2547;p35"/>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8" name="Google Shape;2548;p35"/>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9" name="Google Shape;2549;p35"/>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0" name="Google Shape;2550;p35"/>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1" name="Google Shape;2551;p35"/>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2" name="Google Shape;2552;p35"/>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3" name="Google Shape;2553;p35"/>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4" name="Google Shape;2554;p35"/>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5" name="Google Shape;2555;p35"/>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6" name="Google Shape;2556;p35"/>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7" name="Google Shape;2557;p35"/>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8" name="Google Shape;2558;p35"/>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9" name="Google Shape;2559;p35"/>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0" name="Google Shape;2560;p35"/>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1" name="Google Shape;2561;p35"/>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2" name="Google Shape;2562;p35"/>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3" name="Google Shape;2563;p35"/>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4" name="Google Shape;2564;p35"/>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5" name="Google Shape;2565;p35"/>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6" name="Google Shape;2566;p35"/>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7" name="Google Shape;2567;p35"/>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66093926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7">
  <p:cSld name="Title only 7">
    <p:spTree>
      <p:nvGrpSpPr>
        <p:cNvPr id="1" name="Shape 2568"/>
        <p:cNvGrpSpPr/>
        <p:nvPr/>
      </p:nvGrpSpPr>
      <p:grpSpPr>
        <a:xfrm>
          <a:off x="0" y="0"/>
          <a:ext cx="0" cy="0"/>
        </a:xfrm>
      </p:grpSpPr>
      <p:sp>
        <p:nvSpPr>
          <p:cNvPr id="2569" name="Google Shape;2569;p36"/>
          <p:cNvSpPr txBox="1">
            <a:spLocks noGrp="1"/>
          </p:cNvSpPr>
          <p:nvPr>
            <p:ph type="title"/>
          </p:nvPr>
        </p:nvSpPr>
        <p:spPr>
          <a:xfrm>
            <a:off x="720000" y="539500"/>
            <a:ext cx="2524500" cy="713100"/>
          </a:xfrm>
          <a:prstGeom prst="rect">
            <a:avLst/>
          </a:prstGeom>
          <a:ln>
            <a:noFill/>
          </a:ln>
        </p:spPr>
        <p:txBody>
          <a:bodyPr spcFirstLastPara="1" wrap="square" lIns="91425" tIns="91425" rIns="91425" bIns="91425" anchor="t" anchorCtr="0">
            <a:noAutofit/>
          </a:bodyPr>
          <a:lstStyle>
            <a:lvl1pPr lvl="0" algn="ctr"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570" name="Google Shape;2570;p36"/>
          <p:cNvSpPr/>
          <p:nvPr/>
        </p:nvSpPr>
        <p:spPr>
          <a:xfrm>
            <a:off x="713225" y="1252600"/>
            <a:ext cx="7717500" cy="33549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62073434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8">
  <p:cSld name="Title only 8">
    <p:spTree>
      <p:nvGrpSpPr>
        <p:cNvPr id="1" name="Shape 2571"/>
        <p:cNvGrpSpPr/>
        <p:nvPr/>
      </p:nvGrpSpPr>
      <p:grpSpPr>
        <a:xfrm>
          <a:off x="0" y="0"/>
          <a:ext cx="0" cy="0"/>
        </a:xfrm>
      </p:grpSpPr>
      <p:sp>
        <p:nvSpPr>
          <p:cNvPr id="2572" name="Google Shape;2572;p37"/>
          <p:cNvSpPr txBox="1">
            <a:spLocks noGrp="1"/>
          </p:cNvSpPr>
          <p:nvPr>
            <p:ph type="title"/>
          </p:nvPr>
        </p:nvSpPr>
        <p:spPr>
          <a:xfrm>
            <a:off x="720000" y="539500"/>
            <a:ext cx="77040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573" name="Google Shape;2573;p37"/>
          <p:cNvSpPr/>
          <p:nvPr/>
        </p:nvSpPr>
        <p:spPr>
          <a:xfrm>
            <a:off x="713225" y="1252600"/>
            <a:ext cx="7717500" cy="33549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574" name="Google Shape;2574;p37"/>
          <p:cNvGrpSpPr/>
          <p:nvPr/>
        </p:nvGrpSpPr>
        <p:grpSpPr>
          <a:xfrm rot="127804">
            <a:off x="6501688" y="-941424"/>
            <a:ext cx="2433643" cy="2528310"/>
            <a:chOff x="1651825" y="473050"/>
            <a:chExt cx="4477925" cy="4653825"/>
          </a:xfrm>
        </p:grpSpPr>
        <p:sp>
          <p:nvSpPr>
            <p:cNvPr id="2575" name="Google Shape;2575;p37"/>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76" name="Google Shape;2576;p37"/>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77" name="Google Shape;2577;p37"/>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78" name="Google Shape;2578;p37"/>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79" name="Google Shape;2579;p37"/>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0" name="Google Shape;2580;p37"/>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1" name="Google Shape;2581;p37"/>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2" name="Google Shape;2582;p37"/>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3" name="Google Shape;2583;p37"/>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4" name="Google Shape;2584;p37"/>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5" name="Google Shape;2585;p37"/>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6" name="Google Shape;2586;p37"/>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7" name="Google Shape;2587;p37"/>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8" name="Google Shape;2588;p37"/>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9" name="Google Shape;2589;p37"/>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0" name="Google Shape;2590;p37"/>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1" name="Google Shape;2591;p37"/>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2" name="Google Shape;2592;p37"/>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3" name="Google Shape;2593;p37"/>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4" name="Google Shape;2594;p37"/>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5" name="Google Shape;2595;p37"/>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6" name="Google Shape;2596;p37"/>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7" name="Google Shape;2597;p37"/>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8" name="Google Shape;2598;p37"/>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9" name="Google Shape;2599;p37"/>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0" name="Google Shape;2600;p37"/>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1" name="Google Shape;2601;p37"/>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2" name="Google Shape;2602;p37"/>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3" name="Google Shape;2603;p37"/>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4" name="Google Shape;2604;p37"/>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5" name="Google Shape;2605;p37"/>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6" name="Google Shape;2606;p37"/>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7" name="Google Shape;2607;p37"/>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8" name="Google Shape;2608;p37"/>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9" name="Google Shape;2609;p37"/>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0" name="Google Shape;2610;p37"/>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1" name="Google Shape;2611;p37"/>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2" name="Google Shape;2612;p37"/>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3" name="Google Shape;2613;p37"/>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4" name="Google Shape;2614;p37"/>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5" name="Google Shape;2615;p37"/>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6" name="Google Shape;2616;p37"/>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7" name="Google Shape;2617;p37"/>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8" name="Google Shape;2618;p37"/>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9" name="Google Shape;2619;p37"/>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0" name="Google Shape;2620;p37"/>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1" name="Google Shape;2621;p37"/>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2" name="Google Shape;2622;p37"/>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3" name="Google Shape;2623;p37"/>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4" name="Google Shape;2624;p37"/>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5" name="Google Shape;2625;p37"/>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6" name="Google Shape;2626;p37"/>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7" name="Google Shape;2627;p37"/>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8" name="Google Shape;2628;p37"/>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9" name="Google Shape;2629;p37"/>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0" name="Google Shape;2630;p37"/>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1" name="Google Shape;2631;p37"/>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2" name="Google Shape;2632;p37"/>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3" name="Google Shape;2633;p37"/>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4" name="Google Shape;2634;p37"/>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5" name="Google Shape;2635;p37"/>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6" name="Google Shape;2636;p37"/>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637" name="Google Shape;2637;p37"/>
          <p:cNvGrpSpPr/>
          <p:nvPr/>
        </p:nvGrpSpPr>
        <p:grpSpPr>
          <a:xfrm>
            <a:off x="-320997" y="3715003"/>
            <a:ext cx="1823547" cy="1932569"/>
            <a:chOff x="564400" y="1776000"/>
            <a:chExt cx="2020775" cy="2141825"/>
          </a:xfrm>
        </p:grpSpPr>
        <p:sp>
          <p:nvSpPr>
            <p:cNvPr id="2638" name="Google Shape;2638;p37"/>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9" name="Google Shape;2639;p37"/>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0" name="Google Shape;2640;p37"/>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1" name="Google Shape;2641;p37"/>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2" name="Google Shape;2642;p37"/>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3" name="Google Shape;2643;p37"/>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4" name="Google Shape;2644;p37"/>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5" name="Google Shape;2645;p37"/>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6" name="Google Shape;2646;p37"/>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7" name="Google Shape;2647;p37"/>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8" name="Google Shape;2648;p37"/>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9" name="Google Shape;2649;p37"/>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0" name="Google Shape;2650;p37"/>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1" name="Google Shape;2651;p37"/>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652" name="Google Shape;2652;p37"/>
          <p:cNvGrpSpPr/>
          <p:nvPr/>
        </p:nvGrpSpPr>
        <p:grpSpPr>
          <a:xfrm>
            <a:off x="7786916" y="1001717"/>
            <a:ext cx="968760" cy="1026791"/>
            <a:chOff x="564400" y="1776000"/>
            <a:chExt cx="2020775" cy="2141825"/>
          </a:xfrm>
        </p:grpSpPr>
        <p:sp>
          <p:nvSpPr>
            <p:cNvPr id="2653" name="Google Shape;2653;p37"/>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4" name="Google Shape;2654;p37"/>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5" name="Google Shape;2655;p37"/>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6" name="Google Shape;2656;p37"/>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7" name="Google Shape;2657;p37"/>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8" name="Google Shape;2658;p37"/>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9" name="Google Shape;2659;p37"/>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0" name="Google Shape;2660;p37"/>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1" name="Google Shape;2661;p37"/>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2" name="Google Shape;2662;p37"/>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3" name="Google Shape;2663;p37"/>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4" name="Google Shape;2664;p37"/>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5" name="Google Shape;2665;p37"/>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6" name="Google Shape;2666;p37"/>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7" name="Google Shape;2667;p37"/>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668" name="Google Shape;2668;p37"/>
          <p:cNvGrpSpPr/>
          <p:nvPr/>
        </p:nvGrpSpPr>
        <p:grpSpPr>
          <a:xfrm rot="2488644">
            <a:off x="131532" y="2161412"/>
            <a:ext cx="1037345" cy="1037221"/>
            <a:chOff x="1399000" y="435475"/>
            <a:chExt cx="4794550" cy="4793975"/>
          </a:xfrm>
        </p:grpSpPr>
        <p:sp>
          <p:nvSpPr>
            <p:cNvPr id="2669" name="Google Shape;2669;p37"/>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0" name="Google Shape;2670;p37"/>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1" name="Google Shape;2671;p37"/>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2" name="Google Shape;2672;p37"/>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3" name="Google Shape;2673;p37"/>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4" name="Google Shape;2674;p37"/>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5" name="Google Shape;2675;p37"/>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6" name="Google Shape;2676;p37"/>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7" name="Google Shape;2677;p37"/>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8" name="Google Shape;2678;p37"/>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9" name="Google Shape;2679;p37"/>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0" name="Google Shape;2680;p37"/>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1" name="Google Shape;2681;p37"/>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2" name="Google Shape;2682;p37"/>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3" name="Google Shape;2683;p37"/>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4" name="Google Shape;2684;p37"/>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5" name="Google Shape;2685;p37"/>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6" name="Google Shape;2686;p37"/>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7" name="Google Shape;2687;p37"/>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8" name="Google Shape;2688;p37"/>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9" name="Google Shape;2689;p37"/>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0" name="Google Shape;2690;p37"/>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1" name="Google Shape;2691;p37"/>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2" name="Google Shape;2692;p37"/>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3" name="Google Shape;2693;p37"/>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4" name="Google Shape;2694;p37"/>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5" name="Google Shape;2695;p37"/>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6" name="Google Shape;2696;p37"/>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7" name="Google Shape;2697;p37"/>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8" name="Google Shape;2698;p37"/>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9" name="Google Shape;2699;p37"/>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0" name="Google Shape;2700;p37"/>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1" name="Google Shape;2701;p37"/>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2" name="Google Shape;2702;p37"/>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3" name="Google Shape;2703;p37"/>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4" name="Google Shape;2704;p37"/>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5" name="Google Shape;2705;p37"/>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6" name="Google Shape;2706;p37"/>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429164407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9">
  <p:cSld name="Title only 9">
    <p:spTree>
      <p:nvGrpSpPr>
        <p:cNvPr id="1" name="Shape 2707"/>
        <p:cNvGrpSpPr/>
        <p:nvPr/>
      </p:nvGrpSpPr>
      <p:grpSpPr>
        <a:xfrm>
          <a:off x="0" y="0"/>
          <a:ext cx="0" cy="0"/>
        </a:xfrm>
      </p:grpSpPr>
      <p:sp>
        <p:nvSpPr>
          <p:cNvPr id="2708" name="Google Shape;2708;p38"/>
          <p:cNvSpPr txBox="1">
            <a:spLocks noGrp="1"/>
          </p:cNvSpPr>
          <p:nvPr>
            <p:ph type="title"/>
          </p:nvPr>
        </p:nvSpPr>
        <p:spPr>
          <a:xfrm>
            <a:off x="720000" y="539500"/>
            <a:ext cx="77040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709" name="Google Shape;2709;p38"/>
          <p:cNvSpPr/>
          <p:nvPr/>
        </p:nvSpPr>
        <p:spPr>
          <a:xfrm>
            <a:off x="713225" y="1252600"/>
            <a:ext cx="7717500" cy="33549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710" name="Google Shape;2710;p38"/>
          <p:cNvGrpSpPr/>
          <p:nvPr/>
        </p:nvGrpSpPr>
        <p:grpSpPr>
          <a:xfrm>
            <a:off x="7154265" y="40026"/>
            <a:ext cx="1145860" cy="1145256"/>
            <a:chOff x="5375050" y="1992925"/>
            <a:chExt cx="1676950" cy="1675575"/>
          </a:xfrm>
        </p:grpSpPr>
        <p:sp>
          <p:nvSpPr>
            <p:cNvPr id="2711" name="Google Shape;2711;p38"/>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2" name="Google Shape;2712;p38"/>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3" name="Google Shape;2713;p38"/>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4" name="Google Shape;2714;p38"/>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5" name="Google Shape;2715;p38"/>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6" name="Google Shape;2716;p38"/>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7" name="Google Shape;2717;p38"/>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8" name="Google Shape;2718;p38"/>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719" name="Google Shape;2719;p38"/>
          <p:cNvGrpSpPr/>
          <p:nvPr/>
        </p:nvGrpSpPr>
        <p:grpSpPr>
          <a:xfrm>
            <a:off x="-250364" y="71971"/>
            <a:ext cx="843506" cy="842814"/>
            <a:chOff x="5375050" y="1992925"/>
            <a:chExt cx="1676950" cy="1675575"/>
          </a:xfrm>
        </p:grpSpPr>
        <p:sp>
          <p:nvSpPr>
            <p:cNvPr id="2720" name="Google Shape;2720;p38"/>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1" name="Google Shape;2721;p38"/>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2" name="Google Shape;2722;p38"/>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3" name="Google Shape;2723;p38"/>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4" name="Google Shape;2724;p38"/>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5" name="Google Shape;2725;p38"/>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6" name="Google Shape;2726;p38"/>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7" name="Google Shape;2727;p38"/>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728" name="Google Shape;2728;p38"/>
          <p:cNvGrpSpPr/>
          <p:nvPr/>
        </p:nvGrpSpPr>
        <p:grpSpPr>
          <a:xfrm rot="-5400000">
            <a:off x="-1685690" y="3346236"/>
            <a:ext cx="4050130" cy="271998"/>
            <a:chOff x="2084100" y="3457173"/>
            <a:chExt cx="4050130" cy="271998"/>
          </a:xfrm>
        </p:grpSpPr>
        <p:cxnSp>
          <p:nvCxnSpPr>
            <p:cNvPr id="2729" name="Google Shape;2729;p38"/>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730" name="Google Shape;2730;p38"/>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63161268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10">
  <p:cSld name="Title only 10">
    <p:spTree>
      <p:nvGrpSpPr>
        <p:cNvPr id="1" name="Shape 2731"/>
        <p:cNvGrpSpPr/>
        <p:nvPr/>
      </p:nvGrpSpPr>
      <p:grpSpPr>
        <a:xfrm>
          <a:off x="0" y="0"/>
          <a:ext cx="0" cy="0"/>
        </a:xfrm>
      </p:grpSpPr>
      <p:sp>
        <p:nvSpPr>
          <p:cNvPr id="2732" name="Google Shape;2732;p39"/>
          <p:cNvSpPr txBox="1">
            <a:spLocks noGrp="1"/>
          </p:cNvSpPr>
          <p:nvPr>
            <p:ph type="title"/>
          </p:nvPr>
        </p:nvSpPr>
        <p:spPr>
          <a:xfrm>
            <a:off x="720000" y="539500"/>
            <a:ext cx="7329000" cy="709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733" name="Google Shape;2733;p39"/>
          <p:cNvSpPr/>
          <p:nvPr/>
        </p:nvSpPr>
        <p:spPr>
          <a:xfrm>
            <a:off x="713225" y="1252600"/>
            <a:ext cx="7717500" cy="33549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734" name="Google Shape;2734;p39"/>
          <p:cNvGrpSpPr/>
          <p:nvPr/>
        </p:nvGrpSpPr>
        <p:grpSpPr>
          <a:xfrm rot="127666">
            <a:off x="-1699134" y="1643352"/>
            <a:ext cx="2279492" cy="2368569"/>
            <a:chOff x="1651825" y="473050"/>
            <a:chExt cx="4477925" cy="4653825"/>
          </a:xfrm>
        </p:grpSpPr>
        <p:sp>
          <p:nvSpPr>
            <p:cNvPr id="2735" name="Google Shape;2735;p39"/>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6" name="Google Shape;2736;p39"/>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7" name="Google Shape;2737;p39"/>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8" name="Google Shape;2738;p39"/>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9" name="Google Shape;2739;p39"/>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0" name="Google Shape;2740;p39"/>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1" name="Google Shape;2741;p39"/>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2" name="Google Shape;2742;p39"/>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3" name="Google Shape;2743;p39"/>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4" name="Google Shape;2744;p39"/>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5" name="Google Shape;2745;p39"/>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6" name="Google Shape;2746;p39"/>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7" name="Google Shape;2747;p39"/>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8" name="Google Shape;2748;p39"/>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9" name="Google Shape;2749;p39"/>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0" name="Google Shape;2750;p39"/>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1" name="Google Shape;2751;p39"/>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2" name="Google Shape;2752;p39"/>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3" name="Google Shape;2753;p39"/>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4" name="Google Shape;2754;p39"/>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5" name="Google Shape;2755;p39"/>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6" name="Google Shape;2756;p39"/>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7" name="Google Shape;2757;p39"/>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8" name="Google Shape;2758;p39"/>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9" name="Google Shape;2759;p39"/>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0" name="Google Shape;2760;p39"/>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1" name="Google Shape;2761;p39"/>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2" name="Google Shape;2762;p39"/>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3" name="Google Shape;2763;p39"/>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4" name="Google Shape;2764;p39"/>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5" name="Google Shape;2765;p39"/>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6" name="Google Shape;2766;p39"/>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7" name="Google Shape;2767;p39"/>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8" name="Google Shape;2768;p39"/>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9" name="Google Shape;2769;p39"/>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0" name="Google Shape;2770;p39"/>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1" name="Google Shape;2771;p39"/>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2" name="Google Shape;2772;p39"/>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3" name="Google Shape;2773;p39"/>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4" name="Google Shape;2774;p39"/>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5" name="Google Shape;2775;p39"/>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6" name="Google Shape;2776;p39"/>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7" name="Google Shape;2777;p39"/>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8" name="Google Shape;2778;p39"/>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9" name="Google Shape;2779;p39"/>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0" name="Google Shape;2780;p39"/>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1" name="Google Shape;2781;p39"/>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2" name="Google Shape;2782;p39"/>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3" name="Google Shape;2783;p39"/>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4" name="Google Shape;2784;p39"/>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5" name="Google Shape;2785;p39"/>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6" name="Google Shape;2786;p39"/>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7" name="Google Shape;2787;p39"/>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8" name="Google Shape;2788;p39"/>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9" name="Google Shape;2789;p39"/>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0" name="Google Shape;2790;p39"/>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1" name="Google Shape;2791;p39"/>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2" name="Google Shape;2792;p39"/>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3" name="Google Shape;2793;p39"/>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4" name="Google Shape;2794;p39"/>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5" name="Google Shape;2795;p39"/>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6" name="Google Shape;2796;p39"/>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797" name="Google Shape;2797;p39"/>
          <p:cNvGrpSpPr/>
          <p:nvPr/>
        </p:nvGrpSpPr>
        <p:grpSpPr>
          <a:xfrm>
            <a:off x="150182" y="-934292"/>
            <a:ext cx="1390495" cy="1473790"/>
            <a:chOff x="564400" y="1776000"/>
            <a:chExt cx="2020775" cy="2141825"/>
          </a:xfrm>
        </p:grpSpPr>
        <p:sp>
          <p:nvSpPr>
            <p:cNvPr id="2798" name="Google Shape;2798;p39"/>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9" name="Google Shape;2799;p39"/>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0" name="Google Shape;2800;p39"/>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1" name="Google Shape;2801;p39"/>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2" name="Google Shape;2802;p39"/>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3" name="Google Shape;2803;p39"/>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4" name="Google Shape;2804;p39"/>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5" name="Google Shape;2805;p39"/>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6" name="Google Shape;2806;p39"/>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7" name="Google Shape;2807;p39"/>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8" name="Google Shape;2808;p39"/>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9" name="Google Shape;2809;p39"/>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10" name="Google Shape;2810;p39"/>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11" name="Google Shape;2811;p39"/>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12" name="Google Shape;2812;p39"/>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13" name="Google Shape;2813;p39"/>
          <p:cNvGrpSpPr/>
          <p:nvPr/>
        </p:nvGrpSpPr>
        <p:grpSpPr>
          <a:xfrm rot="-5400000">
            <a:off x="6774935" y="3138061"/>
            <a:ext cx="4050130" cy="271998"/>
            <a:chOff x="2084100" y="3457173"/>
            <a:chExt cx="4050130" cy="271998"/>
          </a:xfrm>
        </p:grpSpPr>
        <p:cxnSp>
          <p:nvCxnSpPr>
            <p:cNvPr id="2814" name="Google Shape;2814;p39"/>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815" name="Google Shape;2815;p39"/>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55043076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11">
  <p:cSld name="Title only 11">
    <p:spTree>
      <p:nvGrpSpPr>
        <p:cNvPr id="1" name="Shape 2816"/>
        <p:cNvGrpSpPr/>
        <p:nvPr/>
      </p:nvGrpSpPr>
      <p:grpSpPr>
        <a:xfrm>
          <a:off x="0" y="0"/>
          <a:ext cx="0" cy="0"/>
        </a:xfrm>
      </p:grpSpPr>
      <p:sp>
        <p:nvSpPr>
          <p:cNvPr id="2817" name="Google Shape;2817;p40"/>
          <p:cNvSpPr txBox="1">
            <a:spLocks noGrp="1"/>
          </p:cNvSpPr>
          <p:nvPr>
            <p:ph type="title"/>
          </p:nvPr>
        </p:nvSpPr>
        <p:spPr>
          <a:xfrm>
            <a:off x="720000" y="539500"/>
            <a:ext cx="5270400" cy="7095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818" name="Google Shape;2818;p40"/>
          <p:cNvSpPr/>
          <p:nvPr/>
        </p:nvSpPr>
        <p:spPr>
          <a:xfrm>
            <a:off x="713225" y="1252600"/>
            <a:ext cx="7717500" cy="33549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819" name="Google Shape;2819;p40"/>
          <p:cNvGrpSpPr/>
          <p:nvPr/>
        </p:nvGrpSpPr>
        <p:grpSpPr>
          <a:xfrm rot="-680675">
            <a:off x="7075634" y="185036"/>
            <a:ext cx="740490" cy="769789"/>
            <a:chOff x="1609475" y="425350"/>
            <a:chExt cx="4566175" cy="4746850"/>
          </a:xfrm>
        </p:grpSpPr>
        <p:sp>
          <p:nvSpPr>
            <p:cNvPr id="2820" name="Google Shape;2820;p40"/>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1" name="Google Shape;2821;p40"/>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2" name="Google Shape;2822;p40"/>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3" name="Google Shape;2823;p40"/>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4" name="Google Shape;2824;p40"/>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5" name="Google Shape;2825;p40"/>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chemeClr val="accen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6" name="Google Shape;2826;p40"/>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7" name="Google Shape;2827;p40"/>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8" name="Google Shape;2828;p40"/>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9" name="Google Shape;2829;p40"/>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0" name="Google Shape;2830;p40"/>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1" name="Google Shape;2831;p40"/>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2" name="Google Shape;2832;p40"/>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3" name="Google Shape;2833;p40"/>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4" name="Google Shape;2834;p40"/>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5" name="Google Shape;2835;p40"/>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6" name="Google Shape;2836;p40"/>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7" name="Google Shape;2837;p40"/>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8" name="Google Shape;2838;p40"/>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39" name="Google Shape;2839;p40"/>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0" name="Google Shape;2840;p40"/>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1" name="Google Shape;2841;p40"/>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2" name="Google Shape;2842;p40"/>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3" name="Google Shape;2843;p40"/>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4" name="Google Shape;2844;p40"/>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5" name="Google Shape;2845;p40"/>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6" name="Google Shape;2846;p40"/>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7" name="Google Shape;2847;p40"/>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8" name="Google Shape;2848;p40"/>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49" name="Google Shape;2849;p40"/>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0" name="Google Shape;2850;p40"/>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1" name="Google Shape;2851;p40"/>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2" name="Google Shape;2852;p40"/>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3" name="Google Shape;2853;p40"/>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4" name="Google Shape;2854;p40"/>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5" name="Google Shape;2855;p40"/>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chemeClr val="accen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6" name="Google Shape;2856;p40"/>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7" name="Google Shape;2857;p40"/>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8" name="Google Shape;2858;p40"/>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9" name="Google Shape;2859;p40"/>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0" name="Google Shape;2860;p40"/>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1" name="Google Shape;2861;p40"/>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2" name="Google Shape;2862;p40"/>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3" name="Google Shape;2863;p40"/>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4" name="Google Shape;2864;p40"/>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5" name="Google Shape;2865;p40"/>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6" name="Google Shape;2866;p40"/>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7" name="Google Shape;2867;p40"/>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8" name="Google Shape;2868;p40"/>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9" name="Google Shape;2869;p40"/>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0" name="Google Shape;2870;p40"/>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1" name="Google Shape;2871;p40"/>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2" name="Google Shape;2872;p40"/>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3" name="Google Shape;2873;p40"/>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4" name="Google Shape;2874;p40"/>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5" name="Google Shape;2875;p40"/>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6" name="Google Shape;2876;p40"/>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7" name="Google Shape;2877;p40"/>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8" name="Google Shape;2878;p40"/>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chemeClr val="lt2"/>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9" name="Google Shape;2879;p40"/>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0" name="Google Shape;2880;p40"/>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chemeClr val="dk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1" name="Google Shape;2881;p40"/>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chemeClr val="lt1"/>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882" name="Google Shape;2882;p40"/>
          <p:cNvSpPr/>
          <p:nvPr/>
        </p:nvSpPr>
        <p:spPr>
          <a:xfrm>
            <a:off x="8726575" y="1208224"/>
            <a:ext cx="315557" cy="314839"/>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883" name="Google Shape;2883;p40"/>
          <p:cNvGrpSpPr/>
          <p:nvPr/>
        </p:nvGrpSpPr>
        <p:grpSpPr>
          <a:xfrm>
            <a:off x="7988904" y="-351690"/>
            <a:ext cx="1399750" cy="1398602"/>
            <a:chOff x="5375050" y="1992925"/>
            <a:chExt cx="1676950" cy="1675575"/>
          </a:xfrm>
        </p:grpSpPr>
        <p:sp>
          <p:nvSpPr>
            <p:cNvPr id="2884" name="Google Shape;2884;p40"/>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5" name="Google Shape;2885;p40"/>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6" name="Google Shape;2886;p40"/>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7" name="Google Shape;2887;p40"/>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8" name="Google Shape;2888;p40"/>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9" name="Google Shape;2889;p40"/>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90" name="Google Shape;2890;p40"/>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91" name="Google Shape;2891;p40"/>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92" name="Google Shape;2892;p40"/>
          <p:cNvGrpSpPr/>
          <p:nvPr/>
        </p:nvGrpSpPr>
        <p:grpSpPr>
          <a:xfrm rot="10800000">
            <a:off x="5242285" y="4685136"/>
            <a:ext cx="4050130" cy="271998"/>
            <a:chOff x="2084100" y="3457173"/>
            <a:chExt cx="4050130" cy="271998"/>
          </a:xfrm>
        </p:grpSpPr>
        <p:cxnSp>
          <p:nvCxnSpPr>
            <p:cNvPr id="2893" name="Google Shape;2893;p40"/>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2894" name="Google Shape;2894;p40"/>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711260772"/>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hanks">
  <p:cSld name="Thanks">
    <p:spTree>
      <p:nvGrpSpPr>
        <p:cNvPr id="1" name="Shape 2895"/>
        <p:cNvGrpSpPr/>
        <p:nvPr/>
      </p:nvGrpSpPr>
      <p:grpSpPr>
        <a:xfrm>
          <a:off x="0" y="0"/>
          <a:ext cx="0" cy="0"/>
        </a:xfrm>
      </p:grpSpPr>
      <p:sp>
        <p:nvSpPr>
          <p:cNvPr id="2896" name="Google Shape;2896;p41"/>
          <p:cNvSpPr txBox="1">
            <a:spLocks noGrp="1"/>
          </p:cNvSpPr>
          <p:nvPr>
            <p:ph type="title"/>
          </p:nvPr>
        </p:nvSpPr>
        <p:spPr>
          <a:xfrm>
            <a:off x="2347938" y="540000"/>
            <a:ext cx="4448100" cy="713100"/>
          </a:xfrm>
          <a:prstGeom prst="rect">
            <a:avLst/>
          </a:prstGeom>
          <a:ln>
            <a:noFill/>
          </a:ln>
        </p:spPr>
        <p:txBody>
          <a:bodyPr spcFirstLastPara="1" wrap="square" lIns="91425" tIns="91425" rIns="91425" bIns="91425" anchor="t" anchorCtr="0">
            <a:noAutofit/>
          </a:bodyPr>
          <a:lstStyle>
            <a:lvl1pPr lvl="0" algn="ctr" rtl="0">
              <a:spcBef>
                <a:spcPct val="0"/>
              </a:spcBef>
              <a:spcAft>
                <a:spcPct val="0"/>
              </a:spcAft>
              <a:buSzPts val="3500"/>
              <a:buNone/>
              <a:defRPr sz="6000">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2897" name="Google Shape;2897;p41"/>
          <p:cNvSpPr txBox="1">
            <a:spLocks noGrp="1"/>
          </p:cNvSpPr>
          <p:nvPr>
            <p:ph type="subTitle" idx="1"/>
          </p:nvPr>
        </p:nvSpPr>
        <p:spPr>
          <a:xfrm>
            <a:off x="2035600" y="1827300"/>
            <a:ext cx="5073000" cy="1221600"/>
          </a:xfrm>
          <a:prstGeom prst="rect">
            <a:avLst/>
          </a:prstGeom>
          <a:ln>
            <a:noFill/>
          </a:ln>
        </p:spPr>
        <p:txBody>
          <a:bodyPr spcFirstLastPara="1" wrap="square" lIns="91425" tIns="91425" rIns="91425" bIns="91425" anchor="ctr" anchorCtr="0">
            <a:noAutofit/>
          </a:bodyPr>
          <a:lstStyle>
            <a:lvl1pPr lvl="0" algn="ctr" rtl="0">
              <a:lnSpc>
                <a:spcPct val="100000"/>
              </a:lnSpc>
              <a:spcBef>
                <a:spcPct val="0"/>
              </a:spcBef>
              <a:spcAft>
                <a:spcPct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2898" name="Google Shape;2898;p41"/>
          <p:cNvSpPr txBox="1"/>
          <p:nvPr/>
        </p:nvSpPr>
        <p:spPr>
          <a:xfrm>
            <a:off x="2215350" y="4047800"/>
            <a:ext cx="47133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ct val="0"/>
              </a:spcAft>
              <a:buNone/>
            </a:pPr>
            <a:r>
              <a:rPr lang="en" sz="1050" b="1">
                <a:solidFill>
                  <a:schemeClr val="dk1"/>
                </a:solidFill>
                <a:latin typeface="Times New Roman" panose="02020603050405020304" pitchFamily="18" charset="0"/>
                <a:ea typeface="Spectral"/>
                <a:cs typeface="Times New Roman" panose="02020603050405020304" pitchFamily="18" charset="0"/>
                <a:sym typeface="Spectral"/>
              </a:rPr>
              <a:t>CREDITS: </a:t>
            </a:r>
            <a:r>
              <a:rPr lang="en" sz="1050">
                <a:solidFill>
                  <a:schemeClr val="dk1"/>
                </a:solidFill>
                <a:latin typeface="Times New Roman" panose="02020603050405020304" pitchFamily="18" charset="0"/>
                <a:ea typeface="Spectral"/>
                <a:cs typeface="Times New Roman" panose="02020603050405020304" pitchFamily="18" charset="0"/>
                <a:sym typeface="Spectral"/>
              </a:rPr>
              <a:t>This presentation template was created by </a:t>
            </a:r>
            <a:r>
              <a:rPr lang="en" sz="1050" b="1">
                <a:solidFill>
                  <a:schemeClr val="hlink"/>
                </a:solidFill>
                <a:uFill>
                  <a:noFill/>
                </a:uFill>
                <a:latin typeface="Times New Roman" panose="02020603050405020304" pitchFamily="18" charset="0"/>
                <a:ea typeface="Spectral"/>
                <a:cs typeface="Times New Roman" panose="02020603050405020304" pitchFamily="18" charset="0"/>
                <a:sym typeface="Spectral"/>
                <a:hlinkClick r:id="rId1"/>
              </a:rPr>
              <a:t>Slidesgo</a:t>
            </a:r>
            <a:r>
              <a:rPr lang="en" sz="1050" b="1">
                <a:solidFill>
                  <a:schemeClr val="dk1"/>
                </a:solidFill>
                <a:latin typeface="Times New Roman" panose="02020603050405020304" pitchFamily="18" charset="0"/>
                <a:ea typeface="Spectral"/>
                <a:cs typeface="Times New Roman" panose="02020603050405020304" pitchFamily="18" charset="0"/>
                <a:sym typeface="Spectral"/>
              </a:rPr>
              <a:t>,</a:t>
            </a:r>
            <a:r>
              <a:rPr lang="en" sz="1050">
                <a:solidFill>
                  <a:schemeClr val="dk1"/>
                </a:solidFill>
                <a:latin typeface="Adamina"/>
                <a:ea typeface="Adamina"/>
                <a:cs typeface="Adamina"/>
                <a:sym typeface="Adamina"/>
              </a:rPr>
              <a:t> </a:t>
            </a:r>
            <a:r>
              <a:rPr lang="en" sz="1050">
                <a:solidFill>
                  <a:schemeClr val="dk1"/>
                </a:solidFill>
                <a:latin typeface="Times New Roman" panose="02020603050405020304" pitchFamily="18" charset="0"/>
                <a:ea typeface="Spectral"/>
                <a:cs typeface="Times New Roman" panose="02020603050405020304" pitchFamily="18" charset="0"/>
                <a:sym typeface="Spectral"/>
              </a:rPr>
              <a:t>and includes icons by</a:t>
            </a:r>
            <a:r>
              <a:rPr lang="en" sz="1050">
                <a:solidFill>
                  <a:schemeClr val="dk1"/>
                </a:solidFill>
                <a:latin typeface="Adamina"/>
                <a:ea typeface="Adamina"/>
                <a:cs typeface="Adamina"/>
                <a:sym typeface="Adamina"/>
              </a:rPr>
              <a:t> </a:t>
            </a:r>
            <a:r>
              <a:rPr lang="en" sz="1050" b="1">
                <a:solidFill>
                  <a:schemeClr val="dk1"/>
                </a:solidFill>
                <a:uFill>
                  <a:noFill/>
                </a:uFill>
                <a:latin typeface="Times New Roman" panose="02020603050405020304" pitchFamily="18" charset="0"/>
                <a:ea typeface="Spectral"/>
                <a:cs typeface="Times New Roman" panose="02020603050405020304" pitchFamily="18" charset="0"/>
                <a:sym typeface="Spectral"/>
                <a:hlinkClick r:id="rId2">
                  <a:extLst>
                    <a:ext uri="{A12FA001-AC4F-418D-AE19-62706E023703}">
                      <ahyp:hlinkClr xmlns:ahyp="http://schemas.microsoft.com/office/drawing/2018/hyperlinkcolor" xmlns="" val="tx"/>
                    </a:ext>
                  </a:extLst>
                </a:hlinkClick>
              </a:rPr>
              <a:t>Flaticon</a:t>
            </a:r>
            <a:r>
              <a:rPr lang="en" sz="1050" b="1">
                <a:solidFill>
                  <a:schemeClr val="dk1"/>
                </a:solidFill>
                <a:latin typeface="Times New Roman" panose="02020603050405020304" pitchFamily="18" charset="0"/>
                <a:ea typeface="Spectral"/>
                <a:cs typeface="Times New Roman" panose="02020603050405020304" pitchFamily="18" charset="0"/>
                <a:sym typeface="Spectral"/>
              </a:rPr>
              <a:t>,</a:t>
            </a:r>
            <a:r>
              <a:rPr lang="en" sz="1050">
                <a:solidFill>
                  <a:schemeClr val="dk1"/>
                </a:solidFill>
                <a:latin typeface="Adamina"/>
                <a:ea typeface="Adamina"/>
                <a:cs typeface="Adamina"/>
                <a:sym typeface="Adamina"/>
              </a:rPr>
              <a:t> </a:t>
            </a:r>
            <a:r>
              <a:rPr lang="en" sz="1050">
                <a:solidFill>
                  <a:schemeClr val="dk1"/>
                </a:solidFill>
                <a:latin typeface="Times New Roman" panose="02020603050405020304" pitchFamily="18" charset="0"/>
                <a:ea typeface="Spectral"/>
                <a:cs typeface="Times New Roman" panose="02020603050405020304" pitchFamily="18" charset="0"/>
                <a:sym typeface="Spectral"/>
              </a:rPr>
              <a:t>and infographics &amp; images by </a:t>
            </a:r>
            <a:r>
              <a:rPr lang="en" sz="1050" b="1">
                <a:solidFill>
                  <a:schemeClr val="dk1"/>
                </a:solidFill>
                <a:uFill>
                  <a:noFill/>
                </a:uFill>
                <a:latin typeface="Times New Roman" panose="02020603050405020304" pitchFamily="18" charset="0"/>
                <a:ea typeface="Spectral"/>
                <a:cs typeface="Times New Roman" panose="02020603050405020304" pitchFamily="18" charset="0"/>
                <a:sym typeface="Spectral"/>
                <a:hlinkClick r:id="rId3">
                  <a:extLst>
                    <a:ext uri="{A12FA001-AC4F-418D-AE19-62706E023703}">
                      <ahyp:hlinkClr xmlns:ahyp="http://schemas.microsoft.com/office/drawing/2018/hyperlinkcolor" xmlns="" val="tx"/>
                    </a:ext>
                  </a:extLst>
                </a:hlinkClick>
              </a:rPr>
              <a:t>Freepik</a:t>
            </a:r>
            <a:r>
              <a:rPr lang="en" sz="1050" u="sng">
                <a:solidFill>
                  <a:schemeClr val="dk1"/>
                </a:solidFill>
                <a:latin typeface="Adamina"/>
                <a:ea typeface="Adamina"/>
                <a:cs typeface="Adamina"/>
                <a:sym typeface="Adamina"/>
              </a:rPr>
              <a:t> </a:t>
            </a:r>
            <a:endParaRPr sz="1050" b="1" u="sng">
              <a:solidFill>
                <a:schemeClr val="dk1"/>
              </a:solidFill>
              <a:latin typeface="Adamina"/>
              <a:ea typeface="Adamina"/>
              <a:cs typeface="Adamina"/>
              <a:sym typeface="Adamina"/>
            </a:endParaRPr>
          </a:p>
        </p:txBody>
      </p:sp>
      <p:grpSp>
        <p:nvGrpSpPr>
          <p:cNvPr id="2899" name="Google Shape;2899;p41"/>
          <p:cNvGrpSpPr/>
          <p:nvPr/>
        </p:nvGrpSpPr>
        <p:grpSpPr>
          <a:xfrm rot="127666">
            <a:off x="-287084" y="2344777"/>
            <a:ext cx="2279492" cy="2368569"/>
            <a:chOff x="1651825" y="473050"/>
            <a:chExt cx="4477925" cy="4653825"/>
          </a:xfrm>
        </p:grpSpPr>
        <p:sp>
          <p:nvSpPr>
            <p:cNvPr id="2900" name="Google Shape;2900;p41"/>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1" name="Google Shape;2901;p41"/>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2" name="Google Shape;2902;p41"/>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3" name="Google Shape;2903;p41"/>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4" name="Google Shape;2904;p41"/>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5" name="Google Shape;2905;p41"/>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6" name="Google Shape;2906;p41"/>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7" name="Google Shape;2907;p41"/>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8" name="Google Shape;2908;p41"/>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9" name="Google Shape;2909;p41"/>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0" name="Google Shape;2910;p41"/>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1" name="Google Shape;2911;p41"/>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2" name="Google Shape;2912;p41"/>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3" name="Google Shape;2913;p41"/>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4" name="Google Shape;2914;p41"/>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5" name="Google Shape;2915;p41"/>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6" name="Google Shape;2916;p41"/>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7" name="Google Shape;2917;p41"/>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8" name="Google Shape;2918;p41"/>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9" name="Google Shape;2919;p41"/>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0" name="Google Shape;2920;p41"/>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1" name="Google Shape;2921;p41"/>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2" name="Google Shape;2922;p41"/>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3" name="Google Shape;2923;p41"/>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4" name="Google Shape;2924;p41"/>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5" name="Google Shape;2925;p41"/>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6" name="Google Shape;2926;p41"/>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7" name="Google Shape;2927;p41"/>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8" name="Google Shape;2928;p41"/>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9" name="Google Shape;2929;p41"/>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0" name="Google Shape;2930;p41"/>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1" name="Google Shape;2931;p41"/>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2" name="Google Shape;2932;p41"/>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3" name="Google Shape;2933;p41"/>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4" name="Google Shape;2934;p41"/>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5" name="Google Shape;2935;p41"/>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6" name="Google Shape;2936;p41"/>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7" name="Google Shape;2937;p41"/>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8" name="Google Shape;2938;p41"/>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9" name="Google Shape;2939;p41"/>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0" name="Google Shape;2940;p41"/>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1" name="Google Shape;2941;p41"/>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2" name="Google Shape;2942;p41"/>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3" name="Google Shape;2943;p41"/>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4" name="Google Shape;2944;p41"/>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5" name="Google Shape;2945;p41"/>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6" name="Google Shape;2946;p41"/>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7" name="Google Shape;2947;p41"/>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8" name="Google Shape;2948;p41"/>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9" name="Google Shape;2949;p41"/>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0" name="Google Shape;2950;p41"/>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1" name="Google Shape;2951;p41"/>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2" name="Google Shape;2952;p41"/>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3" name="Google Shape;2953;p41"/>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4" name="Google Shape;2954;p41"/>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5" name="Google Shape;2955;p41"/>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6" name="Google Shape;2956;p41"/>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7" name="Google Shape;2957;p41"/>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8" name="Google Shape;2958;p41"/>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9" name="Google Shape;2959;p41"/>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0" name="Google Shape;2960;p41"/>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1" name="Google Shape;2961;p41"/>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962" name="Google Shape;2962;p41"/>
          <p:cNvGrpSpPr/>
          <p:nvPr/>
        </p:nvGrpSpPr>
        <p:grpSpPr>
          <a:xfrm>
            <a:off x="7713734" y="-516983"/>
            <a:ext cx="2170110" cy="2300106"/>
            <a:chOff x="564400" y="1776000"/>
            <a:chExt cx="2020775" cy="2141825"/>
          </a:xfrm>
        </p:grpSpPr>
        <p:sp>
          <p:nvSpPr>
            <p:cNvPr id="2963" name="Google Shape;2963;p41"/>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4" name="Google Shape;2964;p41"/>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5" name="Google Shape;2965;p41"/>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6" name="Google Shape;2966;p41"/>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7" name="Google Shape;2967;p41"/>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8" name="Google Shape;2968;p41"/>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9" name="Google Shape;2969;p41"/>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0" name="Google Shape;2970;p41"/>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1" name="Google Shape;2971;p41"/>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2" name="Google Shape;2972;p41"/>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3" name="Google Shape;2973;p41"/>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4" name="Google Shape;2974;p41"/>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5" name="Google Shape;2975;p41"/>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6" name="Google Shape;2976;p41"/>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977" name="Google Shape;2977;p41"/>
          <p:cNvGrpSpPr/>
          <p:nvPr/>
        </p:nvGrpSpPr>
        <p:grpSpPr>
          <a:xfrm rot="2488754">
            <a:off x="8222802" y="4526530"/>
            <a:ext cx="872265" cy="872160"/>
            <a:chOff x="1399000" y="435475"/>
            <a:chExt cx="4794550" cy="4793975"/>
          </a:xfrm>
        </p:grpSpPr>
        <p:sp>
          <p:nvSpPr>
            <p:cNvPr id="2978" name="Google Shape;2978;p41"/>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9" name="Google Shape;2979;p41"/>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0" name="Google Shape;2980;p41"/>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1" name="Google Shape;2981;p41"/>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2" name="Google Shape;2982;p41"/>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3" name="Google Shape;2983;p41"/>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4" name="Google Shape;2984;p41"/>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5" name="Google Shape;2985;p41"/>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6" name="Google Shape;2986;p41"/>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7" name="Google Shape;2987;p41"/>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8" name="Google Shape;2988;p41"/>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9" name="Google Shape;2989;p41"/>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0" name="Google Shape;2990;p41"/>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1" name="Google Shape;2991;p41"/>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2" name="Google Shape;2992;p41"/>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3" name="Google Shape;2993;p41"/>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4" name="Google Shape;2994;p41"/>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5" name="Google Shape;2995;p41"/>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6" name="Google Shape;2996;p41"/>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7" name="Google Shape;2997;p41"/>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8" name="Google Shape;2998;p41"/>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99" name="Google Shape;2999;p41"/>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0" name="Google Shape;3000;p41"/>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1" name="Google Shape;3001;p41"/>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2" name="Google Shape;3002;p41"/>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3" name="Google Shape;3003;p41"/>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4" name="Google Shape;3004;p41"/>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5" name="Google Shape;3005;p41"/>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6" name="Google Shape;3006;p41"/>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7" name="Google Shape;3007;p41"/>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8" name="Google Shape;3008;p41"/>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09" name="Google Shape;3009;p41"/>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0" name="Google Shape;3010;p41"/>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1" name="Google Shape;3011;p41"/>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2" name="Google Shape;3012;p41"/>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3" name="Google Shape;3013;p41"/>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4" name="Google Shape;3014;p41"/>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5" name="Google Shape;3015;p41"/>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771832074"/>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ackground">
  <p:cSld name="Background">
    <p:spTree>
      <p:nvGrpSpPr>
        <p:cNvPr id="1" name="Shape 3016"/>
        <p:cNvGrpSpPr/>
        <p:nvPr/>
      </p:nvGrpSpPr>
      <p:grpSpPr>
        <a:xfrm>
          <a:off x="0" y="0"/>
          <a:ext cx="0" cy="0"/>
        </a:xfrm>
      </p:grpSpPr>
      <p:sp>
        <p:nvSpPr>
          <p:cNvPr id="3017" name="Google Shape;3017;p42"/>
          <p:cNvSpPr/>
          <p:nvPr/>
        </p:nvSpPr>
        <p:spPr>
          <a:xfrm>
            <a:off x="705000" y="4314150"/>
            <a:ext cx="592649" cy="591300"/>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8" name="Google Shape;3018;p42"/>
          <p:cNvSpPr/>
          <p:nvPr/>
        </p:nvSpPr>
        <p:spPr>
          <a:xfrm>
            <a:off x="8536600" y="2567525"/>
            <a:ext cx="327589" cy="326661"/>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19" name="Google Shape;3019;p42"/>
          <p:cNvSpPr/>
          <p:nvPr/>
        </p:nvSpPr>
        <p:spPr>
          <a:xfrm>
            <a:off x="8085224" y="82516"/>
            <a:ext cx="930317" cy="930376"/>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3020" name="Google Shape;3020;p42"/>
          <p:cNvGrpSpPr/>
          <p:nvPr/>
        </p:nvGrpSpPr>
        <p:grpSpPr>
          <a:xfrm>
            <a:off x="-6" y="-1325185"/>
            <a:ext cx="2440021" cy="2535869"/>
            <a:chOff x="1651825" y="473050"/>
            <a:chExt cx="4477925" cy="4653825"/>
          </a:xfrm>
        </p:grpSpPr>
        <p:sp>
          <p:nvSpPr>
            <p:cNvPr id="3021" name="Google Shape;3021;p42"/>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2" name="Google Shape;3022;p42"/>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3" name="Google Shape;3023;p42"/>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4" name="Google Shape;3024;p42"/>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5" name="Google Shape;3025;p42"/>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6" name="Google Shape;3026;p42"/>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7" name="Google Shape;3027;p42"/>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8" name="Google Shape;3028;p42"/>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29" name="Google Shape;3029;p42"/>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0" name="Google Shape;3030;p42"/>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1" name="Google Shape;3031;p42"/>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2" name="Google Shape;3032;p42"/>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3" name="Google Shape;3033;p42"/>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4" name="Google Shape;3034;p42"/>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5" name="Google Shape;3035;p42"/>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6" name="Google Shape;3036;p42"/>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7" name="Google Shape;3037;p42"/>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8" name="Google Shape;3038;p42"/>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39" name="Google Shape;3039;p42"/>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0" name="Google Shape;3040;p42"/>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1" name="Google Shape;3041;p42"/>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2" name="Google Shape;3042;p42"/>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3" name="Google Shape;3043;p42"/>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4" name="Google Shape;3044;p42"/>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5" name="Google Shape;3045;p42"/>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6" name="Google Shape;3046;p42"/>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7" name="Google Shape;3047;p42"/>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8" name="Google Shape;3048;p42"/>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49" name="Google Shape;3049;p42"/>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0" name="Google Shape;3050;p42"/>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1" name="Google Shape;3051;p42"/>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2" name="Google Shape;3052;p42"/>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3" name="Google Shape;3053;p42"/>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4" name="Google Shape;3054;p42"/>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5" name="Google Shape;3055;p42"/>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6" name="Google Shape;3056;p42"/>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7" name="Google Shape;3057;p42"/>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8" name="Google Shape;3058;p42"/>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59" name="Google Shape;3059;p42"/>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0" name="Google Shape;3060;p42"/>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1" name="Google Shape;3061;p42"/>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2" name="Google Shape;3062;p42"/>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3" name="Google Shape;3063;p42"/>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4" name="Google Shape;3064;p42"/>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5" name="Google Shape;3065;p42"/>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6" name="Google Shape;3066;p42"/>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7" name="Google Shape;3067;p42"/>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8" name="Google Shape;3068;p42"/>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69" name="Google Shape;3069;p42"/>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0" name="Google Shape;3070;p42"/>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1" name="Google Shape;3071;p42"/>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2" name="Google Shape;3072;p42"/>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3" name="Google Shape;3073;p42"/>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4" name="Google Shape;3074;p42"/>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5" name="Google Shape;3075;p42"/>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6" name="Google Shape;3076;p42"/>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7" name="Google Shape;3077;p42"/>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8" name="Google Shape;3078;p42"/>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9" name="Google Shape;3079;p42"/>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0" name="Google Shape;3080;p42"/>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1" name="Google Shape;3081;p42"/>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2" name="Google Shape;3082;p42"/>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083" name="Google Shape;3083;p42"/>
          <p:cNvGrpSpPr/>
          <p:nvPr/>
        </p:nvGrpSpPr>
        <p:grpSpPr>
          <a:xfrm>
            <a:off x="6730254" y="3996589"/>
            <a:ext cx="2133938" cy="2261767"/>
            <a:chOff x="564400" y="1776000"/>
            <a:chExt cx="2020775" cy="2141825"/>
          </a:xfrm>
        </p:grpSpPr>
        <p:sp>
          <p:nvSpPr>
            <p:cNvPr id="3084" name="Google Shape;3084;p42"/>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5" name="Google Shape;3085;p42"/>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6" name="Google Shape;3086;p42"/>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7" name="Google Shape;3087;p42"/>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8" name="Google Shape;3088;p42"/>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9" name="Google Shape;3089;p42"/>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0" name="Google Shape;3090;p42"/>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1" name="Google Shape;3091;p42"/>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2" name="Google Shape;3092;p42"/>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3" name="Google Shape;3093;p42"/>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4" name="Google Shape;3094;p42"/>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5" name="Google Shape;3095;p42"/>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6" name="Google Shape;3096;p42"/>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7" name="Google Shape;3097;p42"/>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8" name="Google Shape;3098;p42"/>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099" name="Google Shape;3099;p42"/>
          <p:cNvGrpSpPr/>
          <p:nvPr/>
        </p:nvGrpSpPr>
        <p:grpSpPr>
          <a:xfrm>
            <a:off x="7933833" y="3425639"/>
            <a:ext cx="930362" cy="983897"/>
            <a:chOff x="3233700" y="2049200"/>
            <a:chExt cx="1454600" cy="1538300"/>
          </a:xfrm>
        </p:grpSpPr>
        <p:sp>
          <p:nvSpPr>
            <p:cNvPr id="3100" name="Google Shape;3100;p42"/>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1" name="Google Shape;3101;p42"/>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2" name="Google Shape;3102;p42"/>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3" name="Google Shape;3103;p42"/>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4" name="Google Shape;3104;p42"/>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5" name="Google Shape;3105;p42"/>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6" name="Google Shape;3106;p42"/>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7" name="Google Shape;3107;p42"/>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108" name="Google Shape;3108;p42"/>
          <p:cNvGrpSpPr/>
          <p:nvPr/>
        </p:nvGrpSpPr>
        <p:grpSpPr>
          <a:xfrm rot="-593765">
            <a:off x="42785" y="1244170"/>
            <a:ext cx="1164386" cy="1164240"/>
            <a:chOff x="1402575" y="439650"/>
            <a:chExt cx="4787400" cy="4786800"/>
          </a:xfrm>
        </p:grpSpPr>
        <p:sp>
          <p:nvSpPr>
            <p:cNvPr id="3109" name="Google Shape;3109;p42"/>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0" name="Google Shape;3110;p42"/>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1" name="Google Shape;3111;p42"/>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2" name="Google Shape;3112;p42"/>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3" name="Google Shape;3113;p42"/>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4" name="Google Shape;3114;p42"/>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5" name="Google Shape;3115;p42"/>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6" name="Google Shape;3116;p42"/>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7" name="Google Shape;3117;p42"/>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8" name="Google Shape;3118;p42"/>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9" name="Google Shape;3119;p42"/>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0" name="Google Shape;3120;p42"/>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1" name="Google Shape;3121;p42"/>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2" name="Google Shape;3122;p42"/>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3" name="Google Shape;3123;p42"/>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4" name="Google Shape;3124;p42"/>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5" name="Google Shape;3125;p42"/>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6" name="Google Shape;3126;p42"/>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7" name="Google Shape;3127;p42"/>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8" name="Google Shape;3128;p42"/>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9" name="Google Shape;3129;p42"/>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0" name="Google Shape;3130;p42"/>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1" name="Google Shape;3131;p42"/>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2" name="Google Shape;3132;p42"/>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3" name="Google Shape;3133;p42"/>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4" name="Google Shape;3134;p42"/>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5" name="Google Shape;3135;p42"/>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6" name="Google Shape;3136;p42"/>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7" name="Google Shape;3137;p42"/>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8" name="Google Shape;3138;p42"/>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9" name="Google Shape;3139;p42"/>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0" name="Google Shape;3140;p42"/>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1" name="Google Shape;3141;p42"/>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2" name="Google Shape;3142;p42"/>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3" name="Google Shape;3143;p42"/>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4" name="Google Shape;3144;p42"/>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5" name="Google Shape;3145;p42"/>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46" name="Google Shape;3146;p42"/>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449626962"/>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ackground 1">
  <p:cSld name="Background 1">
    <p:spTree>
      <p:nvGrpSpPr>
        <p:cNvPr id="1" name="Shape 3147"/>
        <p:cNvGrpSpPr/>
        <p:nvPr/>
      </p:nvGrpSpPr>
      <p:grpSpPr>
        <a:xfrm>
          <a:off x="0" y="0"/>
          <a:ext cx="0" cy="0"/>
        </a:xfrm>
      </p:grpSpPr>
      <p:grpSp>
        <p:nvGrpSpPr>
          <p:cNvPr id="3148" name="Google Shape;3148;p43"/>
          <p:cNvGrpSpPr/>
          <p:nvPr/>
        </p:nvGrpSpPr>
        <p:grpSpPr>
          <a:xfrm flipH="1">
            <a:off x="-1250475" y="-639931"/>
            <a:ext cx="10848203" cy="5833594"/>
            <a:chOff x="-3875" y="846675"/>
            <a:chExt cx="7617050" cy="4096050"/>
          </a:xfrm>
        </p:grpSpPr>
        <p:sp>
          <p:nvSpPr>
            <p:cNvPr id="3149" name="Google Shape;3149;p43"/>
            <p:cNvSpPr/>
            <p:nvPr/>
          </p:nvSpPr>
          <p:spPr>
            <a:xfrm>
              <a:off x="5729875" y="3605325"/>
              <a:ext cx="933775" cy="989750"/>
            </a:xfrm>
            <a:custGeom>
              <a:rect l="l" t="t" r="r" b="b"/>
              <a:pathLst>
                <a:path w="37351" h="39590" extrusionOk="0">
                  <a:moveTo>
                    <a:pt x="14288" y="6287"/>
                  </a:moveTo>
                  <a:lnTo>
                    <a:pt x="18550" y="12395"/>
                  </a:lnTo>
                  <a:lnTo>
                    <a:pt x="23039" y="6442"/>
                  </a:lnTo>
                  <a:lnTo>
                    <a:pt x="22920" y="13764"/>
                  </a:lnTo>
                  <a:lnTo>
                    <a:pt x="30171" y="11574"/>
                  </a:lnTo>
                  <a:lnTo>
                    <a:pt x="25456" y="17729"/>
                  </a:lnTo>
                  <a:lnTo>
                    <a:pt x="32695" y="20218"/>
                  </a:lnTo>
                  <a:lnTo>
                    <a:pt x="25527" y="22397"/>
                  </a:lnTo>
                  <a:lnTo>
                    <a:pt x="29885" y="28647"/>
                  </a:lnTo>
                  <a:lnTo>
                    <a:pt x="22753" y="26040"/>
                  </a:lnTo>
                  <a:lnTo>
                    <a:pt x="22694" y="33398"/>
                  </a:lnTo>
                  <a:lnTo>
                    <a:pt x="18431" y="27242"/>
                  </a:lnTo>
                  <a:lnTo>
                    <a:pt x="14085" y="33160"/>
                  </a:lnTo>
                  <a:lnTo>
                    <a:pt x="14145" y="25790"/>
                  </a:lnTo>
                  <a:lnTo>
                    <a:pt x="7132" y="27897"/>
                  </a:lnTo>
                  <a:lnTo>
                    <a:pt x="11537" y="21920"/>
                  </a:lnTo>
                  <a:lnTo>
                    <a:pt x="4560" y="19372"/>
                  </a:lnTo>
                  <a:lnTo>
                    <a:pt x="11478" y="17289"/>
                  </a:lnTo>
                  <a:lnTo>
                    <a:pt x="7096" y="11038"/>
                  </a:lnTo>
                  <a:lnTo>
                    <a:pt x="14228" y="13645"/>
                  </a:lnTo>
                  <a:lnTo>
                    <a:pt x="14288" y="6287"/>
                  </a:lnTo>
                  <a:close/>
                  <a:moveTo>
                    <a:pt x="18919" y="1"/>
                  </a:moveTo>
                  <a:lnTo>
                    <a:pt x="18646" y="96"/>
                  </a:lnTo>
                  <a:lnTo>
                    <a:pt x="18622" y="96"/>
                  </a:lnTo>
                  <a:lnTo>
                    <a:pt x="17324" y="489"/>
                  </a:lnTo>
                  <a:lnTo>
                    <a:pt x="15455" y="1084"/>
                  </a:lnTo>
                  <a:lnTo>
                    <a:pt x="14038" y="1525"/>
                  </a:lnTo>
                  <a:lnTo>
                    <a:pt x="14002" y="5371"/>
                  </a:lnTo>
                  <a:lnTo>
                    <a:pt x="11859" y="2204"/>
                  </a:lnTo>
                  <a:lnTo>
                    <a:pt x="7216" y="3644"/>
                  </a:lnTo>
                  <a:lnTo>
                    <a:pt x="4453" y="7442"/>
                  </a:lnTo>
                  <a:lnTo>
                    <a:pt x="5037" y="8359"/>
                  </a:lnTo>
                  <a:lnTo>
                    <a:pt x="6561" y="10562"/>
                  </a:lnTo>
                  <a:lnTo>
                    <a:pt x="6561" y="10562"/>
                  </a:lnTo>
                  <a:lnTo>
                    <a:pt x="3025" y="9300"/>
                  </a:lnTo>
                  <a:lnTo>
                    <a:pt x="215" y="13074"/>
                  </a:lnTo>
                  <a:lnTo>
                    <a:pt x="131" y="17955"/>
                  </a:lnTo>
                  <a:lnTo>
                    <a:pt x="3965" y="19360"/>
                  </a:lnTo>
                  <a:lnTo>
                    <a:pt x="96" y="20539"/>
                  </a:lnTo>
                  <a:lnTo>
                    <a:pt x="0" y="25444"/>
                  </a:lnTo>
                  <a:lnTo>
                    <a:pt x="2786" y="29481"/>
                  </a:lnTo>
                  <a:lnTo>
                    <a:pt x="6656" y="28302"/>
                  </a:lnTo>
                  <a:lnTo>
                    <a:pt x="6656" y="28302"/>
                  </a:lnTo>
                  <a:lnTo>
                    <a:pt x="4239" y="31576"/>
                  </a:lnTo>
                  <a:lnTo>
                    <a:pt x="7013" y="35481"/>
                  </a:lnTo>
                  <a:lnTo>
                    <a:pt x="7120" y="35636"/>
                  </a:lnTo>
                  <a:lnTo>
                    <a:pt x="11478" y="37172"/>
                  </a:lnTo>
                  <a:lnTo>
                    <a:pt x="13919" y="33886"/>
                  </a:lnTo>
                  <a:lnTo>
                    <a:pt x="13919" y="33886"/>
                  </a:lnTo>
                  <a:lnTo>
                    <a:pt x="13883" y="38017"/>
                  </a:lnTo>
                  <a:lnTo>
                    <a:pt x="16490" y="38958"/>
                  </a:lnTo>
                  <a:lnTo>
                    <a:pt x="18241" y="39589"/>
                  </a:lnTo>
                  <a:lnTo>
                    <a:pt x="22967" y="38160"/>
                  </a:lnTo>
                  <a:lnTo>
                    <a:pt x="22991" y="34315"/>
                  </a:lnTo>
                  <a:lnTo>
                    <a:pt x="25194" y="37470"/>
                  </a:lnTo>
                  <a:lnTo>
                    <a:pt x="29647" y="36136"/>
                  </a:lnTo>
                  <a:lnTo>
                    <a:pt x="30278" y="35362"/>
                  </a:lnTo>
                  <a:lnTo>
                    <a:pt x="32588" y="32231"/>
                  </a:lnTo>
                  <a:lnTo>
                    <a:pt x="30433" y="29147"/>
                  </a:lnTo>
                  <a:lnTo>
                    <a:pt x="34231" y="30386"/>
                  </a:lnTo>
                  <a:lnTo>
                    <a:pt x="37148" y="26552"/>
                  </a:lnTo>
                  <a:lnTo>
                    <a:pt x="37219" y="21682"/>
                  </a:lnTo>
                  <a:lnTo>
                    <a:pt x="33326" y="20277"/>
                  </a:lnTo>
                  <a:lnTo>
                    <a:pt x="37255" y="19122"/>
                  </a:lnTo>
                  <a:lnTo>
                    <a:pt x="37315" y="15955"/>
                  </a:lnTo>
                  <a:lnTo>
                    <a:pt x="37315" y="15931"/>
                  </a:lnTo>
                  <a:lnTo>
                    <a:pt x="37338" y="14372"/>
                  </a:lnTo>
                  <a:lnTo>
                    <a:pt x="37350" y="14134"/>
                  </a:lnTo>
                  <a:lnTo>
                    <a:pt x="37231" y="13991"/>
                  </a:lnTo>
                  <a:lnTo>
                    <a:pt x="35493" y="11455"/>
                  </a:lnTo>
                  <a:lnTo>
                    <a:pt x="35469" y="11395"/>
                  </a:lnTo>
                  <a:lnTo>
                    <a:pt x="35433" y="11371"/>
                  </a:lnTo>
                  <a:lnTo>
                    <a:pt x="34528" y="10062"/>
                  </a:lnTo>
                  <a:lnTo>
                    <a:pt x="30671" y="11217"/>
                  </a:lnTo>
                  <a:lnTo>
                    <a:pt x="33088" y="7978"/>
                  </a:lnTo>
                  <a:lnTo>
                    <a:pt x="30326" y="3966"/>
                  </a:lnTo>
                  <a:lnTo>
                    <a:pt x="25777" y="2394"/>
                  </a:lnTo>
                  <a:lnTo>
                    <a:pt x="23229" y="5775"/>
                  </a:lnTo>
                  <a:lnTo>
                    <a:pt x="23313" y="1525"/>
                  </a:lnTo>
                  <a:lnTo>
                    <a:pt x="18919"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0" name="Google Shape;3150;p43"/>
            <p:cNvSpPr/>
            <p:nvPr/>
          </p:nvSpPr>
          <p:spPr>
            <a:xfrm>
              <a:off x="5717975" y="3591350"/>
              <a:ext cx="961750" cy="1018000"/>
            </a:xfrm>
            <a:custGeom>
              <a:rect l="l" t="t" r="r" b="b"/>
              <a:pathLst>
                <a:path w="38470" h="40720" extrusionOk="0">
                  <a:moveTo>
                    <a:pt x="19395" y="1119"/>
                  </a:moveTo>
                  <a:lnTo>
                    <a:pt x="23253" y="2465"/>
                  </a:lnTo>
                  <a:lnTo>
                    <a:pt x="23170" y="6549"/>
                  </a:lnTo>
                  <a:lnTo>
                    <a:pt x="23170" y="6632"/>
                  </a:lnTo>
                  <a:lnTo>
                    <a:pt x="22122" y="8025"/>
                  </a:lnTo>
                  <a:lnTo>
                    <a:pt x="19050" y="12073"/>
                  </a:lnTo>
                  <a:lnTo>
                    <a:pt x="15002" y="6287"/>
                  </a:lnTo>
                  <a:lnTo>
                    <a:pt x="15038" y="2477"/>
                  </a:lnTo>
                  <a:lnTo>
                    <a:pt x="16074" y="2143"/>
                  </a:lnTo>
                  <a:lnTo>
                    <a:pt x="17955" y="1548"/>
                  </a:lnTo>
                  <a:lnTo>
                    <a:pt x="19205" y="1179"/>
                  </a:lnTo>
                  <a:cubicBezTo>
                    <a:pt x="19229" y="1179"/>
                    <a:pt x="19264" y="1167"/>
                    <a:pt x="19288" y="1167"/>
                  </a:cubicBezTo>
                  <a:lnTo>
                    <a:pt x="19395" y="1119"/>
                  </a:lnTo>
                  <a:close/>
                  <a:moveTo>
                    <a:pt x="12121" y="3370"/>
                  </a:moveTo>
                  <a:lnTo>
                    <a:pt x="14240" y="6525"/>
                  </a:lnTo>
                  <a:lnTo>
                    <a:pt x="14180" y="13478"/>
                  </a:lnTo>
                  <a:lnTo>
                    <a:pt x="8334" y="11347"/>
                  </a:lnTo>
                  <a:lnTo>
                    <a:pt x="7656" y="11097"/>
                  </a:lnTo>
                  <a:lnTo>
                    <a:pt x="7596" y="11014"/>
                  </a:lnTo>
                  <a:lnTo>
                    <a:pt x="5929" y="8632"/>
                  </a:lnTo>
                  <a:lnTo>
                    <a:pt x="5536" y="8025"/>
                  </a:lnTo>
                  <a:lnTo>
                    <a:pt x="7989" y="4644"/>
                  </a:lnTo>
                  <a:lnTo>
                    <a:pt x="12121" y="3370"/>
                  </a:lnTo>
                  <a:close/>
                  <a:moveTo>
                    <a:pt x="26432" y="3560"/>
                  </a:moveTo>
                  <a:lnTo>
                    <a:pt x="30468" y="4965"/>
                  </a:lnTo>
                  <a:lnTo>
                    <a:pt x="32909" y="8513"/>
                  </a:lnTo>
                  <a:lnTo>
                    <a:pt x="30599" y="11609"/>
                  </a:lnTo>
                  <a:lnTo>
                    <a:pt x="23932" y="13621"/>
                  </a:lnTo>
                  <a:lnTo>
                    <a:pt x="24051" y="6704"/>
                  </a:lnTo>
                  <a:lnTo>
                    <a:pt x="26432" y="3560"/>
                  </a:lnTo>
                  <a:close/>
                  <a:moveTo>
                    <a:pt x="3691" y="10478"/>
                  </a:moveTo>
                  <a:lnTo>
                    <a:pt x="6965" y="11656"/>
                  </a:lnTo>
                  <a:lnTo>
                    <a:pt x="8382" y="13681"/>
                  </a:lnTo>
                  <a:lnTo>
                    <a:pt x="11121" y="17598"/>
                  </a:lnTo>
                  <a:lnTo>
                    <a:pt x="4798" y="19503"/>
                  </a:lnTo>
                  <a:lnTo>
                    <a:pt x="1131" y="18157"/>
                  </a:lnTo>
                  <a:lnTo>
                    <a:pt x="1203" y="13812"/>
                  </a:lnTo>
                  <a:lnTo>
                    <a:pt x="3691" y="10478"/>
                  </a:lnTo>
                  <a:close/>
                  <a:moveTo>
                    <a:pt x="34778" y="11228"/>
                  </a:moveTo>
                  <a:lnTo>
                    <a:pt x="35516" y="12288"/>
                  </a:lnTo>
                  <a:lnTo>
                    <a:pt x="37302" y="14871"/>
                  </a:lnTo>
                  <a:lnTo>
                    <a:pt x="37302" y="14883"/>
                  </a:lnTo>
                  <a:lnTo>
                    <a:pt x="37267" y="16455"/>
                  </a:lnTo>
                  <a:lnTo>
                    <a:pt x="37267" y="16467"/>
                  </a:lnTo>
                  <a:lnTo>
                    <a:pt x="37219" y="19288"/>
                  </a:lnTo>
                  <a:lnTo>
                    <a:pt x="33552" y="20384"/>
                  </a:lnTo>
                  <a:lnTo>
                    <a:pt x="26789" y="18074"/>
                  </a:lnTo>
                  <a:lnTo>
                    <a:pt x="31194" y="12323"/>
                  </a:lnTo>
                  <a:lnTo>
                    <a:pt x="34778" y="11228"/>
                  </a:lnTo>
                  <a:close/>
                  <a:moveTo>
                    <a:pt x="4679" y="20396"/>
                  </a:moveTo>
                  <a:lnTo>
                    <a:pt x="11180" y="22765"/>
                  </a:lnTo>
                  <a:lnTo>
                    <a:pt x="7072" y="28337"/>
                  </a:lnTo>
                  <a:lnTo>
                    <a:pt x="3465" y="29432"/>
                  </a:lnTo>
                  <a:lnTo>
                    <a:pt x="1000" y="25837"/>
                  </a:lnTo>
                  <a:lnTo>
                    <a:pt x="1072" y="21479"/>
                  </a:lnTo>
                  <a:lnTo>
                    <a:pt x="4679" y="20396"/>
                  </a:lnTo>
                  <a:close/>
                  <a:moveTo>
                    <a:pt x="33445" y="21253"/>
                  </a:moveTo>
                  <a:lnTo>
                    <a:pt x="37183" y="22598"/>
                  </a:lnTo>
                  <a:lnTo>
                    <a:pt x="37100" y="26908"/>
                  </a:lnTo>
                  <a:lnTo>
                    <a:pt x="34516" y="30325"/>
                  </a:lnTo>
                  <a:lnTo>
                    <a:pt x="30980" y="29171"/>
                  </a:lnTo>
                  <a:lnTo>
                    <a:pt x="26849" y="23253"/>
                  </a:lnTo>
                  <a:lnTo>
                    <a:pt x="33445" y="21253"/>
                  </a:lnTo>
                  <a:close/>
                  <a:moveTo>
                    <a:pt x="15288" y="8501"/>
                  </a:moveTo>
                  <a:lnTo>
                    <a:pt x="18205" y="12669"/>
                  </a:lnTo>
                  <a:lnTo>
                    <a:pt x="19014" y="13847"/>
                  </a:lnTo>
                  <a:lnTo>
                    <a:pt x="19884" y="12704"/>
                  </a:lnTo>
                  <a:lnTo>
                    <a:pt x="22943" y="8656"/>
                  </a:lnTo>
                  <a:lnTo>
                    <a:pt x="22979" y="8609"/>
                  </a:lnTo>
                  <a:lnTo>
                    <a:pt x="22884" y="13609"/>
                  </a:lnTo>
                  <a:lnTo>
                    <a:pt x="22860" y="15038"/>
                  </a:lnTo>
                  <a:lnTo>
                    <a:pt x="24229" y="14621"/>
                  </a:lnTo>
                  <a:lnTo>
                    <a:pt x="29230" y="13121"/>
                  </a:lnTo>
                  <a:lnTo>
                    <a:pt x="25944" y="17407"/>
                  </a:lnTo>
                  <a:lnTo>
                    <a:pt x="25051" y="18562"/>
                  </a:lnTo>
                  <a:lnTo>
                    <a:pt x="26432" y="19038"/>
                  </a:lnTo>
                  <a:lnTo>
                    <a:pt x="31456" y="20753"/>
                  </a:lnTo>
                  <a:lnTo>
                    <a:pt x="26539" y="22241"/>
                  </a:lnTo>
                  <a:lnTo>
                    <a:pt x="25146" y="22658"/>
                  </a:lnTo>
                  <a:lnTo>
                    <a:pt x="25980" y="23848"/>
                  </a:lnTo>
                  <a:lnTo>
                    <a:pt x="28980" y="28135"/>
                  </a:lnTo>
                  <a:lnTo>
                    <a:pt x="24098" y="26361"/>
                  </a:lnTo>
                  <a:lnTo>
                    <a:pt x="22693" y="25861"/>
                  </a:lnTo>
                  <a:lnTo>
                    <a:pt x="22681" y="27349"/>
                  </a:lnTo>
                  <a:lnTo>
                    <a:pt x="22634" y="32314"/>
                  </a:lnTo>
                  <a:lnTo>
                    <a:pt x="19729" y="28147"/>
                  </a:lnTo>
                  <a:lnTo>
                    <a:pt x="18895" y="26956"/>
                  </a:lnTo>
                  <a:lnTo>
                    <a:pt x="18038" y="28135"/>
                  </a:lnTo>
                  <a:lnTo>
                    <a:pt x="16978" y="29563"/>
                  </a:lnTo>
                  <a:lnTo>
                    <a:pt x="15073" y="32147"/>
                  </a:lnTo>
                  <a:lnTo>
                    <a:pt x="15121" y="27111"/>
                  </a:lnTo>
                  <a:lnTo>
                    <a:pt x="15133" y="25694"/>
                  </a:lnTo>
                  <a:lnTo>
                    <a:pt x="13788" y="26111"/>
                  </a:lnTo>
                  <a:lnTo>
                    <a:pt x="8954" y="27563"/>
                  </a:lnTo>
                  <a:lnTo>
                    <a:pt x="12013" y="23408"/>
                  </a:lnTo>
                  <a:lnTo>
                    <a:pt x="12847" y="22277"/>
                  </a:lnTo>
                  <a:lnTo>
                    <a:pt x="11537" y="21801"/>
                  </a:lnTo>
                  <a:lnTo>
                    <a:pt x="6691" y="20038"/>
                  </a:lnTo>
                  <a:lnTo>
                    <a:pt x="11418" y="18610"/>
                  </a:lnTo>
                  <a:lnTo>
                    <a:pt x="12799" y="18193"/>
                  </a:lnTo>
                  <a:lnTo>
                    <a:pt x="11966" y="17002"/>
                  </a:lnTo>
                  <a:lnTo>
                    <a:pt x="9227" y="13085"/>
                  </a:lnTo>
                  <a:lnTo>
                    <a:pt x="8942" y="12680"/>
                  </a:lnTo>
                  <a:lnTo>
                    <a:pt x="8942" y="12680"/>
                  </a:lnTo>
                  <a:lnTo>
                    <a:pt x="13823" y="14454"/>
                  </a:lnTo>
                  <a:lnTo>
                    <a:pt x="15228" y="14966"/>
                  </a:lnTo>
                  <a:lnTo>
                    <a:pt x="15240" y="13478"/>
                  </a:lnTo>
                  <a:lnTo>
                    <a:pt x="15288" y="8501"/>
                  </a:lnTo>
                  <a:close/>
                  <a:moveTo>
                    <a:pt x="14097" y="27075"/>
                  </a:moveTo>
                  <a:lnTo>
                    <a:pt x="14038" y="34052"/>
                  </a:lnTo>
                  <a:lnTo>
                    <a:pt x="11763" y="37112"/>
                  </a:lnTo>
                  <a:lnTo>
                    <a:pt x="7918" y="35767"/>
                  </a:lnTo>
                  <a:lnTo>
                    <a:pt x="7918" y="35755"/>
                  </a:lnTo>
                  <a:lnTo>
                    <a:pt x="5358" y="32135"/>
                  </a:lnTo>
                  <a:lnTo>
                    <a:pt x="7668" y="29016"/>
                  </a:lnTo>
                  <a:lnTo>
                    <a:pt x="14097" y="27075"/>
                  </a:lnTo>
                  <a:close/>
                  <a:moveTo>
                    <a:pt x="23753" y="27349"/>
                  </a:moveTo>
                  <a:lnTo>
                    <a:pt x="30278" y="29730"/>
                  </a:lnTo>
                  <a:lnTo>
                    <a:pt x="30290" y="29730"/>
                  </a:lnTo>
                  <a:lnTo>
                    <a:pt x="30349" y="29802"/>
                  </a:lnTo>
                  <a:lnTo>
                    <a:pt x="32421" y="32766"/>
                  </a:lnTo>
                  <a:lnTo>
                    <a:pt x="30337" y="35576"/>
                  </a:lnTo>
                  <a:lnTo>
                    <a:pt x="29813" y="36231"/>
                  </a:lnTo>
                  <a:lnTo>
                    <a:pt x="25884" y="37422"/>
                  </a:lnTo>
                  <a:lnTo>
                    <a:pt x="23694" y="34290"/>
                  </a:lnTo>
                  <a:lnTo>
                    <a:pt x="23753" y="27349"/>
                  </a:lnTo>
                  <a:close/>
                  <a:moveTo>
                    <a:pt x="18907" y="28742"/>
                  </a:moveTo>
                  <a:lnTo>
                    <a:pt x="22955" y="34528"/>
                  </a:lnTo>
                  <a:lnTo>
                    <a:pt x="22920" y="38326"/>
                  </a:lnTo>
                  <a:lnTo>
                    <a:pt x="18729" y="39589"/>
                  </a:lnTo>
                  <a:lnTo>
                    <a:pt x="17145" y="39041"/>
                  </a:lnTo>
                  <a:lnTo>
                    <a:pt x="14895" y="38219"/>
                  </a:lnTo>
                  <a:lnTo>
                    <a:pt x="14931" y="34231"/>
                  </a:lnTo>
                  <a:lnTo>
                    <a:pt x="14931" y="34147"/>
                  </a:lnTo>
                  <a:lnTo>
                    <a:pt x="17848" y="30171"/>
                  </a:lnTo>
                  <a:lnTo>
                    <a:pt x="18907" y="28742"/>
                  </a:lnTo>
                  <a:close/>
                  <a:moveTo>
                    <a:pt x="19383" y="0"/>
                  </a:moveTo>
                  <a:lnTo>
                    <a:pt x="19026" y="155"/>
                  </a:lnTo>
                  <a:lnTo>
                    <a:pt x="18991" y="167"/>
                  </a:lnTo>
                  <a:lnTo>
                    <a:pt x="18907" y="203"/>
                  </a:lnTo>
                  <a:lnTo>
                    <a:pt x="17657" y="572"/>
                  </a:lnTo>
                  <a:lnTo>
                    <a:pt x="15776" y="1167"/>
                  </a:lnTo>
                  <a:lnTo>
                    <a:pt x="14740" y="1489"/>
                  </a:lnTo>
                  <a:lnTo>
                    <a:pt x="14002" y="1715"/>
                  </a:lnTo>
                  <a:lnTo>
                    <a:pt x="14002" y="2477"/>
                  </a:lnTo>
                  <a:lnTo>
                    <a:pt x="13990" y="4251"/>
                  </a:lnTo>
                  <a:lnTo>
                    <a:pt x="13014" y="2786"/>
                  </a:lnTo>
                  <a:lnTo>
                    <a:pt x="12573" y="2143"/>
                  </a:lnTo>
                  <a:lnTo>
                    <a:pt x="11835" y="2382"/>
                  </a:lnTo>
                  <a:lnTo>
                    <a:pt x="7727" y="3667"/>
                  </a:lnTo>
                  <a:lnTo>
                    <a:pt x="7394" y="3775"/>
                  </a:lnTo>
                  <a:lnTo>
                    <a:pt x="7191" y="4048"/>
                  </a:lnTo>
                  <a:lnTo>
                    <a:pt x="4739" y="7430"/>
                  </a:lnTo>
                  <a:lnTo>
                    <a:pt x="4322" y="8013"/>
                  </a:lnTo>
                  <a:lnTo>
                    <a:pt x="4703" y="8609"/>
                  </a:lnTo>
                  <a:lnTo>
                    <a:pt x="5084" y="9216"/>
                  </a:lnTo>
                  <a:lnTo>
                    <a:pt x="5108" y="9228"/>
                  </a:lnTo>
                  <a:lnTo>
                    <a:pt x="5120" y="9251"/>
                  </a:lnTo>
                  <a:lnTo>
                    <a:pt x="5715" y="10097"/>
                  </a:lnTo>
                  <a:lnTo>
                    <a:pt x="4072" y="9513"/>
                  </a:lnTo>
                  <a:lnTo>
                    <a:pt x="3346" y="9251"/>
                  </a:lnTo>
                  <a:lnTo>
                    <a:pt x="2881" y="9871"/>
                  </a:lnTo>
                  <a:lnTo>
                    <a:pt x="405" y="13204"/>
                  </a:lnTo>
                  <a:lnTo>
                    <a:pt x="202" y="13478"/>
                  </a:lnTo>
                  <a:lnTo>
                    <a:pt x="202" y="13812"/>
                  </a:lnTo>
                  <a:lnTo>
                    <a:pt x="131" y="18157"/>
                  </a:lnTo>
                  <a:lnTo>
                    <a:pt x="119" y="18907"/>
                  </a:lnTo>
                  <a:lnTo>
                    <a:pt x="822" y="19157"/>
                  </a:lnTo>
                  <a:lnTo>
                    <a:pt x="2810" y="19884"/>
                  </a:lnTo>
                  <a:lnTo>
                    <a:pt x="822" y="20503"/>
                  </a:lnTo>
                  <a:lnTo>
                    <a:pt x="83" y="20717"/>
                  </a:lnTo>
                  <a:lnTo>
                    <a:pt x="72" y="21479"/>
                  </a:lnTo>
                  <a:lnTo>
                    <a:pt x="0" y="25837"/>
                  </a:lnTo>
                  <a:lnTo>
                    <a:pt x="0" y="26182"/>
                  </a:lnTo>
                  <a:lnTo>
                    <a:pt x="191" y="26468"/>
                  </a:lnTo>
                  <a:lnTo>
                    <a:pt x="2667" y="30052"/>
                  </a:lnTo>
                  <a:lnTo>
                    <a:pt x="3096" y="30683"/>
                  </a:lnTo>
                  <a:lnTo>
                    <a:pt x="3822" y="30456"/>
                  </a:lnTo>
                  <a:lnTo>
                    <a:pt x="5834" y="29849"/>
                  </a:lnTo>
                  <a:lnTo>
                    <a:pt x="5834" y="29849"/>
                  </a:lnTo>
                  <a:lnTo>
                    <a:pt x="4584" y="31552"/>
                  </a:lnTo>
                  <a:lnTo>
                    <a:pt x="4132" y="32171"/>
                  </a:lnTo>
                  <a:lnTo>
                    <a:pt x="4572" y="32778"/>
                  </a:lnTo>
                  <a:lnTo>
                    <a:pt x="7108" y="36362"/>
                  </a:lnTo>
                  <a:lnTo>
                    <a:pt x="7108" y="36374"/>
                  </a:lnTo>
                  <a:lnTo>
                    <a:pt x="7311" y="36671"/>
                  </a:lnTo>
                  <a:lnTo>
                    <a:pt x="7632" y="36791"/>
                  </a:lnTo>
                  <a:lnTo>
                    <a:pt x="11478" y="38136"/>
                  </a:lnTo>
                  <a:lnTo>
                    <a:pt x="12204" y="38386"/>
                  </a:lnTo>
                  <a:lnTo>
                    <a:pt x="12668" y="37779"/>
                  </a:lnTo>
                  <a:lnTo>
                    <a:pt x="13930" y="36076"/>
                  </a:lnTo>
                  <a:lnTo>
                    <a:pt x="13918" y="38243"/>
                  </a:lnTo>
                  <a:lnTo>
                    <a:pt x="13918" y="38981"/>
                  </a:lnTo>
                  <a:lnTo>
                    <a:pt x="14609" y="39231"/>
                  </a:lnTo>
                  <a:lnTo>
                    <a:pt x="16859" y="40053"/>
                  </a:lnTo>
                  <a:lnTo>
                    <a:pt x="18443" y="40601"/>
                  </a:lnTo>
                  <a:lnTo>
                    <a:pt x="18764" y="40720"/>
                  </a:lnTo>
                  <a:lnTo>
                    <a:pt x="19098" y="40624"/>
                  </a:lnTo>
                  <a:lnTo>
                    <a:pt x="23289" y="39350"/>
                  </a:lnTo>
                  <a:lnTo>
                    <a:pt x="24039" y="39136"/>
                  </a:lnTo>
                  <a:lnTo>
                    <a:pt x="24039" y="38362"/>
                  </a:lnTo>
                  <a:lnTo>
                    <a:pt x="24051" y="36552"/>
                  </a:lnTo>
                  <a:lnTo>
                    <a:pt x="25087" y="38065"/>
                  </a:lnTo>
                  <a:lnTo>
                    <a:pt x="25527" y="38684"/>
                  </a:lnTo>
                  <a:lnTo>
                    <a:pt x="26253" y="38457"/>
                  </a:lnTo>
                  <a:lnTo>
                    <a:pt x="30182" y="37267"/>
                  </a:lnTo>
                  <a:lnTo>
                    <a:pt x="30492" y="37183"/>
                  </a:lnTo>
                  <a:lnTo>
                    <a:pt x="30706" y="36933"/>
                  </a:lnTo>
                  <a:lnTo>
                    <a:pt x="31230" y="36279"/>
                  </a:lnTo>
                  <a:lnTo>
                    <a:pt x="31242" y="36255"/>
                  </a:lnTo>
                  <a:lnTo>
                    <a:pt x="31254" y="36243"/>
                  </a:lnTo>
                  <a:lnTo>
                    <a:pt x="33338" y="33433"/>
                  </a:lnTo>
                  <a:lnTo>
                    <a:pt x="33778" y="32826"/>
                  </a:lnTo>
                  <a:lnTo>
                    <a:pt x="33349" y="32207"/>
                  </a:lnTo>
                  <a:lnTo>
                    <a:pt x="32314" y="30718"/>
                  </a:lnTo>
                  <a:lnTo>
                    <a:pt x="34278" y="31361"/>
                  </a:lnTo>
                  <a:lnTo>
                    <a:pt x="34993" y="31588"/>
                  </a:lnTo>
                  <a:lnTo>
                    <a:pt x="35433" y="30992"/>
                  </a:lnTo>
                  <a:lnTo>
                    <a:pt x="38029" y="27587"/>
                  </a:lnTo>
                  <a:lnTo>
                    <a:pt x="38231" y="27313"/>
                  </a:lnTo>
                  <a:lnTo>
                    <a:pt x="38231" y="26968"/>
                  </a:lnTo>
                  <a:lnTo>
                    <a:pt x="38302" y="22658"/>
                  </a:lnTo>
                  <a:lnTo>
                    <a:pt x="38326" y="21908"/>
                  </a:lnTo>
                  <a:lnTo>
                    <a:pt x="37624" y="21658"/>
                  </a:lnTo>
                  <a:lnTo>
                    <a:pt x="35600" y="20931"/>
                  </a:lnTo>
                  <a:lnTo>
                    <a:pt x="37624" y="20336"/>
                  </a:lnTo>
                  <a:lnTo>
                    <a:pt x="38362" y="20110"/>
                  </a:lnTo>
                  <a:lnTo>
                    <a:pt x="38386" y="19336"/>
                  </a:lnTo>
                  <a:lnTo>
                    <a:pt x="38422" y="16550"/>
                  </a:lnTo>
                  <a:lnTo>
                    <a:pt x="38422" y="16538"/>
                  </a:lnTo>
                  <a:lnTo>
                    <a:pt x="38422" y="16526"/>
                  </a:lnTo>
                  <a:lnTo>
                    <a:pt x="38422" y="16514"/>
                  </a:lnTo>
                  <a:lnTo>
                    <a:pt x="38457" y="14990"/>
                  </a:lnTo>
                  <a:lnTo>
                    <a:pt x="38457" y="14966"/>
                  </a:lnTo>
                  <a:lnTo>
                    <a:pt x="38469" y="14585"/>
                  </a:lnTo>
                  <a:lnTo>
                    <a:pt x="38243" y="14288"/>
                  </a:lnTo>
                  <a:lnTo>
                    <a:pt x="38231" y="14276"/>
                  </a:lnTo>
                  <a:lnTo>
                    <a:pt x="36493" y="11752"/>
                  </a:lnTo>
                  <a:lnTo>
                    <a:pt x="36421" y="11633"/>
                  </a:lnTo>
                  <a:lnTo>
                    <a:pt x="36397" y="11609"/>
                  </a:lnTo>
                  <a:lnTo>
                    <a:pt x="35743" y="10680"/>
                  </a:lnTo>
                  <a:lnTo>
                    <a:pt x="35314" y="10049"/>
                  </a:lnTo>
                  <a:lnTo>
                    <a:pt x="34588" y="10275"/>
                  </a:lnTo>
                  <a:lnTo>
                    <a:pt x="32623" y="10871"/>
                  </a:lnTo>
                  <a:lnTo>
                    <a:pt x="32623" y="10871"/>
                  </a:lnTo>
                  <a:lnTo>
                    <a:pt x="33873" y="9204"/>
                  </a:lnTo>
                  <a:lnTo>
                    <a:pt x="34314" y="8609"/>
                  </a:lnTo>
                  <a:lnTo>
                    <a:pt x="33885" y="7977"/>
                  </a:lnTo>
                  <a:lnTo>
                    <a:pt x="31444" y="4429"/>
                  </a:lnTo>
                  <a:lnTo>
                    <a:pt x="31254" y="4144"/>
                  </a:lnTo>
                  <a:lnTo>
                    <a:pt x="30921" y="4025"/>
                  </a:lnTo>
                  <a:lnTo>
                    <a:pt x="26896" y="2620"/>
                  </a:lnTo>
                  <a:lnTo>
                    <a:pt x="26182" y="2370"/>
                  </a:lnTo>
                  <a:lnTo>
                    <a:pt x="25718" y="2977"/>
                  </a:lnTo>
                  <a:lnTo>
                    <a:pt x="24372" y="4763"/>
                  </a:lnTo>
                  <a:lnTo>
                    <a:pt x="24420" y="2524"/>
                  </a:lnTo>
                  <a:lnTo>
                    <a:pt x="24432" y="1762"/>
                  </a:lnTo>
                  <a:lnTo>
                    <a:pt x="23717" y="1512"/>
                  </a:lnTo>
                  <a:lnTo>
                    <a:pt x="19872" y="167"/>
                  </a:lnTo>
                  <a:lnTo>
                    <a:pt x="1938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1" name="Google Shape;3151;p43"/>
            <p:cNvSpPr/>
            <p:nvPr/>
          </p:nvSpPr>
          <p:spPr>
            <a:xfrm>
              <a:off x="5823925" y="3739875"/>
              <a:ext cx="745075" cy="723325"/>
            </a:xfrm>
            <a:custGeom>
              <a:rect l="l" t="t" r="r" b="b"/>
              <a:pathLst>
                <a:path w="29803" h="28933" extrusionOk="0">
                  <a:moveTo>
                    <a:pt x="10240" y="1"/>
                  </a:moveTo>
                  <a:lnTo>
                    <a:pt x="10181" y="7859"/>
                  </a:lnTo>
                  <a:lnTo>
                    <a:pt x="2799" y="5180"/>
                  </a:lnTo>
                  <a:lnTo>
                    <a:pt x="2799" y="5180"/>
                  </a:lnTo>
                  <a:lnTo>
                    <a:pt x="7418" y="11788"/>
                  </a:lnTo>
                  <a:lnTo>
                    <a:pt x="1" y="14038"/>
                  </a:lnTo>
                  <a:lnTo>
                    <a:pt x="7323" y="16705"/>
                  </a:lnTo>
                  <a:lnTo>
                    <a:pt x="2703" y="22980"/>
                  </a:lnTo>
                  <a:lnTo>
                    <a:pt x="2703" y="22980"/>
                  </a:lnTo>
                  <a:lnTo>
                    <a:pt x="10228" y="20705"/>
                  </a:lnTo>
                  <a:lnTo>
                    <a:pt x="10169" y="28516"/>
                  </a:lnTo>
                  <a:lnTo>
                    <a:pt x="10169" y="28516"/>
                  </a:lnTo>
                  <a:lnTo>
                    <a:pt x="14669" y="22396"/>
                  </a:lnTo>
                  <a:lnTo>
                    <a:pt x="19229" y="28933"/>
                  </a:lnTo>
                  <a:lnTo>
                    <a:pt x="19289" y="21063"/>
                  </a:lnTo>
                  <a:lnTo>
                    <a:pt x="26671" y="23753"/>
                  </a:lnTo>
                  <a:lnTo>
                    <a:pt x="26671" y="23753"/>
                  </a:lnTo>
                  <a:lnTo>
                    <a:pt x="21872" y="16895"/>
                  </a:lnTo>
                  <a:lnTo>
                    <a:pt x="19015" y="17753"/>
                  </a:lnTo>
                  <a:lnTo>
                    <a:pt x="18991" y="20658"/>
                  </a:lnTo>
                  <a:lnTo>
                    <a:pt x="16312" y="19681"/>
                  </a:lnTo>
                  <a:lnTo>
                    <a:pt x="14681" y="21896"/>
                  </a:lnTo>
                  <a:lnTo>
                    <a:pt x="13038" y="19562"/>
                  </a:lnTo>
                  <a:lnTo>
                    <a:pt x="10395" y="20360"/>
                  </a:lnTo>
                  <a:lnTo>
                    <a:pt x="10395" y="20360"/>
                  </a:lnTo>
                  <a:lnTo>
                    <a:pt x="10407" y="17515"/>
                  </a:lnTo>
                  <a:lnTo>
                    <a:pt x="7775" y="16562"/>
                  </a:lnTo>
                  <a:lnTo>
                    <a:pt x="9407" y="14348"/>
                  </a:lnTo>
                  <a:lnTo>
                    <a:pt x="7764" y="11978"/>
                  </a:lnTo>
                  <a:lnTo>
                    <a:pt x="10454" y="11180"/>
                  </a:lnTo>
                  <a:lnTo>
                    <a:pt x="10478" y="8275"/>
                  </a:lnTo>
                  <a:lnTo>
                    <a:pt x="13157" y="9264"/>
                  </a:lnTo>
                  <a:lnTo>
                    <a:pt x="14800" y="7037"/>
                  </a:lnTo>
                  <a:lnTo>
                    <a:pt x="16431" y="9383"/>
                  </a:lnTo>
                  <a:lnTo>
                    <a:pt x="19158" y="8466"/>
                  </a:lnTo>
                  <a:lnTo>
                    <a:pt x="19075" y="11407"/>
                  </a:lnTo>
                  <a:lnTo>
                    <a:pt x="21694" y="12371"/>
                  </a:lnTo>
                  <a:lnTo>
                    <a:pt x="20063" y="14586"/>
                  </a:lnTo>
                  <a:lnTo>
                    <a:pt x="22170" y="17122"/>
                  </a:lnTo>
                  <a:lnTo>
                    <a:pt x="29802" y="14836"/>
                  </a:lnTo>
                  <a:lnTo>
                    <a:pt x="22170" y="12216"/>
                  </a:lnTo>
                  <a:lnTo>
                    <a:pt x="27111" y="5775"/>
                  </a:lnTo>
                  <a:lnTo>
                    <a:pt x="19336" y="8132"/>
                  </a:lnTo>
                  <a:lnTo>
                    <a:pt x="19467" y="370"/>
                  </a:lnTo>
                  <a:lnTo>
                    <a:pt x="19467" y="370"/>
                  </a:lnTo>
                  <a:lnTo>
                    <a:pt x="14812" y="6537"/>
                  </a:lnTo>
                  <a:lnTo>
                    <a:pt x="10240"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2" name="Google Shape;3152;p43"/>
            <p:cNvSpPr/>
            <p:nvPr/>
          </p:nvSpPr>
          <p:spPr>
            <a:xfrm>
              <a:off x="5823925" y="3739875"/>
              <a:ext cx="745075" cy="723325"/>
            </a:xfrm>
            <a:custGeom>
              <a:rect l="l" t="t" r="r" b="b"/>
              <a:pathLst>
                <a:path w="29803" h="28933" extrusionOk="0">
                  <a:moveTo>
                    <a:pt x="10240" y="1"/>
                  </a:moveTo>
                  <a:lnTo>
                    <a:pt x="10181" y="7859"/>
                  </a:lnTo>
                  <a:lnTo>
                    <a:pt x="2799" y="5180"/>
                  </a:lnTo>
                  <a:lnTo>
                    <a:pt x="2799" y="5180"/>
                  </a:lnTo>
                  <a:lnTo>
                    <a:pt x="7418" y="11788"/>
                  </a:lnTo>
                  <a:lnTo>
                    <a:pt x="1" y="14038"/>
                  </a:lnTo>
                  <a:lnTo>
                    <a:pt x="7323" y="16705"/>
                  </a:lnTo>
                  <a:lnTo>
                    <a:pt x="2703" y="22980"/>
                  </a:lnTo>
                  <a:lnTo>
                    <a:pt x="2703" y="22980"/>
                  </a:lnTo>
                  <a:lnTo>
                    <a:pt x="10228" y="20705"/>
                  </a:lnTo>
                  <a:lnTo>
                    <a:pt x="10169" y="28516"/>
                  </a:lnTo>
                  <a:lnTo>
                    <a:pt x="10169" y="28516"/>
                  </a:lnTo>
                  <a:lnTo>
                    <a:pt x="14669" y="22396"/>
                  </a:lnTo>
                  <a:lnTo>
                    <a:pt x="19229" y="28933"/>
                  </a:lnTo>
                  <a:lnTo>
                    <a:pt x="19289" y="21063"/>
                  </a:lnTo>
                  <a:lnTo>
                    <a:pt x="26671" y="23753"/>
                  </a:lnTo>
                  <a:lnTo>
                    <a:pt x="26671" y="23753"/>
                  </a:lnTo>
                  <a:lnTo>
                    <a:pt x="21872" y="16895"/>
                  </a:lnTo>
                  <a:lnTo>
                    <a:pt x="19015" y="17753"/>
                  </a:lnTo>
                  <a:lnTo>
                    <a:pt x="18991" y="20658"/>
                  </a:lnTo>
                  <a:lnTo>
                    <a:pt x="16312" y="19681"/>
                  </a:lnTo>
                  <a:lnTo>
                    <a:pt x="14681" y="21896"/>
                  </a:lnTo>
                  <a:lnTo>
                    <a:pt x="13038" y="19562"/>
                  </a:lnTo>
                  <a:lnTo>
                    <a:pt x="10395" y="20360"/>
                  </a:lnTo>
                  <a:lnTo>
                    <a:pt x="10395" y="20360"/>
                  </a:lnTo>
                  <a:lnTo>
                    <a:pt x="10407" y="17515"/>
                  </a:lnTo>
                  <a:lnTo>
                    <a:pt x="7775" y="16562"/>
                  </a:lnTo>
                  <a:lnTo>
                    <a:pt x="9407" y="14348"/>
                  </a:lnTo>
                  <a:lnTo>
                    <a:pt x="7764" y="11978"/>
                  </a:lnTo>
                  <a:lnTo>
                    <a:pt x="10454" y="11180"/>
                  </a:lnTo>
                  <a:lnTo>
                    <a:pt x="10478" y="8275"/>
                  </a:lnTo>
                  <a:lnTo>
                    <a:pt x="13157" y="9264"/>
                  </a:lnTo>
                  <a:lnTo>
                    <a:pt x="14800" y="7037"/>
                  </a:lnTo>
                  <a:lnTo>
                    <a:pt x="16431" y="9383"/>
                  </a:lnTo>
                  <a:lnTo>
                    <a:pt x="19158" y="8466"/>
                  </a:lnTo>
                  <a:lnTo>
                    <a:pt x="19075" y="11407"/>
                  </a:lnTo>
                  <a:lnTo>
                    <a:pt x="21694" y="12371"/>
                  </a:lnTo>
                  <a:lnTo>
                    <a:pt x="20063" y="14586"/>
                  </a:lnTo>
                  <a:lnTo>
                    <a:pt x="22170" y="17122"/>
                  </a:lnTo>
                  <a:lnTo>
                    <a:pt x="29802" y="14836"/>
                  </a:lnTo>
                  <a:lnTo>
                    <a:pt x="22170" y="12216"/>
                  </a:lnTo>
                  <a:lnTo>
                    <a:pt x="27111" y="5775"/>
                  </a:lnTo>
                  <a:lnTo>
                    <a:pt x="19336" y="8132"/>
                  </a:lnTo>
                  <a:lnTo>
                    <a:pt x="19467" y="370"/>
                  </a:lnTo>
                  <a:lnTo>
                    <a:pt x="19467" y="370"/>
                  </a:lnTo>
                  <a:lnTo>
                    <a:pt x="14812" y="6537"/>
                  </a:lnTo>
                  <a:lnTo>
                    <a:pt x="10240"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3" name="Google Shape;3153;p43"/>
            <p:cNvSpPr/>
            <p:nvPr/>
          </p:nvSpPr>
          <p:spPr>
            <a:xfrm>
              <a:off x="5782850" y="3699100"/>
              <a:ext cx="829300" cy="805175"/>
            </a:xfrm>
            <a:custGeom>
              <a:rect l="l" t="t" r="r" b="b"/>
              <a:pathLst>
                <a:path w="33172" h="32207" extrusionOk="0">
                  <a:moveTo>
                    <a:pt x="12395" y="3286"/>
                  </a:moveTo>
                  <a:lnTo>
                    <a:pt x="15979" y="8406"/>
                  </a:lnTo>
                  <a:lnTo>
                    <a:pt x="14610" y="10264"/>
                  </a:lnTo>
                  <a:lnTo>
                    <a:pt x="12347" y="9442"/>
                  </a:lnTo>
                  <a:lnTo>
                    <a:pt x="12395" y="3286"/>
                  </a:lnTo>
                  <a:close/>
                  <a:moveTo>
                    <a:pt x="20563" y="3608"/>
                  </a:moveTo>
                  <a:lnTo>
                    <a:pt x="20456" y="9668"/>
                  </a:lnTo>
                  <a:lnTo>
                    <a:pt x="18289" y="10383"/>
                  </a:lnTo>
                  <a:lnTo>
                    <a:pt x="16919" y="8430"/>
                  </a:lnTo>
                  <a:lnTo>
                    <a:pt x="20563" y="3608"/>
                  </a:lnTo>
                  <a:close/>
                  <a:moveTo>
                    <a:pt x="5811" y="7870"/>
                  </a:moveTo>
                  <a:lnTo>
                    <a:pt x="10692" y="9656"/>
                  </a:lnTo>
                  <a:lnTo>
                    <a:pt x="11585" y="9978"/>
                  </a:lnTo>
                  <a:lnTo>
                    <a:pt x="11574" y="12407"/>
                  </a:lnTo>
                  <a:lnTo>
                    <a:pt x="9442" y="13050"/>
                  </a:lnTo>
                  <a:lnTo>
                    <a:pt x="5811" y="7870"/>
                  </a:lnTo>
                  <a:close/>
                  <a:moveTo>
                    <a:pt x="27349" y="8370"/>
                  </a:moveTo>
                  <a:lnTo>
                    <a:pt x="23432" y="13478"/>
                  </a:lnTo>
                  <a:lnTo>
                    <a:pt x="21253" y="12680"/>
                  </a:lnTo>
                  <a:lnTo>
                    <a:pt x="21337" y="10192"/>
                  </a:lnTo>
                  <a:lnTo>
                    <a:pt x="27349" y="8370"/>
                  </a:lnTo>
                  <a:close/>
                  <a:moveTo>
                    <a:pt x="9014" y="13990"/>
                  </a:moveTo>
                  <a:lnTo>
                    <a:pt x="10395" y="15979"/>
                  </a:lnTo>
                  <a:lnTo>
                    <a:pt x="9049" y="17812"/>
                  </a:lnTo>
                  <a:lnTo>
                    <a:pt x="3287" y="15717"/>
                  </a:lnTo>
                  <a:lnTo>
                    <a:pt x="9014" y="13990"/>
                  </a:lnTo>
                  <a:close/>
                  <a:moveTo>
                    <a:pt x="23706" y="14371"/>
                  </a:moveTo>
                  <a:lnTo>
                    <a:pt x="29719" y="16431"/>
                  </a:lnTo>
                  <a:lnTo>
                    <a:pt x="23992" y="18134"/>
                  </a:lnTo>
                  <a:lnTo>
                    <a:pt x="22361" y="16193"/>
                  </a:lnTo>
                  <a:lnTo>
                    <a:pt x="23492" y="14657"/>
                  </a:lnTo>
                  <a:lnTo>
                    <a:pt x="23706" y="14371"/>
                  </a:lnTo>
                  <a:close/>
                  <a:moveTo>
                    <a:pt x="16431" y="9561"/>
                  </a:moveTo>
                  <a:lnTo>
                    <a:pt x="17419" y="10978"/>
                  </a:lnTo>
                  <a:lnTo>
                    <a:pt x="17872" y="11621"/>
                  </a:lnTo>
                  <a:lnTo>
                    <a:pt x="18610" y="11383"/>
                  </a:lnTo>
                  <a:lnTo>
                    <a:pt x="20265" y="10823"/>
                  </a:lnTo>
                  <a:lnTo>
                    <a:pt x="20206" y="12633"/>
                  </a:lnTo>
                  <a:lnTo>
                    <a:pt x="20170" y="13383"/>
                  </a:lnTo>
                  <a:lnTo>
                    <a:pt x="20884" y="13645"/>
                  </a:lnTo>
                  <a:lnTo>
                    <a:pt x="22515" y="14240"/>
                  </a:lnTo>
                  <a:lnTo>
                    <a:pt x="21527" y="15562"/>
                  </a:lnTo>
                  <a:lnTo>
                    <a:pt x="21039" y="16217"/>
                  </a:lnTo>
                  <a:lnTo>
                    <a:pt x="21563" y="16848"/>
                  </a:lnTo>
                  <a:lnTo>
                    <a:pt x="22694" y="18217"/>
                  </a:lnTo>
                  <a:lnTo>
                    <a:pt x="20872" y="18765"/>
                  </a:lnTo>
                  <a:lnTo>
                    <a:pt x="20134" y="18991"/>
                  </a:lnTo>
                  <a:lnTo>
                    <a:pt x="20134" y="19765"/>
                  </a:lnTo>
                  <a:lnTo>
                    <a:pt x="20122" y="21527"/>
                  </a:lnTo>
                  <a:lnTo>
                    <a:pt x="18491" y="20932"/>
                  </a:lnTo>
                  <a:lnTo>
                    <a:pt x="17765" y="20670"/>
                  </a:lnTo>
                  <a:lnTo>
                    <a:pt x="17300" y="21289"/>
                  </a:lnTo>
                  <a:lnTo>
                    <a:pt x="16336" y="22598"/>
                  </a:lnTo>
                  <a:lnTo>
                    <a:pt x="15336" y="21170"/>
                  </a:lnTo>
                  <a:lnTo>
                    <a:pt x="14907" y="20551"/>
                  </a:lnTo>
                  <a:lnTo>
                    <a:pt x="14181" y="20777"/>
                  </a:lnTo>
                  <a:lnTo>
                    <a:pt x="12550" y="21265"/>
                  </a:lnTo>
                  <a:lnTo>
                    <a:pt x="12550" y="21265"/>
                  </a:lnTo>
                  <a:lnTo>
                    <a:pt x="12574" y="19503"/>
                  </a:lnTo>
                  <a:lnTo>
                    <a:pt x="12574" y="18765"/>
                  </a:lnTo>
                  <a:lnTo>
                    <a:pt x="11871" y="18515"/>
                  </a:lnTo>
                  <a:lnTo>
                    <a:pt x="10252" y="17919"/>
                  </a:lnTo>
                  <a:lnTo>
                    <a:pt x="11240" y="16562"/>
                  </a:lnTo>
                  <a:lnTo>
                    <a:pt x="11693" y="15955"/>
                  </a:lnTo>
                  <a:lnTo>
                    <a:pt x="11264" y="15336"/>
                  </a:lnTo>
                  <a:lnTo>
                    <a:pt x="10228" y="13883"/>
                  </a:lnTo>
                  <a:lnTo>
                    <a:pt x="11871" y="13395"/>
                  </a:lnTo>
                  <a:lnTo>
                    <a:pt x="12609" y="13169"/>
                  </a:lnTo>
                  <a:lnTo>
                    <a:pt x="12609" y="12395"/>
                  </a:lnTo>
                  <a:lnTo>
                    <a:pt x="12633" y="10621"/>
                  </a:lnTo>
                  <a:lnTo>
                    <a:pt x="14252" y="11216"/>
                  </a:lnTo>
                  <a:lnTo>
                    <a:pt x="15003" y="11514"/>
                  </a:lnTo>
                  <a:lnTo>
                    <a:pt x="15455" y="10895"/>
                  </a:lnTo>
                  <a:lnTo>
                    <a:pt x="16431" y="9561"/>
                  </a:lnTo>
                  <a:close/>
                  <a:moveTo>
                    <a:pt x="9323" y="18717"/>
                  </a:moveTo>
                  <a:lnTo>
                    <a:pt x="11514" y="19527"/>
                  </a:lnTo>
                  <a:lnTo>
                    <a:pt x="11502" y="21908"/>
                  </a:lnTo>
                  <a:lnTo>
                    <a:pt x="5692" y="23658"/>
                  </a:lnTo>
                  <a:lnTo>
                    <a:pt x="9323" y="18717"/>
                  </a:lnTo>
                  <a:close/>
                  <a:moveTo>
                    <a:pt x="23301" y="19134"/>
                  </a:moveTo>
                  <a:lnTo>
                    <a:pt x="26933" y="24325"/>
                  </a:lnTo>
                  <a:lnTo>
                    <a:pt x="21158" y="22229"/>
                  </a:lnTo>
                  <a:lnTo>
                    <a:pt x="21170" y="19789"/>
                  </a:lnTo>
                  <a:lnTo>
                    <a:pt x="23301" y="19134"/>
                  </a:lnTo>
                  <a:close/>
                  <a:moveTo>
                    <a:pt x="14479" y="21801"/>
                  </a:moveTo>
                  <a:lnTo>
                    <a:pt x="15848" y="23765"/>
                  </a:lnTo>
                  <a:lnTo>
                    <a:pt x="13871" y="26444"/>
                  </a:lnTo>
                  <a:lnTo>
                    <a:pt x="12336" y="28528"/>
                  </a:lnTo>
                  <a:lnTo>
                    <a:pt x="12336" y="28528"/>
                  </a:lnTo>
                  <a:lnTo>
                    <a:pt x="12383" y="22444"/>
                  </a:lnTo>
                  <a:lnTo>
                    <a:pt x="14479" y="21801"/>
                  </a:lnTo>
                  <a:close/>
                  <a:moveTo>
                    <a:pt x="18134" y="21932"/>
                  </a:moveTo>
                  <a:lnTo>
                    <a:pt x="20396" y="22753"/>
                  </a:lnTo>
                  <a:lnTo>
                    <a:pt x="20360" y="28909"/>
                  </a:lnTo>
                  <a:lnTo>
                    <a:pt x="16765" y="23777"/>
                  </a:lnTo>
                  <a:lnTo>
                    <a:pt x="18134" y="21932"/>
                  </a:lnTo>
                  <a:close/>
                  <a:moveTo>
                    <a:pt x="11383" y="0"/>
                  </a:moveTo>
                  <a:lnTo>
                    <a:pt x="11347" y="3286"/>
                  </a:lnTo>
                  <a:lnTo>
                    <a:pt x="11312" y="8763"/>
                  </a:lnTo>
                  <a:lnTo>
                    <a:pt x="11050" y="8668"/>
                  </a:lnTo>
                  <a:lnTo>
                    <a:pt x="6168" y="6882"/>
                  </a:lnTo>
                  <a:lnTo>
                    <a:pt x="3061" y="5751"/>
                  </a:lnTo>
                  <a:lnTo>
                    <a:pt x="4966" y="8478"/>
                  </a:lnTo>
                  <a:lnTo>
                    <a:pt x="8228" y="13145"/>
                  </a:lnTo>
                  <a:lnTo>
                    <a:pt x="3001" y="14728"/>
                  </a:lnTo>
                  <a:lnTo>
                    <a:pt x="1" y="15633"/>
                  </a:lnTo>
                  <a:lnTo>
                    <a:pt x="2953" y="16705"/>
                  </a:lnTo>
                  <a:lnTo>
                    <a:pt x="8133" y="18598"/>
                  </a:lnTo>
                  <a:lnTo>
                    <a:pt x="4858" y="23051"/>
                  </a:lnTo>
                  <a:lnTo>
                    <a:pt x="3001" y="25575"/>
                  </a:lnTo>
                  <a:lnTo>
                    <a:pt x="6013" y="24670"/>
                  </a:lnTo>
                  <a:lnTo>
                    <a:pt x="11347" y="23063"/>
                  </a:lnTo>
                  <a:lnTo>
                    <a:pt x="11312" y="28540"/>
                  </a:lnTo>
                  <a:lnTo>
                    <a:pt x="11276" y="31754"/>
                  </a:lnTo>
                  <a:lnTo>
                    <a:pt x="11276" y="31754"/>
                  </a:lnTo>
                  <a:lnTo>
                    <a:pt x="13193" y="29147"/>
                  </a:lnTo>
                  <a:lnTo>
                    <a:pt x="14729" y="27063"/>
                  </a:lnTo>
                  <a:lnTo>
                    <a:pt x="16312" y="24920"/>
                  </a:lnTo>
                  <a:lnTo>
                    <a:pt x="19503" y="29504"/>
                  </a:lnTo>
                  <a:lnTo>
                    <a:pt x="21384" y="32207"/>
                  </a:lnTo>
                  <a:lnTo>
                    <a:pt x="21408" y="28909"/>
                  </a:lnTo>
                  <a:lnTo>
                    <a:pt x="21456" y="23432"/>
                  </a:lnTo>
                  <a:lnTo>
                    <a:pt x="26587" y="25313"/>
                  </a:lnTo>
                  <a:lnTo>
                    <a:pt x="29719" y="26456"/>
                  </a:lnTo>
                  <a:lnTo>
                    <a:pt x="29719" y="26456"/>
                  </a:lnTo>
                  <a:lnTo>
                    <a:pt x="27814" y="23729"/>
                  </a:lnTo>
                  <a:lnTo>
                    <a:pt x="24551" y="19086"/>
                  </a:lnTo>
                  <a:lnTo>
                    <a:pt x="30040" y="17455"/>
                  </a:lnTo>
                  <a:lnTo>
                    <a:pt x="33171" y="16514"/>
                  </a:lnTo>
                  <a:lnTo>
                    <a:pt x="30076" y="15455"/>
                  </a:lnTo>
                  <a:lnTo>
                    <a:pt x="24670" y="13609"/>
                  </a:lnTo>
                  <a:lnTo>
                    <a:pt x="28183" y="9025"/>
                  </a:lnTo>
                  <a:lnTo>
                    <a:pt x="30159" y="6454"/>
                  </a:lnTo>
                  <a:lnTo>
                    <a:pt x="30159" y="6454"/>
                  </a:lnTo>
                  <a:lnTo>
                    <a:pt x="27052" y="7394"/>
                  </a:lnTo>
                  <a:lnTo>
                    <a:pt x="21515" y="9061"/>
                  </a:lnTo>
                  <a:lnTo>
                    <a:pt x="21599" y="3644"/>
                  </a:lnTo>
                  <a:lnTo>
                    <a:pt x="21658" y="429"/>
                  </a:lnTo>
                  <a:lnTo>
                    <a:pt x="19729" y="2989"/>
                  </a:lnTo>
                  <a:lnTo>
                    <a:pt x="16467" y="7287"/>
                  </a:lnTo>
                  <a:lnTo>
                    <a:pt x="13252" y="2691"/>
                  </a:lnTo>
                  <a:lnTo>
                    <a:pt x="1138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4" name="Google Shape;3154;p43"/>
            <p:cNvSpPr/>
            <p:nvPr/>
          </p:nvSpPr>
          <p:spPr>
            <a:xfrm>
              <a:off x="6006100" y="3903300"/>
              <a:ext cx="372400" cy="396500"/>
            </a:xfrm>
            <a:custGeom>
              <a:rect l="l" t="t" r="r" b="b"/>
              <a:pathLst>
                <a:path w="14896" h="15859" extrusionOk="0">
                  <a:moveTo>
                    <a:pt x="7525" y="0"/>
                  </a:moveTo>
                  <a:lnTo>
                    <a:pt x="5775" y="2381"/>
                  </a:lnTo>
                  <a:lnTo>
                    <a:pt x="2894" y="1334"/>
                  </a:lnTo>
                  <a:lnTo>
                    <a:pt x="2870" y="4429"/>
                  </a:lnTo>
                  <a:lnTo>
                    <a:pt x="0" y="5298"/>
                  </a:lnTo>
                  <a:lnTo>
                    <a:pt x="1762" y="7822"/>
                  </a:lnTo>
                  <a:lnTo>
                    <a:pt x="36" y="10168"/>
                  </a:lnTo>
                  <a:lnTo>
                    <a:pt x="2822" y="11192"/>
                  </a:lnTo>
                  <a:lnTo>
                    <a:pt x="2810" y="14216"/>
                  </a:lnTo>
                  <a:lnTo>
                    <a:pt x="5632" y="13359"/>
                  </a:lnTo>
                  <a:lnTo>
                    <a:pt x="7382" y="15859"/>
                  </a:lnTo>
                  <a:lnTo>
                    <a:pt x="9132" y="13478"/>
                  </a:lnTo>
                  <a:lnTo>
                    <a:pt x="12002" y="14526"/>
                  </a:lnTo>
                  <a:lnTo>
                    <a:pt x="12026" y="11430"/>
                  </a:lnTo>
                  <a:lnTo>
                    <a:pt x="14895" y="10561"/>
                  </a:lnTo>
                  <a:lnTo>
                    <a:pt x="13133" y="8037"/>
                  </a:lnTo>
                  <a:lnTo>
                    <a:pt x="14859" y="5679"/>
                  </a:lnTo>
                  <a:lnTo>
                    <a:pt x="12085" y="4667"/>
                  </a:lnTo>
                  <a:lnTo>
                    <a:pt x="12180" y="1536"/>
                  </a:lnTo>
                  <a:lnTo>
                    <a:pt x="12180" y="1536"/>
                  </a:lnTo>
                  <a:lnTo>
                    <a:pt x="9263" y="2500"/>
                  </a:lnTo>
                  <a:lnTo>
                    <a:pt x="7525"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5" name="Google Shape;3155;p43"/>
            <p:cNvSpPr/>
            <p:nvPr/>
          </p:nvSpPr>
          <p:spPr>
            <a:xfrm>
              <a:off x="6006100" y="3903300"/>
              <a:ext cx="372400" cy="396500"/>
            </a:xfrm>
            <a:custGeom>
              <a:rect l="l" t="t" r="r" b="b"/>
              <a:pathLst>
                <a:path w="14896" h="15859" extrusionOk="0">
                  <a:moveTo>
                    <a:pt x="7525" y="0"/>
                  </a:moveTo>
                  <a:lnTo>
                    <a:pt x="5775" y="2381"/>
                  </a:lnTo>
                  <a:lnTo>
                    <a:pt x="2894" y="1334"/>
                  </a:lnTo>
                  <a:lnTo>
                    <a:pt x="2870" y="4429"/>
                  </a:lnTo>
                  <a:lnTo>
                    <a:pt x="0" y="5298"/>
                  </a:lnTo>
                  <a:lnTo>
                    <a:pt x="1762" y="7822"/>
                  </a:lnTo>
                  <a:lnTo>
                    <a:pt x="36" y="10168"/>
                  </a:lnTo>
                  <a:lnTo>
                    <a:pt x="2822" y="11192"/>
                  </a:lnTo>
                  <a:lnTo>
                    <a:pt x="2810" y="14216"/>
                  </a:lnTo>
                  <a:lnTo>
                    <a:pt x="5632" y="13359"/>
                  </a:lnTo>
                  <a:lnTo>
                    <a:pt x="7382" y="15859"/>
                  </a:lnTo>
                  <a:lnTo>
                    <a:pt x="9132" y="13478"/>
                  </a:lnTo>
                  <a:lnTo>
                    <a:pt x="12002" y="14526"/>
                  </a:lnTo>
                  <a:lnTo>
                    <a:pt x="12026" y="11430"/>
                  </a:lnTo>
                  <a:lnTo>
                    <a:pt x="14895" y="10561"/>
                  </a:lnTo>
                  <a:lnTo>
                    <a:pt x="13133" y="8037"/>
                  </a:lnTo>
                  <a:lnTo>
                    <a:pt x="14859" y="5679"/>
                  </a:lnTo>
                  <a:lnTo>
                    <a:pt x="12085" y="4667"/>
                  </a:lnTo>
                  <a:lnTo>
                    <a:pt x="12180" y="1536"/>
                  </a:lnTo>
                  <a:lnTo>
                    <a:pt x="12180" y="1536"/>
                  </a:lnTo>
                  <a:lnTo>
                    <a:pt x="9263" y="2500"/>
                  </a:lnTo>
                  <a:lnTo>
                    <a:pt x="7525" y="0"/>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6" name="Google Shape;3156;p43"/>
            <p:cNvSpPr/>
            <p:nvPr/>
          </p:nvSpPr>
          <p:spPr>
            <a:xfrm>
              <a:off x="5984675" y="3880975"/>
              <a:ext cx="414650" cy="442325"/>
            </a:xfrm>
            <a:custGeom>
              <a:rect l="l" t="t" r="r" b="b"/>
              <a:pathLst>
                <a:path w="16586" h="17693" extrusionOk="0">
                  <a:moveTo>
                    <a:pt x="8370" y="1786"/>
                  </a:moveTo>
                  <a:lnTo>
                    <a:pt x="9751" y="3774"/>
                  </a:lnTo>
                  <a:cubicBezTo>
                    <a:pt x="9823" y="3881"/>
                    <a:pt x="9942" y="3941"/>
                    <a:pt x="10061" y="3941"/>
                  </a:cubicBezTo>
                  <a:cubicBezTo>
                    <a:pt x="10097" y="3941"/>
                    <a:pt x="10144" y="3941"/>
                    <a:pt x="10168" y="3929"/>
                  </a:cubicBezTo>
                  <a:lnTo>
                    <a:pt x="10180" y="3929"/>
                  </a:lnTo>
                  <a:lnTo>
                    <a:pt x="12490" y="3167"/>
                  </a:lnTo>
                  <a:lnTo>
                    <a:pt x="12406" y="5656"/>
                  </a:lnTo>
                  <a:cubicBezTo>
                    <a:pt x="12406" y="5822"/>
                    <a:pt x="12490" y="5977"/>
                    <a:pt x="12656" y="6025"/>
                  </a:cubicBezTo>
                  <a:lnTo>
                    <a:pt x="14883" y="6834"/>
                  </a:lnTo>
                  <a:lnTo>
                    <a:pt x="13514" y="8692"/>
                  </a:lnTo>
                  <a:cubicBezTo>
                    <a:pt x="13490" y="8715"/>
                    <a:pt x="13478" y="8751"/>
                    <a:pt x="13454" y="8799"/>
                  </a:cubicBezTo>
                  <a:lnTo>
                    <a:pt x="13454" y="8811"/>
                  </a:lnTo>
                  <a:cubicBezTo>
                    <a:pt x="13442" y="8834"/>
                    <a:pt x="13442" y="8882"/>
                    <a:pt x="13442" y="8918"/>
                  </a:cubicBezTo>
                  <a:lnTo>
                    <a:pt x="13442" y="8930"/>
                  </a:lnTo>
                  <a:cubicBezTo>
                    <a:pt x="13442" y="8954"/>
                    <a:pt x="13442" y="9001"/>
                    <a:pt x="13454" y="9037"/>
                  </a:cubicBezTo>
                  <a:lnTo>
                    <a:pt x="13454" y="9049"/>
                  </a:lnTo>
                  <a:lnTo>
                    <a:pt x="13502" y="9132"/>
                  </a:lnTo>
                  <a:lnTo>
                    <a:pt x="13502" y="9156"/>
                  </a:lnTo>
                  <a:lnTo>
                    <a:pt x="14907" y="11156"/>
                  </a:lnTo>
                  <a:lnTo>
                    <a:pt x="12609" y="11847"/>
                  </a:lnTo>
                  <a:cubicBezTo>
                    <a:pt x="12442" y="11894"/>
                    <a:pt x="12347" y="12037"/>
                    <a:pt x="12347" y="12204"/>
                  </a:cubicBezTo>
                  <a:lnTo>
                    <a:pt x="12323" y="14669"/>
                  </a:lnTo>
                  <a:lnTo>
                    <a:pt x="10049" y="13835"/>
                  </a:lnTo>
                  <a:cubicBezTo>
                    <a:pt x="10001" y="13823"/>
                    <a:pt x="9966" y="13811"/>
                    <a:pt x="9918" y="13811"/>
                  </a:cubicBezTo>
                  <a:cubicBezTo>
                    <a:pt x="9882" y="13811"/>
                    <a:pt x="9847" y="13811"/>
                    <a:pt x="9811" y="13823"/>
                  </a:cubicBezTo>
                  <a:cubicBezTo>
                    <a:pt x="9739" y="13859"/>
                    <a:pt x="9668" y="13895"/>
                    <a:pt x="9620" y="13954"/>
                  </a:cubicBezTo>
                  <a:lnTo>
                    <a:pt x="8239" y="15835"/>
                  </a:lnTo>
                  <a:lnTo>
                    <a:pt x="6846" y="13859"/>
                  </a:lnTo>
                  <a:cubicBezTo>
                    <a:pt x="6775" y="13752"/>
                    <a:pt x="6656" y="13692"/>
                    <a:pt x="6537" y="13692"/>
                  </a:cubicBezTo>
                  <a:cubicBezTo>
                    <a:pt x="6513" y="13692"/>
                    <a:pt x="6465" y="13692"/>
                    <a:pt x="6429" y="13704"/>
                  </a:cubicBezTo>
                  <a:lnTo>
                    <a:pt x="4191" y="14395"/>
                  </a:lnTo>
                  <a:lnTo>
                    <a:pt x="4191" y="14395"/>
                  </a:lnTo>
                  <a:lnTo>
                    <a:pt x="4203" y="11978"/>
                  </a:lnTo>
                  <a:cubicBezTo>
                    <a:pt x="4203" y="11811"/>
                    <a:pt x="4096" y="11668"/>
                    <a:pt x="3953" y="11609"/>
                  </a:cubicBezTo>
                  <a:lnTo>
                    <a:pt x="1715" y="10799"/>
                  </a:lnTo>
                  <a:lnTo>
                    <a:pt x="3084" y="8942"/>
                  </a:lnTo>
                  <a:cubicBezTo>
                    <a:pt x="3191" y="8811"/>
                    <a:pt x="3191" y="8632"/>
                    <a:pt x="3084" y="8501"/>
                  </a:cubicBezTo>
                  <a:lnTo>
                    <a:pt x="1691" y="6489"/>
                  </a:lnTo>
                  <a:lnTo>
                    <a:pt x="3977" y="5798"/>
                  </a:lnTo>
                  <a:cubicBezTo>
                    <a:pt x="4143" y="5763"/>
                    <a:pt x="4251" y="5608"/>
                    <a:pt x="4251" y="5441"/>
                  </a:cubicBezTo>
                  <a:lnTo>
                    <a:pt x="4263" y="2977"/>
                  </a:lnTo>
                  <a:lnTo>
                    <a:pt x="6537" y="3810"/>
                  </a:lnTo>
                  <a:cubicBezTo>
                    <a:pt x="6584" y="3822"/>
                    <a:pt x="6608" y="3822"/>
                    <a:pt x="6656" y="3834"/>
                  </a:cubicBezTo>
                  <a:lnTo>
                    <a:pt x="6668" y="3834"/>
                  </a:lnTo>
                  <a:cubicBezTo>
                    <a:pt x="6787" y="3834"/>
                    <a:pt x="6894" y="3774"/>
                    <a:pt x="6965" y="3691"/>
                  </a:cubicBezTo>
                  <a:lnTo>
                    <a:pt x="8370" y="1786"/>
                  </a:lnTo>
                  <a:close/>
                  <a:moveTo>
                    <a:pt x="8382" y="0"/>
                  </a:moveTo>
                  <a:lnTo>
                    <a:pt x="7525" y="1179"/>
                  </a:lnTo>
                  <a:lnTo>
                    <a:pt x="6429" y="2643"/>
                  </a:lnTo>
                  <a:lnTo>
                    <a:pt x="4632" y="1988"/>
                  </a:lnTo>
                  <a:lnTo>
                    <a:pt x="3239" y="1488"/>
                  </a:lnTo>
                  <a:lnTo>
                    <a:pt x="3215" y="2977"/>
                  </a:lnTo>
                  <a:lnTo>
                    <a:pt x="3203" y="4953"/>
                  </a:lnTo>
                  <a:lnTo>
                    <a:pt x="1393" y="5501"/>
                  </a:lnTo>
                  <a:lnTo>
                    <a:pt x="0" y="5917"/>
                  </a:lnTo>
                  <a:lnTo>
                    <a:pt x="834" y="7108"/>
                  </a:lnTo>
                  <a:lnTo>
                    <a:pt x="1965" y="8739"/>
                  </a:lnTo>
                  <a:lnTo>
                    <a:pt x="881" y="10228"/>
                  </a:lnTo>
                  <a:lnTo>
                    <a:pt x="48" y="11359"/>
                  </a:lnTo>
                  <a:lnTo>
                    <a:pt x="1357" y="11835"/>
                  </a:lnTo>
                  <a:lnTo>
                    <a:pt x="3143" y="12490"/>
                  </a:lnTo>
                  <a:lnTo>
                    <a:pt x="3131" y="14430"/>
                  </a:lnTo>
                  <a:lnTo>
                    <a:pt x="3120" y="15859"/>
                  </a:lnTo>
                  <a:lnTo>
                    <a:pt x="4465" y="15442"/>
                  </a:lnTo>
                  <a:lnTo>
                    <a:pt x="6251" y="14907"/>
                  </a:lnTo>
                  <a:lnTo>
                    <a:pt x="7370" y="16502"/>
                  </a:lnTo>
                  <a:lnTo>
                    <a:pt x="8203" y="17693"/>
                  </a:lnTo>
                  <a:lnTo>
                    <a:pt x="9073" y="16514"/>
                  </a:lnTo>
                  <a:lnTo>
                    <a:pt x="10156" y="15050"/>
                  </a:lnTo>
                  <a:lnTo>
                    <a:pt x="11954" y="15704"/>
                  </a:lnTo>
                  <a:lnTo>
                    <a:pt x="13359" y="16204"/>
                  </a:lnTo>
                  <a:lnTo>
                    <a:pt x="13371" y="14716"/>
                  </a:lnTo>
                  <a:lnTo>
                    <a:pt x="13383" y="12740"/>
                  </a:lnTo>
                  <a:lnTo>
                    <a:pt x="15204" y="12192"/>
                  </a:lnTo>
                  <a:lnTo>
                    <a:pt x="16585" y="11775"/>
                  </a:lnTo>
                  <a:lnTo>
                    <a:pt x="15752" y="10585"/>
                  </a:lnTo>
                  <a:lnTo>
                    <a:pt x="14621" y="8954"/>
                  </a:lnTo>
                  <a:lnTo>
                    <a:pt x="15704" y="7465"/>
                  </a:lnTo>
                  <a:lnTo>
                    <a:pt x="16538" y="6334"/>
                  </a:lnTo>
                  <a:lnTo>
                    <a:pt x="15228" y="5858"/>
                  </a:lnTo>
                  <a:lnTo>
                    <a:pt x="13454" y="5227"/>
                  </a:lnTo>
                  <a:lnTo>
                    <a:pt x="13537" y="3215"/>
                  </a:lnTo>
                  <a:lnTo>
                    <a:pt x="13573" y="1715"/>
                  </a:lnTo>
                  <a:lnTo>
                    <a:pt x="13573" y="1715"/>
                  </a:lnTo>
                  <a:lnTo>
                    <a:pt x="12144" y="2191"/>
                  </a:lnTo>
                  <a:lnTo>
                    <a:pt x="10323" y="2798"/>
                  </a:lnTo>
                  <a:lnTo>
                    <a:pt x="9216" y="1214"/>
                  </a:lnTo>
                  <a:lnTo>
                    <a:pt x="8382"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7" name="Google Shape;3157;p43"/>
            <p:cNvSpPr/>
            <p:nvPr/>
          </p:nvSpPr>
          <p:spPr>
            <a:xfrm>
              <a:off x="6310300" y="1305950"/>
              <a:ext cx="1285000" cy="1361200"/>
            </a:xfrm>
            <a:custGeom>
              <a:rect l="l" t="t" r="r" b="b"/>
              <a:pathLst>
                <a:path w="51400" h="54448" extrusionOk="0">
                  <a:moveTo>
                    <a:pt x="19705" y="8692"/>
                  </a:moveTo>
                  <a:lnTo>
                    <a:pt x="25575" y="17086"/>
                  </a:lnTo>
                  <a:lnTo>
                    <a:pt x="31766" y="8894"/>
                  </a:lnTo>
                  <a:lnTo>
                    <a:pt x="31588" y="18967"/>
                  </a:lnTo>
                  <a:lnTo>
                    <a:pt x="41553" y="15967"/>
                  </a:lnTo>
                  <a:lnTo>
                    <a:pt x="41553" y="15967"/>
                  </a:lnTo>
                  <a:lnTo>
                    <a:pt x="35053" y="24432"/>
                  </a:lnTo>
                  <a:lnTo>
                    <a:pt x="45042" y="27837"/>
                  </a:lnTo>
                  <a:lnTo>
                    <a:pt x="35172" y="30814"/>
                  </a:lnTo>
                  <a:lnTo>
                    <a:pt x="41172" y="39422"/>
                  </a:lnTo>
                  <a:lnTo>
                    <a:pt x="31350" y="35838"/>
                  </a:lnTo>
                  <a:lnTo>
                    <a:pt x="31266" y="45958"/>
                  </a:lnTo>
                  <a:lnTo>
                    <a:pt x="25408" y="37553"/>
                  </a:lnTo>
                  <a:lnTo>
                    <a:pt x="19420" y="45684"/>
                  </a:lnTo>
                  <a:lnTo>
                    <a:pt x="19503" y="35540"/>
                  </a:lnTo>
                  <a:lnTo>
                    <a:pt x="9835" y="38457"/>
                  </a:lnTo>
                  <a:lnTo>
                    <a:pt x="15895" y="30218"/>
                  </a:lnTo>
                  <a:lnTo>
                    <a:pt x="6299" y="26730"/>
                  </a:lnTo>
                  <a:lnTo>
                    <a:pt x="15824" y="23848"/>
                  </a:lnTo>
                  <a:lnTo>
                    <a:pt x="9811" y="15240"/>
                  </a:lnTo>
                  <a:lnTo>
                    <a:pt x="19634" y="18812"/>
                  </a:lnTo>
                  <a:lnTo>
                    <a:pt x="19705" y="8692"/>
                  </a:lnTo>
                  <a:close/>
                  <a:moveTo>
                    <a:pt x="26028" y="0"/>
                  </a:moveTo>
                  <a:lnTo>
                    <a:pt x="25658" y="143"/>
                  </a:lnTo>
                  <a:lnTo>
                    <a:pt x="25623" y="143"/>
                  </a:lnTo>
                  <a:lnTo>
                    <a:pt x="23861" y="679"/>
                  </a:lnTo>
                  <a:lnTo>
                    <a:pt x="21265" y="1489"/>
                  </a:lnTo>
                  <a:lnTo>
                    <a:pt x="19336" y="2096"/>
                  </a:lnTo>
                  <a:lnTo>
                    <a:pt x="19289" y="7382"/>
                  </a:lnTo>
                  <a:lnTo>
                    <a:pt x="16336" y="3001"/>
                  </a:lnTo>
                  <a:lnTo>
                    <a:pt x="9942" y="5001"/>
                  </a:lnTo>
                  <a:lnTo>
                    <a:pt x="6132" y="10240"/>
                  </a:lnTo>
                  <a:lnTo>
                    <a:pt x="6942" y="11502"/>
                  </a:lnTo>
                  <a:lnTo>
                    <a:pt x="9049" y="14538"/>
                  </a:lnTo>
                  <a:lnTo>
                    <a:pt x="4168" y="12799"/>
                  </a:lnTo>
                  <a:lnTo>
                    <a:pt x="298" y="18003"/>
                  </a:lnTo>
                  <a:lnTo>
                    <a:pt x="179" y="24730"/>
                  </a:lnTo>
                  <a:lnTo>
                    <a:pt x="5454" y="26646"/>
                  </a:lnTo>
                  <a:lnTo>
                    <a:pt x="120" y="28254"/>
                  </a:lnTo>
                  <a:lnTo>
                    <a:pt x="1" y="35017"/>
                  </a:lnTo>
                  <a:lnTo>
                    <a:pt x="3846" y="40577"/>
                  </a:lnTo>
                  <a:lnTo>
                    <a:pt x="9168" y="38969"/>
                  </a:lnTo>
                  <a:lnTo>
                    <a:pt x="9168" y="38969"/>
                  </a:lnTo>
                  <a:lnTo>
                    <a:pt x="5846" y="43482"/>
                  </a:lnTo>
                  <a:lnTo>
                    <a:pt x="9656" y="48852"/>
                  </a:lnTo>
                  <a:lnTo>
                    <a:pt x="9811" y="49078"/>
                  </a:lnTo>
                  <a:lnTo>
                    <a:pt x="15824" y="51173"/>
                  </a:lnTo>
                  <a:lnTo>
                    <a:pt x="19181" y="46649"/>
                  </a:lnTo>
                  <a:lnTo>
                    <a:pt x="19146" y="52340"/>
                  </a:lnTo>
                  <a:lnTo>
                    <a:pt x="22730" y="53638"/>
                  </a:lnTo>
                  <a:lnTo>
                    <a:pt x="25087" y="54447"/>
                  </a:lnTo>
                  <a:lnTo>
                    <a:pt x="31600" y="52483"/>
                  </a:lnTo>
                  <a:lnTo>
                    <a:pt x="31635" y="47197"/>
                  </a:lnTo>
                  <a:lnTo>
                    <a:pt x="34672" y="51542"/>
                  </a:lnTo>
                  <a:lnTo>
                    <a:pt x="40803" y="49697"/>
                  </a:lnTo>
                  <a:lnTo>
                    <a:pt x="41660" y="48625"/>
                  </a:lnTo>
                  <a:lnTo>
                    <a:pt x="44839" y="44315"/>
                  </a:lnTo>
                  <a:lnTo>
                    <a:pt x="41875" y="40077"/>
                  </a:lnTo>
                  <a:lnTo>
                    <a:pt x="47102" y="41767"/>
                  </a:lnTo>
                  <a:lnTo>
                    <a:pt x="51126" y="36481"/>
                  </a:lnTo>
                  <a:lnTo>
                    <a:pt x="51221" y="29790"/>
                  </a:lnTo>
                  <a:lnTo>
                    <a:pt x="45863" y="27873"/>
                  </a:lnTo>
                  <a:lnTo>
                    <a:pt x="51281" y="26277"/>
                  </a:lnTo>
                  <a:lnTo>
                    <a:pt x="51364" y="21896"/>
                  </a:lnTo>
                  <a:lnTo>
                    <a:pt x="51364" y="21884"/>
                  </a:lnTo>
                  <a:lnTo>
                    <a:pt x="51388" y="19741"/>
                  </a:lnTo>
                  <a:lnTo>
                    <a:pt x="51400" y="19431"/>
                  </a:lnTo>
                  <a:lnTo>
                    <a:pt x="51221" y="19217"/>
                  </a:lnTo>
                  <a:lnTo>
                    <a:pt x="48828" y="15740"/>
                  </a:lnTo>
                  <a:lnTo>
                    <a:pt x="48780" y="15645"/>
                  </a:lnTo>
                  <a:lnTo>
                    <a:pt x="48745" y="15621"/>
                  </a:lnTo>
                  <a:lnTo>
                    <a:pt x="47495" y="13823"/>
                  </a:lnTo>
                  <a:lnTo>
                    <a:pt x="42196" y="15431"/>
                  </a:lnTo>
                  <a:lnTo>
                    <a:pt x="42196" y="15431"/>
                  </a:lnTo>
                  <a:lnTo>
                    <a:pt x="45530" y="10966"/>
                  </a:lnTo>
                  <a:lnTo>
                    <a:pt x="41732" y="5453"/>
                  </a:lnTo>
                  <a:lnTo>
                    <a:pt x="35469" y="3286"/>
                  </a:lnTo>
                  <a:lnTo>
                    <a:pt x="31969" y="7930"/>
                  </a:lnTo>
                  <a:lnTo>
                    <a:pt x="32076" y="2096"/>
                  </a:lnTo>
                  <a:lnTo>
                    <a:pt x="26028" y="0"/>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8" name="Google Shape;3158;p43"/>
            <p:cNvSpPr/>
            <p:nvPr/>
          </p:nvSpPr>
          <p:spPr>
            <a:xfrm>
              <a:off x="6291850" y="1286900"/>
              <a:ext cx="1321325" cy="1399300"/>
            </a:xfrm>
            <a:custGeom>
              <a:rect l="l" t="t" r="r" b="b"/>
              <a:pathLst>
                <a:path w="52853" h="55972" extrusionOk="0">
                  <a:moveTo>
                    <a:pt x="26801" y="1536"/>
                  </a:moveTo>
                  <a:lnTo>
                    <a:pt x="32100" y="3382"/>
                  </a:lnTo>
                  <a:lnTo>
                    <a:pt x="32004" y="9001"/>
                  </a:lnTo>
                  <a:lnTo>
                    <a:pt x="32004" y="9120"/>
                  </a:lnTo>
                  <a:lnTo>
                    <a:pt x="30552" y="11061"/>
                  </a:lnTo>
                  <a:lnTo>
                    <a:pt x="26337" y="16633"/>
                  </a:lnTo>
                  <a:lnTo>
                    <a:pt x="20777" y="8656"/>
                  </a:lnTo>
                  <a:lnTo>
                    <a:pt x="20812" y="3405"/>
                  </a:lnTo>
                  <a:lnTo>
                    <a:pt x="22265" y="2965"/>
                  </a:lnTo>
                  <a:lnTo>
                    <a:pt x="24849" y="2155"/>
                  </a:lnTo>
                  <a:lnTo>
                    <a:pt x="26563" y="1631"/>
                  </a:lnTo>
                  <a:cubicBezTo>
                    <a:pt x="26611" y="1631"/>
                    <a:pt x="26635" y="1620"/>
                    <a:pt x="26682" y="1608"/>
                  </a:cubicBezTo>
                  <a:lnTo>
                    <a:pt x="26801" y="1536"/>
                  </a:lnTo>
                  <a:close/>
                  <a:moveTo>
                    <a:pt x="16788" y="4632"/>
                  </a:moveTo>
                  <a:lnTo>
                    <a:pt x="19717" y="8954"/>
                  </a:lnTo>
                  <a:lnTo>
                    <a:pt x="19646" y="18526"/>
                  </a:lnTo>
                  <a:lnTo>
                    <a:pt x="11585" y="15597"/>
                  </a:lnTo>
                  <a:lnTo>
                    <a:pt x="10633" y="15252"/>
                  </a:lnTo>
                  <a:lnTo>
                    <a:pt x="10561" y="15145"/>
                  </a:lnTo>
                  <a:lnTo>
                    <a:pt x="8275" y="11859"/>
                  </a:lnTo>
                  <a:lnTo>
                    <a:pt x="7751" y="11025"/>
                  </a:lnTo>
                  <a:lnTo>
                    <a:pt x="11133" y="6382"/>
                  </a:lnTo>
                  <a:lnTo>
                    <a:pt x="16788" y="4632"/>
                  </a:lnTo>
                  <a:close/>
                  <a:moveTo>
                    <a:pt x="36493" y="4894"/>
                  </a:moveTo>
                  <a:lnTo>
                    <a:pt x="42041" y="6834"/>
                  </a:lnTo>
                  <a:lnTo>
                    <a:pt x="45399" y="11728"/>
                  </a:lnTo>
                  <a:lnTo>
                    <a:pt x="42220" y="16002"/>
                  </a:lnTo>
                  <a:lnTo>
                    <a:pt x="33052" y="18765"/>
                  </a:lnTo>
                  <a:lnTo>
                    <a:pt x="33207" y="9240"/>
                  </a:lnTo>
                  <a:lnTo>
                    <a:pt x="36493" y="4894"/>
                  </a:lnTo>
                  <a:close/>
                  <a:moveTo>
                    <a:pt x="5180" y="14407"/>
                  </a:moveTo>
                  <a:lnTo>
                    <a:pt x="9680" y="16014"/>
                  </a:lnTo>
                  <a:lnTo>
                    <a:pt x="11633" y="18800"/>
                  </a:lnTo>
                  <a:lnTo>
                    <a:pt x="15395" y="24182"/>
                  </a:lnTo>
                  <a:lnTo>
                    <a:pt x="6704" y="26813"/>
                  </a:lnTo>
                  <a:lnTo>
                    <a:pt x="1679" y="24991"/>
                  </a:lnTo>
                  <a:lnTo>
                    <a:pt x="1774" y="19003"/>
                  </a:lnTo>
                  <a:lnTo>
                    <a:pt x="5180" y="14407"/>
                  </a:lnTo>
                  <a:close/>
                  <a:moveTo>
                    <a:pt x="47983" y="15443"/>
                  </a:moveTo>
                  <a:lnTo>
                    <a:pt x="48971" y="16895"/>
                  </a:lnTo>
                  <a:lnTo>
                    <a:pt x="51435" y="20443"/>
                  </a:lnTo>
                  <a:lnTo>
                    <a:pt x="51447" y="20467"/>
                  </a:lnTo>
                  <a:lnTo>
                    <a:pt x="51447" y="20479"/>
                  </a:lnTo>
                  <a:lnTo>
                    <a:pt x="51412" y="22622"/>
                  </a:lnTo>
                  <a:lnTo>
                    <a:pt x="51412" y="22634"/>
                  </a:lnTo>
                  <a:lnTo>
                    <a:pt x="51352" y="26515"/>
                  </a:lnTo>
                  <a:lnTo>
                    <a:pt x="46292" y="28004"/>
                  </a:lnTo>
                  <a:lnTo>
                    <a:pt x="36993" y="24825"/>
                  </a:lnTo>
                  <a:lnTo>
                    <a:pt x="43053" y="16919"/>
                  </a:lnTo>
                  <a:lnTo>
                    <a:pt x="47983" y="15443"/>
                  </a:lnTo>
                  <a:close/>
                  <a:moveTo>
                    <a:pt x="6549" y="28063"/>
                  </a:moveTo>
                  <a:lnTo>
                    <a:pt x="15490" y="31326"/>
                  </a:lnTo>
                  <a:lnTo>
                    <a:pt x="9835" y="39005"/>
                  </a:lnTo>
                  <a:lnTo>
                    <a:pt x="4882" y="40505"/>
                  </a:lnTo>
                  <a:lnTo>
                    <a:pt x="1465" y="35564"/>
                  </a:lnTo>
                  <a:lnTo>
                    <a:pt x="1572" y="29575"/>
                  </a:lnTo>
                  <a:lnTo>
                    <a:pt x="6549" y="28063"/>
                  </a:lnTo>
                  <a:close/>
                  <a:moveTo>
                    <a:pt x="46137" y="29242"/>
                  </a:moveTo>
                  <a:lnTo>
                    <a:pt x="51269" y="31076"/>
                  </a:lnTo>
                  <a:lnTo>
                    <a:pt x="51161" y="37017"/>
                  </a:lnTo>
                  <a:lnTo>
                    <a:pt x="47602" y="41696"/>
                  </a:lnTo>
                  <a:lnTo>
                    <a:pt x="42756" y="40124"/>
                  </a:lnTo>
                  <a:lnTo>
                    <a:pt x="37064" y="31980"/>
                  </a:lnTo>
                  <a:lnTo>
                    <a:pt x="46137" y="29242"/>
                  </a:lnTo>
                  <a:close/>
                  <a:moveTo>
                    <a:pt x="21122" y="11728"/>
                  </a:moveTo>
                  <a:lnTo>
                    <a:pt x="25134" y="17455"/>
                  </a:lnTo>
                  <a:lnTo>
                    <a:pt x="26266" y="19074"/>
                  </a:lnTo>
                  <a:lnTo>
                    <a:pt x="27456" y="17502"/>
                  </a:lnTo>
                  <a:lnTo>
                    <a:pt x="31659" y="11918"/>
                  </a:lnTo>
                  <a:lnTo>
                    <a:pt x="31707" y="11859"/>
                  </a:lnTo>
                  <a:lnTo>
                    <a:pt x="31588" y="18741"/>
                  </a:lnTo>
                  <a:lnTo>
                    <a:pt x="31564" y="20717"/>
                  </a:lnTo>
                  <a:lnTo>
                    <a:pt x="33445" y="20146"/>
                  </a:lnTo>
                  <a:lnTo>
                    <a:pt x="40327" y="18062"/>
                  </a:lnTo>
                  <a:lnTo>
                    <a:pt x="35802" y="23956"/>
                  </a:lnTo>
                  <a:lnTo>
                    <a:pt x="34576" y="25551"/>
                  </a:lnTo>
                  <a:lnTo>
                    <a:pt x="36481" y="26206"/>
                  </a:lnTo>
                  <a:lnTo>
                    <a:pt x="43411" y="28575"/>
                  </a:lnTo>
                  <a:lnTo>
                    <a:pt x="36624" y="30623"/>
                  </a:lnTo>
                  <a:lnTo>
                    <a:pt x="34719" y="31207"/>
                  </a:lnTo>
                  <a:lnTo>
                    <a:pt x="35850" y="32838"/>
                  </a:lnTo>
                  <a:lnTo>
                    <a:pt x="39970" y="38755"/>
                  </a:lnTo>
                  <a:lnTo>
                    <a:pt x="33254" y="36314"/>
                  </a:lnTo>
                  <a:lnTo>
                    <a:pt x="31338" y="35612"/>
                  </a:lnTo>
                  <a:lnTo>
                    <a:pt x="31326" y="37648"/>
                  </a:lnTo>
                  <a:lnTo>
                    <a:pt x="31278" y="44482"/>
                  </a:lnTo>
                  <a:lnTo>
                    <a:pt x="27278" y="38755"/>
                  </a:lnTo>
                  <a:lnTo>
                    <a:pt x="26123" y="37100"/>
                  </a:lnTo>
                  <a:lnTo>
                    <a:pt x="24932" y="38719"/>
                  </a:lnTo>
                  <a:lnTo>
                    <a:pt x="23491" y="40684"/>
                  </a:lnTo>
                  <a:lnTo>
                    <a:pt x="20872" y="44244"/>
                  </a:lnTo>
                  <a:lnTo>
                    <a:pt x="20932" y="37303"/>
                  </a:lnTo>
                  <a:lnTo>
                    <a:pt x="20943" y="35362"/>
                  </a:lnTo>
                  <a:lnTo>
                    <a:pt x="19074" y="35921"/>
                  </a:lnTo>
                  <a:lnTo>
                    <a:pt x="12442" y="37934"/>
                  </a:lnTo>
                  <a:lnTo>
                    <a:pt x="12442" y="37934"/>
                  </a:lnTo>
                  <a:lnTo>
                    <a:pt x="16645" y="32219"/>
                  </a:lnTo>
                  <a:lnTo>
                    <a:pt x="17800" y="30671"/>
                  </a:lnTo>
                  <a:lnTo>
                    <a:pt x="15990" y="30016"/>
                  </a:lnTo>
                  <a:lnTo>
                    <a:pt x="9323" y="27587"/>
                  </a:lnTo>
                  <a:lnTo>
                    <a:pt x="15836" y="25623"/>
                  </a:lnTo>
                  <a:lnTo>
                    <a:pt x="17741" y="25039"/>
                  </a:lnTo>
                  <a:lnTo>
                    <a:pt x="16586" y="23408"/>
                  </a:lnTo>
                  <a:lnTo>
                    <a:pt x="12823" y="18014"/>
                  </a:lnTo>
                  <a:lnTo>
                    <a:pt x="12442" y="17467"/>
                  </a:lnTo>
                  <a:lnTo>
                    <a:pt x="19146" y="19908"/>
                  </a:lnTo>
                  <a:lnTo>
                    <a:pt x="21074" y="20598"/>
                  </a:lnTo>
                  <a:lnTo>
                    <a:pt x="21086" y="18562"/>
                  </a:lnTo>
                  <a:lnTo>
                    <a:pt x="21122" y="11728"/>
                  </a:lnTo>
                  <a:close/>
                  <a:moveTo>
                    <a:pt x="19503" y="37267"/>
                  </a:moveTo>
                  <a:lnTo>
                    <a:pt x="19431" y="46863"/>
                  </a:lnTo>
                  <a:lnTo>
                    <a:pt x="16312" y="51078"/>
                  </a:lnTo>
                  <a:lnTo>
                    <a:pt x="11026" y="49233"/>
                  </a:lnTo>
                  <a:lnTo>
                    <a:pt x="11026" y="49221"/>
                  </a:lnTo>
                  <a:lnTo>
                    <a:pt x="7501" y="44244"/>
                  </a:lnTo>
                  <a:lnTo>
                    <a:pt x="10668" y="39946"/>
                  </a:lnTo>
                  <a:lnTo>
                    <a:pt x="19503" y="37267"/>
                  </a:lnTo>
                  <a:close/>
                  <a:moveTo>
                    <a:pt x="32802" y="37636"/>
                  </a:moveTo>
                  <a:lnTo>
                    <a:pt x="41767" y="40910"/>
                  </a:lnTo>
                  <a:lnTo>
                    <a:pt x="41791" y="40922"/>
                  </a:lnTo>
                  <a:lnTo>
                    <a:pt x="41863" y="41029"/>
                  </a:lnTo>
                  <a:lnTo>
                    <a:pt x="44708" y="45113"/>
                  </a:lnTo>
                  <a:lnTo>
                    <a:pt x="41827" y="48983"/>
                  </a:lnTo>
                  <a:lnTo>
                    <a:pt x="41113" y="49875"/>
                  </a:lnTo>
                  <a:lnTo>
                    <a:pt x="35695" y="51507"/>
                  </a:lnTo>
                  <a:lnTo>
                    <a:pt x="32695" y="47208"/>
                  </a:lnTo>
                  <a:lnTo>
                    <a:pt x="32802" y="37636"/>
                  </a:lnTo>
                  <a:close/>
                  <a:moveTo>
                    <a:pt x="26111" y="39541"/>
                  </a:moveTo>
                  <a:lnTo>
                    <a:pt x="31683" y="47506"/>
                  </a:lnTo>
                  <a:lnTo>
                    <a:pt x="31635" y="52709"/>
                  </a:lnTo>
                  <a:lnTo>
                    <a:pt x="25861" y="54459"/>
                  </a:lnTo>
                  <a:lnTo>
                    <a:pt x="23694" y="53697"/>
                  </a:lnTo>
                  <a:lnTo>
                    <a:pt x="20598" y="52578"/>
                  </a:lnTo>
                  <a:lnTo>
                    <a:pt x="20634" y="47089"/>
                  </a:lnTo>
                  <a:lnTo>
                    <a:pt x="20634" y="46970"/>
                  </a:lnTo>
                  <a:lnTo>
                    <a:pt x="24658" y="41505"/>
                  </a:lnTo>
                  <a:lnTo>
                    <a:pt x="26111" y="39541"/>
                  </a:lnTo>
                  <a:close/>
                  <a:moveTo>
                    <a:pt x="26766" y="0"/>
                  </a:moveTo>
                  <a:lnTo>
                    <a:pt x="26277" y="191"/>
                  </a:lnTo>
                  <a:lnTo>
                    <a:pt x="26230" y="203"/>
                  </a:lnTo>
                  <a:lnTo>
                    <a:pt x="26111" y="238"/>
                  </a:lnTo>
                  <a:lnTo>
                    <a:pt x="24408" y="762"/>
                  </a:lnTo>
                  <a:lnTo>
                    <a:pt x="21813" y="1560"/>
                  </a:lnTo>
                  <a:lnTo>
                    <a:pt x="20372" y="2001"/>
                  </a:lnTo>
                  <a:lnTo>
                    <a:pt x="19372" y="2322"/>
                  </a:lnTo>
                  <a:lnTo>
                    <a:pt x="19360" y="3370"/>
                  </a:lnTo>
                  <a:lnTo>
                    <a:pt x="19348" y="5811"/>
                  </a:lnTo>
                  <a:lnTo>
                    <a:pt x="17991" y="3810"/>
                  </a:lnTo>
                  <a:lnTo>
                    <a:pt x="17395" y="2917"/>
                  </a:lnTo>
                  <a:lnTo>
                    <a:pt x="16371" y="3227"/>
                  </a:lnTo>
                  <a:lnTo>
                    <a:pt x="10716" y="4977"/>
                  </a:lnTo>
                  <a:lnTo>
                    <a:pt x="10252" y="5132"/>
                  </a:lnTo>
                  <a:lnTo>
                    <a:pt x="9966" y="5513"/>
                  </a:lnTo>
                  <a:lnTo>
                    <a:pt x="6584" y="10156"/>
                  </a:lnTo>
                  <a:lnTo>
                    <a:pt x="6013" y="10954"/>
                  </a:lnTo>
                  <a:lnTo>
                    <a:pt x="6525" y="11787"/>
                  </a:lnTo>
                  <a:lnTo>
                    <a:pt x="7049" y="12621"/>
                  </a:lnTo>
                  <a:lnTo>
                    <a:pt x="7061" y="12645"/>
                  </a:lnTo>
                  <a:lnTo>
                    <a:pt x="7085" y="12680"/>
                  </a:lnTo>
                  <a:lnTo>
                    <a:pt x="7894" y="13835"/>
                  </a:lnTo>
                  <a:lnTo>
                    <a:pt x="5656" y="13038"/>
                  </a:lnTo>
                  <a:lnTo>
                    <a:pt x="4644" y="12680"/>
                  </a:lnTo>
                  <a:lnTo>
                    <a:pt x="4001" y="13538"/>
                  </a:lnTo>
                  <a:lnTo>
                    <a:pt x="596" y="18133"/>
                  </a:lnTo>
                  <a:lnTo>
                    <a:pt x="310" y="18514"/>
                  </a:lnTo>
                  <a:lnTo>
                    <a:pt x="298" y="18967"/>
                  </a:lnTo>
                  <a:lnTo>
                    <a:pt x="191" y="24956"/>
                  </a:lnTo>
                  <a:lnTo>
                    <a:pt x="179" y="25980"/>
                  </a:lnTo>
                  <a:lnTo>
                    <a:pt x="1143" y="26337"/>
                  </a:lnTo>
                  <a:lnTo>
                    <a:pt x="3894" y="27337"/>
                  </a:lnTo>
                  <a:lnTo>
                    <a:pt x="1143" y="28170"/>
                  </a:lnTo>
                  <a:lnTo>
                    <a:pt x="131" y="28468"/>
                  </a:lnTo>
                  <a:lnTo>
                    <a:pt x="119" y="29528"/>
                  </a:lnTo>
                  <a:lnTo>
                    <a:pt x="12" y="35517"/>
                  </a:lnTo>
                  <a:lnTo>
                    <a:pt x="0" y="35981"/>
                  </a:lnTo>
                  <a:lnTo>
                    <a:pt x="262" y="36374"/>
                  </a:lnTo>
                  <a:lnTo>
                    <a:pt x="3667" y="41315"/>
                  </a:lnTo>
                  <a:lnTo>
                    <a:pt x="4263" y="42172"/>
                  </a:lnTo>
                  <a:lnTo>
                    <a:pt x="5275" y="41875"/>
                  </a:lnTo>
                  <a:lnTo>
                    <a:pt x="8037" y="41041"/>
                  </a:lnTo>
                  <a:lnTo>
                    <a:pt x="6311" y="43398"/>
                  </a:lnTo>
                  <a:lnTo>
                    <a:pt x="5692" y="44232"/>
                  </a:lnTo>
                  <a:lnTo>
                    <a:pt x="6287" y="45077"/>
                  </a:lnTo>
                  <a:lnTo>
                    <a:pt x="9787" y="50006"/>
                  </a:lnTo>
                  <a:cubicBezTo>
                    <a:pt x="9787" y="50006"/>
                    <a:pt x="9787" y="50018"/>
                    <a:pt x="9799" y="50018"/>
                  </a:cubicBezTo>
                  <a:lnTo>
                    <a:pt x="10073" y="50423"/>
                  </a:lnTo>
                  <a:lnTo>
                    <a:pt x="10537" y="50590"/>
                  </a:lnTo>
                  <a:lnTo>
                    <a:pt x="15812" y="52435"/>
                  </a:lnTo>
                  <a:lnTo>
                    <a:pt x="16812" y="52793"/>
                  </a:lnTo>
                  <a:lnTo>
                    <a:pt x="17455" y="51935"/>
                  </a:lnTo>
                  <a:lnTo>
                    <a:pt x="19193" y="49602"/>
                  </a:lnTo>
                  <a:lnTo>
                    <a:pt x="19169" y="52578"/>
                  </a:lnTo>
                  <a:lnTo>
                    <a:pt x="19146" y="53602"/>
                  </a:lnTo>
                  <a:lnTo>
                    <a:pt x="20122" y="53947"/>
                  </a:lnTo>
                  <a:lnTo>
                    <a:pt x="23218" y="55067"/>
                  </a:lnTo>
                  <a:lnTo>
                    <a:pt x="25384" y="55829"/>
                  </a:lnTo>
                  <a:lnTo>
                    <a:pt x="25837" y="55971"/>
                  </a:lnTo>
                  <a:lnTo>
                    <a:pt x="26277" y="55841"/>
                  </a:lnTo>
                  <a:lnTo>
                    <a:pt x="32052" y="54102"/>
                  </a:lnTo>
                  <a:lnTo>
                    <a:pt x="33064" y="53781"/>
                  </a:lnTo>
                  <a:lnTo>
                    <a:pt x="33076" y="52733"/>
                  </a:lnTo>
                  <a:lnTo>
                    <a:pt x="33100" y="50245"/>
                  </a:lnTo>
                  <a:lnTo>
                    <a:pt x="34540" y="52316"/>
                  </a:lnTo>
                  <a:lnTo>
                    <a:pt x="35136" y="53174"/>
                  </a:lnTo>
                  <a:lnTo>
                    <a:pt x="36136" y="52876"/>
                  </a:lnTo>
                  <a:lnTo>
                    <a:pt x="41553" y="51245"/>
                  </a:lnTo>
                  <a:lnTo>
                    <a:pt x="41982" y="51102"/>
                  </a:lnTo>
                  <a:lnTo>
                    <a:pt x="42268" y="50745"/>
                  </a:lnTo>
                  <a:lnTo>
                    <a:pt x="42982" y="49852"/>
                  </a:lnTo>
                  <a:lnTo>
                    <a:pt x="42994" y="49840"/>
                  </a:lnTo>
                  <a:lnTo>
                    <a:pt x="43006" y="49828"/>
                  </a:lnTo>
                  <a:lnTo>
                    <a:pt x="45875" y="45958"/>
                  </a:lnTo>
                  <a:lnTo>
                    <a:pt x="46494" y="45125"/>
                  </a:lnTo>
                  <a:lnTo>
                    <a:pt x="45899" y="44280"/>
                  </a:lnTo>
                  <a:lnTo>
                    <a:pt x="44446" y="42220"/>
                  </a:lnTo>
                  <a:lnTo>
                    <a:pt x="44446" y="42220"/>
                  </a:lnTo>
                  <a:lnTo>
                    <a:pt x="47137" y="43101"/>
                  </a:lnTo>
                  <a:lnTo>
                    <a:pt x="48113" y="43410"/>
                  </a:lnTo>
                  <a:lnTo>
                    <a:pt x="48733" y="42589"/>
                  </a:lnTo>
                  <a:lnTo>
                    <a:pt x="52293" y="37910"/>
                  </a:lnTo>
                  <a:lnTo>
                    <a:pt x="52578" y="37529"/>
                  </a:lnTo>
                  <a:lnTo>
                    <a:pt x="52590" y="37052"/>
                  </a:lnTo>
                  <a:lnTo>
                    <a:pt x="52697" y="31123"/>
                  </a:lnTo>
                  <a:lnTo>
                    <a:pt x="52709" y="30087"/>
                  </a:lnTo>
                  <a:lnTo>
                    <a:pt x="51745" y="29754"/>
                  </a:lnTo>
                  <a:lnTo>
                    <a:pt x="48947" y="28754"/>
                  </a:lnTo>
                  <a:lnTo>
                    <a:pt x="51733" y="27932"/>
                  </a:lnTo>
                  <a:lnTo>
                    <a:pt x="52745" y="27635"/>
                  </a:lnTo>
                  <a:lnTo>
                    <a:pt x="52757" y="26575"/>
                  </a:lnTo>
                  <a:lnTo>
                    <a:pt x="52816" y="22741"/>
                  </a:lnTo>
                  <a:lnTo>
                    <a:pt x="52816" y="22705"/>
                  </a:lnTo>
                  <a:lnTo>
                    <a:pt x="52816" y="22694"/>
                  </a:lnTo>
                  <a:lnTo>
                    <a:pt x="52816" y="22682"/>
                  </a:lnTo>
                  <a:lnTo>
                    <a:pt x="52840" y="20598"/>
                  </a:lnTo>
                  <a:lnTo>
                    <a:pt x="52840" y="20562"/>
                  </a:lnTo>
                  <a:lnTo>
                    <a:pt x="52852" y="20062"/>
                  </a:lnTo>
                  <a:lnTo>
                    <a:pt x="52555" y="19646"/>
                  </a:lnTo>
                  <a:lnTo>
                    <a:pt x="52543" y="19610"/>
                  </a:lnTo>
                  <a:lnTo>
                    <a:pt x="50138" y="16121"/>
                  </a:lnTo>
                  <a:lnTo>
                    <a:pt x="50030" y="15955"/>
                  </a:lnTo>
                  <a:lnTo>
                    <a:pt x="50018" y="15943"/>
                  </a:lnTo>
                  <a:lnTo>
                    <a:pt x="49126" y="14645"/>
                  </a:lnTo>
                  <a:lnTo>
                    <a:pt x="48530" y="13776"/>
                  </a:lnTo>
                  <a:lnTo>
                    <a:pt x="47518" y="14073"/>
                  </a:lnTo>
                  <a:lnTo>
                    <a:pt x="44804" y="14895"/>
                  </a:lnTo>
                  <a:lnTo>
                    <a:pt x="46518" y="12585"/>
                  </a:lnTo>
                  <a:lnTo>
                    <a:pt x="47125" y="11752"/>
                  </a:lnTo>
                  <a:lnTo>
                    <a:pt x="46542" y="10906"/>
                  </a:lnTo>
                  <a:lnTo>
                    <a:pt x="43184" y="6013"/>
                  </a:lnTo>
                  <a:lnTo>
                    <a:pt x="42922" y="5620"/>
                  </a:lnTo>
                  <a:lnTo>
                    <a:pt x="42470" y="5477"/>
                  </a:lnTo>
                  <a:lnTo>
                    <a:pt x="36922" y="3536"/>
                  </a:lnTo>
                  <a:lnTo>
                    <a:pt x="35921" y="3203"/>
                  </a:lnTo>
                  <a:lnTo>
                    <a:pt x="35290" y="4037"/>
                  </a:lnTo>
                  <a:lnTo>
                    <a:pt x="33445" y="6489"/>
                  </a:lnTo>
                  <a:lnTo>
                    <a:pt x="33505" y="3394"/>
                  </a:lnTo>
                  <a:lnTo>
                    <a:pt x="33528" y="2346"/>
                  </a:lnTo>
                  <a:lnTo>
                    <a:pt x="32540" y="2001"/>
                  </a:lnTo>
                  <a:lnTo>
                    <a:pt x="27242" y="155"/>
                  </a:lnTo>
                  <a:lnTo>
                    <a:pt x="26766"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59" name="Google Shape;3159;p43"/>
            <p:cNvSpPr/>
            <p:nvPr/>
          </p:nvSpPr>
          <p:spPr>
            <a:xfrm>
              <a:off x="6440075" y="1491075"/>
              <a:ext cx="1025450" cy="995700"/>
            </a:xfrm>
            <a:custGeom>
              <a:rect l="l" t="t" r="r" b="b"/>
              <a:pathLst>
                <a:path w="41018" h="39828" extrusionOk="0">
                  <a:moveTo>
                    <a:pt x="14110" y="1"/>
                  </a:moveTo>
                  <a:lnTo>
                    <a:pt x="14026" y="10836"/>
                  </a:lnTo>
                  <a:lnTo>
                    <a:pt x="3858" y="7133"/>
                  </a:lnTo>
                  <a:lnTo>
                    <a:pt x="10228" y="16241"/>
                  </a:lnTo>
                  <a:lnTo>
                    <a:pt x="1" y="19325"/>
                  </a:lnTo>
                  <a:lnTo>
                    <a:pt x="10085" y="22992"/>
                  </a:lnTo>
                  <a:lnTo>
                    <a:pt x="3727" y="31648"/>
                  </a:lnTo>
                  <a:lnTo>
                    <a:pt x="14086" y="28516"/>
                  </a:lnTo>
                  <a:lnTo>
                    <a:pt x="14086" y="28516"/>
                  </a:lnTo>
                  <a:lnTo>
                    <a:pt x="13990" y="39244"/>
                  </a:lnTo>
                  <a:lnTo>
                    <a:pt x="20182" y="30826"/>
                  </a:lnTo>
                  <a:lnTo>
                    <a:pt x="26480" y="39827"/>
                  </a:lnTo>
                  <a:lnTo>
                    <a:pt x="26552" y="29005"/>
                  </a:lnTo>
                  <a:lnTo>
                    <a:pt x="36720" y="32719"/>
                  </a:lnTo>
                  <a:lnTo>
                    <a:pt x="30112" y="23266"/>
                  </a:lnTo>
                  <a:lnTo>
                    <a:pt x="26182" y="24456"/>
                  </a:lnTo>
                  <a:lnTo>
                    <a:pt x="26159" y="28445"/>
                  </a:lnTo>
                  <a:lnTo>
                    <a:pt x="22468" y="27088"/>
                  </a:lnTo>
                  <a:lnTo>
                    <a:pt x="20217" y="30136"/>
                  </a:lnTo>
                  <a:lnTo>
                    <a:pt x="17967" y="26945"/>
                  </a:lnTo>
                  <a:lnTo>
                    <a:pt x="14312" y="28040"/>
                  </a:lnTo>
                  <a:lnTo>
                    <a:pt x="14312" y="28040"/>
                  </a:lnTo>
                  <a:lnTo>
                    <a:pt x="14336" y="24123"/>
                  </a:lnTo>
                  <a:lnTo>
                    <a:pt x="10716" y="22801"/>
                  </a:lnTo>
                  <a:lnTo>
                    <a:pt x="12955" y="19765"/>
                  </a:lnTo>
                  <a:lnTo>
                    <a:pt x="10681" y="16503"/>
                  </a:lnTo>
                  <a:lnTo>
                    <a:pt x="14395" y="15372"/>
                  </a:lnTo>
                  <a:lnTo>
                    <a:pt x="14431" y="11407"/>
                  </a:lnTo>
                  <a:lnTo>
                    <a:pt x="18134" y="12741"/>
                  </a:lnTo>
                  <a:lnTo>
                    <a:pt x="20384" y="9693"/>
                  </a:lnTo>
                  <a:lnTo>
                    <a:pt x="22623" y="12907"/>
                  </a:lnTo>
                  <a:lnTo>
                    <a:pt x="26397" y="11657"/>
                  </a:lnTo>
                  <a:lnTo>
                    <a:pt x="26242" y="15705"/>
                  </a:lnTo>
                  <a:lnTo>
                    <a:pt x="29873" y="17027"/>
                  </a:lnTo>
                  <a:lnTo>
                    <a:pt x="27623" y="20075"/>
                  </a:lnTo>
                  <a:lnTo>
                    <a:pt x="30528" y="23563"/>
                  </a:lnTo>
                  <a:lnTo>
                    <a:pt x="41018" y="20420"/>
                  </a:lnTo>
                  <a:lnTo>
                    <a:pt x="30516" y="16836"/>
                  </a:lnTo>
                  <a:lnTo>
                    <a:pt x="37315" y="7954"/>
                  </a:lnTo>
                  <a:lnTo>
                    <a:pt x="26611" y="11181"/>
                  </a:lnTo>
                  <a:lnTo>
                    <a:pt x="26611" y="11181"/>
                  </a:lnTo>
                  <a:lnTo>
                    <a:pt x="26814" y="525"/>
                  </a:lnTo>
                  <a:lnTo>
                    <a:pt x="20396" y="9002"/>
                  </a:lnTo>
                  <a:lnTo>
                    <a:pt x="14110"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0" name="Google Shape;3160;p43"/>
            <p:cNvSpPr/>
            <p:nvPr/>
          </p:nvSpPr>
          <p:spPr>
            <a:xfrm>
              <a:off x="6440075" y="1491075"/>
              <a:ext cx="1025450" cy="995700"/>
            </a:xfrm>
            <a:custGeom>
              <a:rect l="l" t="t" r="r" b="b"/>
              <a:pathLst>
                <a:path w="41018" h="39828" extrusionOk="0">
                  <a:moveTo>
                    <a:pt x="14110" y="1"/>
                  </a:moveTo>
                  <a:lnTo>
                    <a:pt x="14026" y="10836"/>
                  </a:lnTo>
                  <a:lnTo>
                    <a:pt x="3858" y="7133"/>
                  </a:lnTo>
                  <a:lnTo>
                    <a:pt x="10228" y="16241"/>
                  </a:lnTo>
                  <a:lnTo>
                    <a:pt x="1" y="19325"/>
                  </a:lnTo>
                  <a:lnTo>
                    <a:pt x="10085" y="22992"/>
                  </a:lnTo>
                  <a:lnTo>
                    <a:pt x="3727" y="31648"/>
                  </a:lnTo>
                  <a:lnTo>
                    <a:pt x="14086" y="28516"/>
                  </a:lnTo>
                  <a:lnTo>
                    <a:pt x="14086" y="28516"/>
                  </a:lnTo>
                  <a:lnTo>
                    <a:pt x="13990" y="39244"/>
                  </a:lnTo>
                  <a:lnTo>
                    <a:pt x="20182" y="30826"/>
                  </a:lnTo>
                  <a:lnTo>
                    <a:pt x="26480" y="39827"/>
                  </a:lnTo>
                  <a:lnTo>
                    <a:pt x="26552" y="29005"/>
                  </a:lnTo>
                  <a:lnTo>
                    <a:pt x="36720" y="32719"/>
                  </a:lnTo>
                  <a:lnTo>
                    <a:pt x="30112" y="23266"/>
                  </a:lnTo>
                  <a:lnTo>
                    <a:pt x="26182" y="24456"/>
                  </a:lnTo>
                  <a:lnTo>
                    <a:pt x="26159" y="28445"/>
                  </a:lnTo>
                  <a:lnTo>
                    <a:pt x="22468" y="27088"/>
                  </a:lnTo>
                  <a:lnTo>
                    <a:pt x="20217" y="30136"/>
                  </a:lnTo>
                  <a:lnTo>
                    <a:pt x="17967" y="26945"/>
                  </a:lnTo>
                  <a:lnTo>
                    <a:pt x="14312" y="28040"/>
                  </a:lnTo>
                  <a:lnTo>
                    <a:pt x="14312" y="28040"/>
                  </a:lnTo>
                  <a:lnTo>
                    <a:pt x="14336" y="24123"/>
                  </a:lnTo>
                  <a:lnTo>
                    <a:pt x="10716" y="22801"/>
                  </a:lnTo>
                  <a:lnTo>
                    <a:pt x="12955" y="19765"/>
                  </a:lnTo>
                  <a:lnTo>
                    <a:pt x="10681" y="16503"/>
                  </a:lnTo>
                  <a:lnTo>
                    <a:pt x="14395" y="15372"/>
                  </a:lnTo>
                  <a:lnTo>
                    <a:pt x="14431" y="11407"/>
                  </a:lnTo>
                  <a:lnTo>
                    <a:pt x="18134" y="12741"/>
                  </a:lnTo>
                  <a:lnTo>
                    <a:pt x="20384" y="9693"/>
                  </a:lnTo>
                  <a:lnTo>
                    <a:pt x="22623" y="12907"/>
                  </a:lnTo>
                  <a:lnTo>
                    <a:pt x="26397" y="11657"/>
                  </a:lnTo>
                  <a:lnTo>
                    <a:pt x="26242" y="15705"/>
                  </a:lnTo>
                  <a:lnTo>
                    <a:pt x="29873" y="17027"/>
                  </a:lnTo>
                  <a:lnTo>
                    <a:pt x="27623" y="20075"/>
                  </a:lnTo>
                  <a:lnTo>
                    <a:pt x="30528" y="23563"/>
                  </a:lnTo>
                  <a:lnTo>
                    <a:pt x="41018" y="20420"/>
                  </a:lnTo>
                  <a:lnTo>
                    <a:pt x="30516" y="16836"/>
                  </a:lnTo>
                  <a:lnTo>
                    <a:pt x="37315" y="7954"/>
                  </a:lnTo>
                  <a:lnTo>
                    <a:pt x="26611" y="11181"/>
                  </a:lnTo>
                  <a:lnTo>
                    <a:pt x="26611" y="11181"/>
                  </a:lnTo>
                  <a:lnTo>
                    <a:pt x="26814" y="525"/>
                  </a:lnTo>
                  <a:lnTo>
                    <a:pt x="20396" y="9002"/>
                  </a:lnTo>
                  <a:lnTo>
                    <a:pt x="14110"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1" name="Google Shape;3161;p43"/>
            <p:cNvSpPr/>
            <p:nvPr/>
          </p:nvSpPr>
          <p:spPr>
            <a:xfrm>
              <a:off x="6384125" y="1434525"/>
              <a:ext cx="1140625" cy="1108500"/>
            </a:xfrm>
            <a:custGeom>
              <a:rect l="l" t="t" r="r" b="b"/>
              <a:pathLst>
                <a:path w="45625" h="44340" extrusionOk="0">
                  <a:moveTo>
                    <a:pt x="17050" y="4537"/>
                  </a:moveTo>
                  <a:lnTo>
                    <a:pt x="21979" y="11597"/>
                  </a:lnTo>
                  <a:lnTo>
                    <a:pt x="20098" y="14145"/>
                  </a:lnTo>
                  <a:lnTo>
                    <a:pt x="16990" y="13014"/>
                  </a:lnTo>
                  <a:lnTo>
                    <a:pt x="17050" y="4537"/>
                  </a:lnTo>
                  <a:close/>
                  <a:moveTo>
                    <a:pt x="28290" y="4990"/>
                  </a:moveTo>
                  <a:lnTo>
                    <a:pt x="28135" y="13324"/>
                  </a:lnTo>
                  <a:lnTo>
                    <a:pt x="25146" y="14300"/>
                  </a:lnTo>
                  <a:lnTo>
                    <a:pt x="23277" y="11609"/>
                  </a:lnTo>
                  <a:lnTo>
                    <a:pt x="28290" y="4990"/>
                  </a:lnTo>
                  <a:close/>
                  <a:moveTo>
                    <a:pt x="8001" y="10847"/>
                  </a:moveTo>
                  <a:lnTo>
                    <a:pt x="14728" y="13312"/>
                  </a:lnTo>
                  <a:lnTo>
                    <a:pt x="15955" y="13752"/>
                  </a:lnTo>
                  <a:lnTo>
                    <a:pt x="15919" y="17122"/>
                  </a:lnTo>
                  <a:lnTo>
                    <a:pt x="12990" y="18015"/>
                  </a:lnTo>
                  <a:lnTo>
                    <a:pt x="8001" y="10847"/>
                  </a:lnTo>
                  <a:close/>
                  <a:moveTo>
                    <a:pt x="37624" y="11550"/>
                  </a:moveTo>
                  <a:lnTo>
                    <a:pt x="32230" y="18575"/>
                  </a:lnTo>
                  <a:lnTo>
                    <a:pt x="29206" y="17479"/>
                  </a:lnTo>
                  <a:lnTo>
                    <a:pt x="29325" y="14050"/>
                  </a:lnTo>
                  <a:lnTo>
                    <a:pt x="37624" y="11550"/>
                  </a:lnTo>
                  <a:close/>
                  <a:moveTo>
                    <a:pt x="12395" y="19277"/>
                  </a:moveTo>
                  <a:lnTo>
                    <a:pt x="14312" y="22015"/>
                  </a:lnTo>
                  <a:lnTo>
                    <a:pt x="12454" y="24540"/>
                  </a:lnTo>
                  <a:lnTo>
                    <a:pt x="4537" y="21658"/>
                  </a:lnTo>
                  <a:lnTo>
                    <a:pt x="12395" y="19277"/>
                  </a:lnTo>
                  <a:close/>
                  <a:moveTo>
                    <a:pt x="32623" y="19813"/>
                  </a:moveTo>
                  <a:lnTo>
                    <a:pt x="40910" y="22635"/>
                  </a:lnTo>
                  <a:lnTo>
                    <a:pt x="33016" y="25004"/>
                  </a:lnTo>
                  <a:lnTo>
                    <a:pt x="30778" y="22313"/>
                  </a:lnTo>
                  <a:lnTo>
                    <a:pt x="32338" y="20194"/>
                  </a:lnTo>
                  <a:lnTo>
                    <a:pt x="32623" y="19813"/>
                  </a:lnTo>
                  <a:close/>
                  <a:moveTo>
                    <a:pt x="22598" y="13193"/>
                  </a:moveTo>
                  <a:lnTo>
                    <a:pt x="23968" y="15134"/>
                  </a:lnTo>
                  <a:lnTo>
                    <a:pt x="24587" y="16015"/>
                  </a:lnTo>
                  <a:lnTo>
                    <a:pt x="25599" y="15669"/>
                  </a:lnTo>
                  <a:lnTo>
                    <a:pt x="27873" y="14931"/>
                  </a:lnTo>
                  <a:lnTo>
                    <a:pt x="27778" y="17420"/>
                  </a:lnTo>
                  <a:lnTo>
                    <a:pt x="27754" y="18455"/>
                  </a:lnTo>
                  <a:lnTo>
                    <a:pt x="28730" y="18813"/>
                  </a:lnTo>
                  <a:lnTo>
                    <a:pt x="30968" y="19634"/>
                  </a:lnTo>
                  <a:lnTo>
                    <a:pt x="29623" y="21468"/>
                  </a:lnTo>
                  <a:lnTo>
                    <a:pt x="28956" y="22373"/>
                  </a:lnTo>
                  <a:lnTo>
                    <a:pt x="29683" y="23230"/>
                  </a:lnTo>
                  <a:lnTo>
                    <a:pt x="31254" y="25111"/>
                  </a:lnTo>
                  <a:lnTo>
                    <a:pt x="28754" y="25873"/>
                  </a:lnTo>
                  <a:lnTo>
                    <a:pt x="27742" y="26183"/>
                  </a:lnTo>
                  <a:lnTo>
                    <a:pt x="27718" y="27242"/>
                  </a:lnTo>
                  <a:lnTo>
                    <a:pt x="27706" y="29683"/>
                  </a:lnTo>
                  <a:lnTo>
                    <a:pt x="25480" y="28861"/>
                  </a:lnTo>
                  <a:lnTo>
                    <a:pt x="24468" y="28492"/>
                  </a:lnTo>
                  <a:lnTo>
                    <a:pt x="23825" y="29350"/>
                  </a:lnTo>
                  <a:lnTo>
                    <a:pt x="22479" y="31171"/>
                  </a:lnTo>
                  <a:lnTo>
                    <a:pt x="21110" y="29207"/>
                  </a:lnTo>
                  <a:lnTo>
                    <a:pt x="20515" y="28338"/>
                  </a:lnTo>
                  <a:lnTo>
                    <a:pt x="19527" y="28635"/>
                  </a:lnTo>
                  <a:lnTo>
                    <a:pt x="17300" y="29302"/>
                  </a:lnTo>
                  <a:lnTo>
                    <a:pt x="17300" y="29302"/>
                  </a:lnTo>
                  <a:lnTo>
                    <a:pt x="17324" y="26885"/>
                  </a:lnTo>
                  <a:lnTo>
                    <a:pt x="17336" y="25873"/>
                  </a:lnTo>
                  <a:lnTo>
                    <a:pt x="16383" y="25528"/>
                  </a:lnTo>
                  <a:lnTo>
                    <a:pt x="14145" y="24706"/>
                  </a:lnTo>
                  <a:lnTo>
                    <a:pt x="15514" y="22849"/>
                  </a:lnTo>
                  <a:lnTo>
                    <a:pt x="16121" y="22015"/>
                  </a:lnTo>
                  <a:lnTo>
                    <a:pt x="15526" y="21170"/>
                  </a:lnTo>
                  <a:lnTo>
                    <a:pt x="14121" y="19146"/>
                  </a:lnTo>
                  <a:lnTo>
                    <a:pt x="16383" y="18455"/>
                  </a:lnTo>
                  <a:lnTo>
                    <a:pt x="17395" y="18146"/>
                  </a:lnTo>
                  <a:lnTo>
                    <a:pt x="17407" y="17086"/>
                  </a:lnTo>
                  <a:lnTo>
                    <a:pt x="17419" y="14645"/>
                  </a:lnTo>
                  <a:lnTo>
                    <a:pt x="19657" y="15467"/>
                  </a:lnTo>
                  <a:lnTo>
                    <a:pt x="20622" y="15872"/>
                  </a:lnTo>
                  <a:lnTo>
                    <a:pt x="21265" y="15003"/>
                  </a:lnTo>
                  <a:lnTo>
                    <a:pt x="22598" y="13193"/>
                  </a:lnTo>
                  <a:close/>
                  <a:moveTo>
                    <a:pt x="12823" y="25790"/>
                  </a:moveTo>
                  <a:lnTo>
                    <a:pt x="15847" y="26897"/>
                  </a:lnTo>
                  <a:lnTo>
                    <a:pt x="15812" y="30171"/>
                  </a:lnTo>
                  <a:lnTo>
                    <a:pt x="7823" y="32576"/>
                  </a:lnTo>
                  <a:lnTo>
                    <a:pt x="12823" y="25790"/>
                  </a:lnTo>
                  <a:close/>
                  <a:moveTo>
                    <a:pt x="32052" y="26373"/>
                  </a:moveTo>
                  <a:lnTo>
                    <a:pt x="37053" y="33517"/>
                  </a:lnTo>
                  <a:lnTo>
                    <a:pt x="29111" y="30612"/>
                  </a:lnTo>
                  <a:lnTo>
                    <a:pt x="29135" y="27254"/>
                  </a:lnTo>
                  <a:lnTo>
                    <a:pt x="32052" y="26373"/>
                  </a:lnTo>
                  <a:close/>
                  <a:moveTo>
                    <a:pt x="19908" y="30040"/>
                  </a:moveTo>
                  <a:lnTo>
                    <a:pt x="21801" y="32743"/>
                  </a:lnTo>
                  <a:lnTo>
                    <a:pt x="19074" y="36434"/>
                  </a:lnTo>
                  <a:lnTo>
                    <a:pt x="16979" y="39291"/>
                  </a:lnTo>
                  <a:lnTo>
                    <a:pt x="17038" y="30897"/>
                  </a:lnTo>
                  <a:lnTo>
                    <a:pt x="19908" y="30040"/>
                  </a:lnTo>
                  <a:close/>
                  <a:moveTo>
                    <a:pt x="24956" y="30219"/>
                  </a:moveTo>
                  <a:lnTo>
                    <a:pt x="28063" y="31350"/>
                  </a:lnTo>
                  <a:lnTo>
                    <a:pt x="28004" y="39815"/>
                  </a:lnTo>
                  <a:lnTo>
                    <a:pt x="23075" y="32755"/>
                  </a:lnTo>
                  <a:lnTo>
                    <a:pt x="24956" y="30219"/>
                  </a:lnTo>
                  <a:close/>
                  <a:moveTo>
                    <a:pt x="15657" y="1"/>
                  </a:moveTo>
                  <a:lnTo>
                    <a:pt x="15621" y="4525"/>
                  </a:lnTo>
                  <a:lnTo>
                    <a:pt x="15562" y="12074"/>
                  </a:lnTo>
                  <a:lnTo>
                    <a:pt x="15216" y="11955"/>
                  </a:lnTo>
                  <a:lnTo>
                    <a:pt x="8489" y="9502"/>
                  </a:lnTo>
                  <a:lnTo>
                    <a:pt x="4203" y="7930"/>
                  </a:lnTo>
                  <a:lnTo>
                    <a:pt x="4203" y="7930"/>
                  </a:lnTo>
                  <a:lnTo>
                    <a:pt x="6823" y="11669"/>
                  </a:lnTo>
                  <a:lnTo>
                    <a:pt x="11323" y="18098"/>
                  </a:lnTo>
                  <a:lnTo>
                    <a:pt x="4132" y="20277"/>
                  </a:lnTo>
                  <a:lnTo>
                    <a:pt x="0" y="21527"/>
                  </a:lnTo>
                  <a:lnTo>
                    <a:pt x="4060" y="23016"/>
                  </a:lnTo>
                  <a:lnTo>
                    <a:pt x="11204" y="25611"/>
                  </a:lnTo>
                  <a:lnTo>
                    <a:pt x="6692" y="31731"/>
                  </a:lnTo>
                  <a:lnTo>
                    <a:pt x="4132" y="35219"/>
                  </a:lnTo>
                  <a:lnTo>
                    <a:pt x="4132" y="35219"/>
                  </a:lnTo>
                  <a:lnTo>
                    <a:pt x="8275" y="33969"/>
                  </a:lnTo>
                  <a:lnTo>
                    <a:pt x="15621" y="31743"/>
                  </a:lnTo>
                  <a:lnTo>
                    <a:pt x="15562" y="39279"/>
                  </a:lnTo>
                  <a:lnTo>
                    <a:pt x="15526" y="43732"/>
                  </a:lnTo>
                  <a:lnTo>
                    <a:pt x="18169" y="40137"/>
                  </a:lnTo>
                  <a:lnTo>
                    <a:pt x="20265" y="37279"/>
                  </a:lnTo>
                  <a:lnTo>
                    <a:pt x="22432" y="34326"/>
                  </a:lnTo>
                  <a:lnTo>
                    <a:pt x="26837" y="40637"/>
                  </a:lnTo>
                  <a:lnTo>
                    <a:pt x="29433" y="44340"/>
                  </a:lnTo>
                  <a:lnTo>
                    <a:pt x="29456" y="39815"/>
                  </a:lnTo>
                  <a:lnTo>
                    <a:pt x="29516" y="32267"/>
                  </a:lnTo>
                  <a:lnTo>
                    <a:pt x="36576" y="34838"/>
                  </a:lnTo>
                  <a:lnTo>
                    <a:pt x="40874" y="36410"/>
                  </a:lnTo>
                  <a:lnTo>
                    <a:pt x="38243" y="32660"/>
                  </a:lnTo>
                  <a:lnTo>
                    <a:pt x="33766" y="26254"/>
                  </a:lnTo>
                  <a:lnTo>
                    <a:pt x="41327" y="23992"/>
                  </a:lnTo>
                  <a:lnTo>
                    <a:pt x="45625" y="22694"/>
                  </a:lnTo>
                  <a:lnTo>
                    <a:pt x="41374" y="21242"/>
                  </a:lnTo>
                  <a:lnTo>
                    <a:pt x="33933" y="18694"/>
                  </a:lnTo>
                  <a:lnTo>
                    <a:pt x="38767" y="12383"/>
                  </a:lnTo>
                  <a:lnTo>
                    <a:pt x="41494" y="8823"/>
                  </a:lnTo>
                  <a:lnTo>
                    <a:pt x="37207" y="10121"/>
                  </a:lnTo>
                  <a:lnTo>
                    <a:pt x="29587" y="12431"/>
                  </a:lnTo>
                  <a:lnTo>
                    <a:pt x="29718" y="4978"/>
                  </a:lnTo>
                  <a:lnTo>
                    <a:pt x="29790" y="548"/>
                  </a:lnTo>
                  <a:lnTo>
                    <a:pt x="27123" y="4085"/>
                  </a:lnTo>
                  <a:lnTo>
                    <a:pt x="22646" y="10002"/>
                  </a:lnTo>
                  <a:lnTo>
                    <a:pt x="18229" y="3680"/>
                  </a:lnTo>
                  <a:lnTo>
                    <a:pt x="15657"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2" name="Google Shape;3162;p43"/>
            <p:cNvSpPr/>
            <p:nvPr/>
          </p:nvSpPr>
          <p:spPr>
            <a:xfrm>
              <a:off x="6691000" y="1716125"/>
              <a:ext cx="512600" cy="545625"/>
            </a:xfrm>
            <a:custGeom>
              <a:rect l="l" t="t" r="r" b="b"/>
              <a:pathLst>
                <a:path w="20504" h="21825" extrusionOk="0">
                  <a:moveTo>
                    <a:pt x="10359" y="0"/>
                  </a:moveTo>
                  <a:lnTo>
                    <a:pt x="7942" y="3262"/>
                  </a:lnTo>
                  <a:lnTo>
                    <a:pt x="3989" y="1834"/>
                  </a:lnTo>
                  <a:lnTo>
                    <a:pt x="3953" y="6108"/>
                  </a:lnTo>
                  <a:lnTo>
                    <a:pt x="1" y="7299"/>
                  </a:lnTo>
                  <a:lnTo>
                    <a:pt x="2429" y="10763"/>
                  </a:lnTo>
                  <a:lnTo>
                    <a:pt x="48" y="13990"/>
                  </a:lnTo>
                  <a:lnTo>
                    <a:pt x="3882" y="15395"/>
                  </a:lnTo>
                  <a:lnTo>
                    <a:pt x="3858" y="19562"/>
                  </a:lnTo>
                  <a:lnTo>
                    <a:pt x="7752" y="18383"/>
                  </a:lnTo>
                  <a:lnTo>
                    <a:pt x="10145" y="21824"/>
                  </a:lnTo>
                  <a:lnTo>
                    <a:pt x="12562" y="18562"/>
                  </a:lnTo>
                  <a:lnTo>
                    <a:pt x="16515" y="20003"/>
                  </a:lnTo>
                  <a:lnTo>
                    <a:pt x="16550" y="15740"/>
                  </a:lnTo>
                  <a:lnTo>
                    <a:pt x="20503" y="14526"/>
                  </a:lnTo>
                  <a:lnTo>
                    <a:pt x="18086" y="11061"/>
                  </a:lnTo>
                  <a:lnTo>
                    <a:pt x="20467" y="7834"/>
                  </a:lnTo>
                  <a:lnTo>
                    <a:pt x="16622" y="6429"/>
                  </a:lnTo>
                  <a:lnTo>
                    <a:pt x="16777" y="2119"/>
                  </a:lnTo>
                  <a:lnTo>
                    <a:pt x="16777" y="2119"/>
                  </a:lnTo>
                  <a:lnTo>
                    <a:pt x="12752" y="3441"/>
                  </a:lnTo>
                  <a:lnTo>
                    <a:pt x="10359"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3" name="Google Shape;3163;p43"/>
            <p:cNvSpPr/>
            <p:nvPr/>
          </p:nvSpPr>
          <p:spPr>
            <a:xfrm>
              <a:off x="6691000" y="1716125"/>
              <a:ext cx="512600" cy="545625"/>
            </a:xfrm>
            <a:custGeom>
              <a:rect l="l" t="t" r="r" b="b"/>
              <a:pathLst>
                <a:path w="20504" h="21825" extrusionOk="0">
                  <a:moveTo>
                    <a:pt x="10359" y="0"/>
                  </a:moveTo>
                  <a:lnTo>
                    <a:pt x="7942" y="3262"/>
                  </a:lnTo>
                  <a:lnTo>
                    <a:pt x="3989" y="1834"/>
                  </a:lnTo>
                  <a:lnTo>
                    <a:pt x="3953" y="6108"/>
                  </a:lnTo>
                  <a:lnTo>
                    <a:pt x="1" y="7299"/>
                  </a:lnTo>
                  <a:lnTo>
                    <a:pt x="2429" y="10763"/>
                  </a:lnTo>
                  <a:lnTo>
                    <a:pt x="48" y="13990"/>
                  </a:lnTo>
                  <a:lnTo>
                    <a:pt x="3882" y="15395"/>
                  </a:lnTo>
                  <a:lnTo>
                    <a:pt x="3858" y="19562"/>
                  </a:lnTo>
                  <a:lnTo>
                    <a:pt x="7752" y="18383"/>
                  </a:lnTo>
                  <a:lnTo>
                    <a:pt x="10145" y="21824"/>
                  </a:lnTo>
                  <a:lnTo>
                    <a:pt x="12562" y="18562"/>
                  </a:lnTo>
                  <a:lnTo>
                    <a:pt x="16515" y="20003"/>
                  </a:lnTo>
                  <a:lnTo>
                    <a:pt x="16550" y="15740"/>
                  </a:lnTo>
                  <a:lnTo>
                    <a:pt x="20503" y="14526"/>
                  </a:lnTo>
                  <a:lnTo>
                    <a:pt x="18086" y="11061"/>
                  </a:lnTo>
                  <a:lnTo>
                    <a:pt x="20467" y="7834"/>
                  </a:lnTo>
                  <a:lnTo>
                    <a:pt x="16622" y="6429"/>
                  </a:lnTo>
                  <a:lnTo>
                    <a:pt x="16777" y="2119"/>
                  </a:lnTo>
                  <a:lnTo>
                    <a:pt x="16777" y="2119"/>
                  </a:lnTo>
                  <a:lnTo>
                    <a:pt x="12752" y="3441"/>
                  </a:lnTo>
                  <a:lnTo>
                    <a:pt x="10359" y="0"/>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4" name="Google Shape;3164;p43"/>
            <p:cNvSpPr/>
            <p:nvPr/>
          </p:nvSpPr>
          <p:spPr>
            <a:xfrm>
              <a:off x="6662425" y="1684850"/>
              <a:ext cx="570625" cy="607850"/>
            </a:xfrm>
            <a:custGeom>
              <a:rect l="l" t="t" r="r" b="b"/>
              <a:pathLst>
                <a:path w="22825" h="24314" extrusionOk="0">
                  <a:moveTo>
                    <a:pt x="11490" y="2489"/>
                  </a:moveTo>
                  <a:lnTo>
                    <a:pt x="13395" y="5228"/>
                  </a:lnTo>
                  <a:cubicBezTo>
                    <a:pt x="13490" y="5371"/>
                    <a:pt x="13657" y="5454"/>
                    <a:pt x="13824" y="5454"/>
                  </a:cubicBezTo>
                  <a:cubicBezTo>
                    <a:pt x="13871" y="5454"/>
                    <a:pt x="13931" y="5454"/>
                    <a:pt x="13967" y="5430"/>
                  </a:cubicBezTo>
                  <a:lnTo>
                    <a:pt x="13990" y="5430"/>
                  </a:lnTo>
                  <a:lnTo>
                    <a:pt x="17169" y="4394"/>
                  </a:lnTo>
                  <a:lnTo>
                    <a:pt x="17050" y="7811"/>
                  </a:lnTo>
                  <a:cubicBezTo>
                    <a:pt x="17038" y="8038"/>
                    <a:pt x="17181" y="8264"/>
                    <a:pt x="17396" y="8335"/>
                  </a:cubicBezTo>
                  <a:lnTo>
                    <a:pt x="20456" y="9454"/>
                  </a:lnTo>
                  <a:lnTo>
                    <a:pt x="18574" y="12026"/>
                  </a:lnTo>
                  <a:cubicBezTo>
                    <a:pt x="18539" y="12074"/>
                    <a:pt x="18503" y="12121"/>
                    <a:pt x="18491" y="12157"/>
                  </a:cubicBezTo>
                  <a:lnTo>
                    <a:pt x="18491" y="12181"/>
                  </a:lnTo>
                  <a:cubicBezTo>
                    <a:pt x="18479" y="12217"/>
                    <a:pt x="18479" y="12264"/>
                    <a:pt x="18467" y="12324"/>
                  </a:cubicBezTo>
                  <a:lnTo>
                    <a:pt x="18467" y="12348"/>
                  </a:lnTo>
                  <a:cubicBezTo>
                    <a:pt x="18467" y="12383"/>
                    <a:pt x="18479" y="12431"/>
                    <a:pt x="18479" y="12491"/>
                  </a:cubicBezTo>
                  <a:lnTo>
                    <a:pt x="18479" y="12502"/>
                  </a:lnTo>
                  <a:cubicBezTo>
                    <a:pt x="18491" y="12550"/>
                    <a:pt x="18503" y="12598"/>
                    <a:pt x="18539" y="12645"/>
                  </a:cubicBezTo>
                  <a:lnTo>
                    <a:pt x="18539" y="12657"/>
                  </a:lnTo>
                  <a:lnTo>
                    <a:pt x="20467" y="15419"/>
                  </a:lnTo>
                  <a:lnTo>
                    <a:pt x="17312" y="16372"/>
                  </a:lnTo>
                  <a:cubicBezTo>
                    <a:pt x="17098" y="16432"/>
                    <a:pt x="16955" y="16646"/>
                    <a:pt x="16943" y="16872"/>
                  </a:cubicBezTo>
                  <a:lnTo>
                    <a:pt x="16919" y="20265"/>
                  </a:lnTo>
                  <a:lnTo>
                    <a:pt x="13776" y="19110"/>
                  </a:lnTo>
                  <a:cubicBezTo>
                    <a:pt x="13717" y="19099"/>
                    <a:pt x="13657" y="19087"/>
                    <a:pt x="13598" y="19087"/>
                  </a:cubicBezTo>
                  <a:cubicBezTo>
                    <a:pt x="13550" y="19087"/>
                    <a:pt x="13490" y="19087"/>
                    <a:pt x="13443" y="19099"/>
                  </a:cubicBezTo>
                  <a:cubicBezTo>
                    <a:pt x="13348" y="19134"/>
                    <a:pt x="13252" y="19194"/>
                    <a:pt x="13181" y="19289"/>
                  </a:cubicBezTo>
                  <a:lnTo>
                    <a:pt x="11276" y="21885"/>
                  </a:lnTo>
                  <a:lnTo>
                    <a:pt x="9371" y="19146"/>
                  </a:lnTo>
                  <a:cubicBezTo>
                    <a:pt x="9264" y="18991"/>
                    <a:pt x="9109" y="18920"/>
                    <a:pt x="8942" y="18920"/>
                  </a:cubicBezTo>
                  <a:cubicBezTo>
                    <a:pt x="8895" y="18920"/>
                    <a:pt x="8835" y="18920"/>
                    <a:pt x="8787" y="18932"/>
                  </a:cubicBezTo>
                  <a:lnTo>
                    <a:pt x="5692" y="19872"/>
                  </a:lnTo>
                  <a:lnTo>
                    <a:pt x="5692" y="19872"/>
                  </a:lnTo>
                  <a:lnTo>
                    <a:pt x="5728" y="16551"/>
                  </a:lnTo>
                  <a:cubicBezTo>
                    <a:pt x="5728" y="16336"/>
                    <a:pt x="5585" y="16122"/>
                    <a:pt x="5382" y="16051"/>
                  </a:cubicBezTo>
                  <a:lnTo>
                    <a:pt x="2322" y="14931"/>
                  </a:lnTo>
                  <a:lnTo>
                    <a:pt x="4204" y="12360"/>
                  </a:lnTo>
                  <a:cubicBezTo>
                    <a:pt x="4346" y="12181"/>
                    <a:pt x="4346" y="11931"/>
                    <a:pt x="4204" y="11729"/>
                  </a:cubicBezTo>
                  <a:lnTo>
                    <a:pt x="2275" y="8966"/>
                  </a:lnTo>
                  <a:lnTo>
                    <a:pt x="5430" y="8014"/>
                  </a:lnTo>
                  <a:cubicBezTo>
                    <a:pt x="5656" y="7954"/>
                    <a:pt x="5787" y="7740"/>
                    <a:pt x="5799" y="7526"/>
                  </a:cubicBezTo>
                  <a:lnTo>
                    <a:pt x="5835" y="4132"/>
                  </a:lnTo>
                  <a:lnTo>
                    <a:pt x="8966" y="5275"/>
                  </a:lnTo>
                  <a:cubicBezTo>
                    <a:pt x="9026" y="5287"/>
                    <a:pt x="9073" y="5299"/>
                    <a:pt x="9133" y="5299"/>
                  </a:cubicBezTo>
                  <a:lnTo>
                    <a:pt x="9145" y="5299"/>
                  </a:lnTo>
                  <a:cubicBezTo>
                    <a:pt x="9311" y="5299"/>
                    <a:pt x="9454" y="5228"/>
                    <a:pt x="9561" y="5097"/>
                  </a:cubicBezTo>
                  <a:lnTo>
                    <a:pt x="11490" y="2489"/>
                  </a:lnTo>
                  <a:close/>
                  <a:moveTo>
                    <a:pt x="11514" y="1"/>
                  </a:moveTo>
                  <a:lnTo>
                    <a:pt x="10323" y="1632"/>
                  </a:lnTo>
                  <a:lnTo>
                    <a:pt x="8835" y="3656"/>
                  </a:lnTo>
                  <a:lnTo>
                    <a:pt x="6347" y="2739"/>
                  </a:lnTo>
                  <a:lnTo>
                    <a:pt x="4430" y="2049"/>
                  </a:lnTo>
                  <a:lnTo>
                    <a:pt x="4418" y="4085"/>
                  </a:lnTo>
                  <a:lnTo>
                    <a:pt x="4406" y="6811"/>
                  </a:lnTo>
                  <a:lnTo>
                    <a:pt x="1906" y="7561"/>
                  </a:lnTo>
                  <a:lnTo>
                    <a:pt x="1" y="8145"/>
                  </a:lnTo>
                  <a:lnTo>
                    <a:pt x="1144" y="9788"/>
                  </a:lnTo>
                  <a:lnTo>
                    <a:pt x="2703" y="12014"/>
                  </a:lnTo>
                  <a:lnTo>
                    <a:pt x="1203" y="14050"/>
                  </a:lnTo>
                  <a:lnTo>
                    <a:pt x="60" y="15598"/>
                  </a:lnTo>
                  <a:lnTo>
                    <a:pt x="1870" y="16253"/>
                  </a:lnTo>
                  <a:lnTo>
                    <a:pt x="4323" y="17146"/>
                  </a:lnTo>
                  <a:lnTo>
                    <a:pt x="4311" y="19825"/>
                  </a:lnTo>
                  <a:lnTo>
                    <a:pt x="4299" y="21777"/>
                  </a:lnTo>
                  <a:lnTo>
                    <a:pt x="4299" y="21777"/>
                  </a:lnTo>
                  <a:lnTo>
                    <a:pt x="6168" y="21206"/>
                  </a:lnTo>
                  <a:lnTo>
                    <a:pt x="8633" y="20468"/>
                  </a:lnTo>
                  <a:lnTo>
                    <a:pt x="10157" y="22658"/>
                  </a:lnTo>
                  <a:lnTo>
                    <a:pt x="11312" y="24313"/>
                  </a:lnTo>
                  <a:lnTo>
                    <a:pt x="12502" y="22682"/>
                  </a:lnTo>
                  <a:lnTo>
                    <a:pt x="13990" y="20658"/>
                  </a:lnTo>
                  <a:lnTo>
                    <a:pt x="16467" y="21575"/>
                  </a:lnTo>
                  <a:lnTo>
                    <a:pt x="18396" y="22266"/>
                  </a:lnTo>
                  <a:lnTo>
                    <a:pt x="18408" y="20230"/>
                  </a:lnTo>
                  <a:lnTo>
                    <a:pt x="18420" y="17503"/>
                  </a:lnTo>
                  <a:lnTo>
                    <a:pt x="20920" y="16741"/>
                  </a:lnTo>
                  <a:lnTo>
                    <a:pt x="22825" y="16170"/>
                  </a:lnTo>
                  <a:lnTo>
                    <a:pt x="21682" y="14527"/>
                  </a:lnTo>
                  <a:lnTo>
                    <a:pt x="20122" y="12300"/>
                  </a:lnTo>
                  <a:lnTo>
                    <a:pt x="21622" y="10264"/>
                  </a:lnTo>
                  <a:lnTo>
                    <a:pt x="22765" y="8716"/>
                  </a:lnTo>
                  <a:lnTo>
                    <a:pt x="20956" y="8061"/>
                  </a:lnTo>
                  <a:lnTo>
                    <a:pt x="18515" y="7168"/>
                  </a:lnTo>
                  <a:lnTo>
                    <a:pt x="18598" y="4394"/>
                  </a:lnTo>
                  <a:lnTo>
                    <a:pt x="18670" y="2323"/>
                  </a:lnTo>
                  <a:lnTo>
                    <a:pt x="16705" y="2966"/>
                  </a:lnTo>
                  <a:lnTo>
                    <a:pt x="14181" y="3799"/>
                  </a:lnTo>
                  <a:lnTo>
                    <a:pt x="12657" y="1632"/>
                  </a:lnTo>
                  <a:lnTo>
                    <a:pt x="1151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5" name="Google Shape;3165;p43"/>
            <p:cNvSpPr/>
            <p:nvPr/>
          </p:nvSpPr>
          <p:spPr>
            <a:xfrm>
              <a:off x="4226400" y="860350"/>
              <a:ext cx="933775" cy="989725"/>
            </a:xfrm>
            <a:custGeom>
              <a:rect l="l" t="t" r="r" b="b"/>
              <a:pathLst>
                <a:path w="37351" h="39589" extrusionOk="0">
                  <a:moveTo>
                    <a:pt x="14288" y="6299"/>
                  </a:moveTo>
                  <a:lnTo>
                    <a:pt x="18539" y="12407"/>
                  </a:lnTo>
                  <a:lnTo>
                    <a:pt x="23039" y="6454"/>
                  </a:lnTo>
                  <a:lnTo>
                    <a:pt x="22920" y="13776"/>
                  </a:lnTo>
                  <a:lnTo>
                    <a:pt x="22920" y="13776"/>
                  </a:lnTo>
                  <a:lnTo>
                    <a:pt x="30171" y="11585"/>
                  </a:lnTo>
                  <a:lnTo>
                    <a:pt x="30171" y="11585"/>
                  </a:lnTo>
                  <a:lnTo>
                    <a:pt x="25445" y="17741"/>
                  </a:lnTo>
                  <a:lnTo>
                    <a:pt x="32695" y="20229"/>
                  </a:lnTo>
                  <a:lnTo>
                    <a:pt x="25528" y="22396"/>
                  </a:lnTo>
                  <a:lnTo>
                    <a:pt x="29886" y="28659"/>
                  </a:lnTo>
                  <a:lnTo>
                    <a:pt x="22754" y="26052"/>
                  </a:lnTo>
                  <a:lnTo>
                    <a:pt x="22694" y="33398"/>
                  </a:lnTo>
                  <a:lnTo>
                    <a:pt x="18420" y="27254"/>
                  </a:lnTo>
                  <a:lnTo>
                    <a:pt x="14074" y="33160"/>
                  </a:lnTo>
                  <a:lnTo>
                    <a:pt x="14134" y="25801"/>
                  </a:lnTo>
                  <a:lnTo>
                    <a:pt x="7133" y="27909"/>
                  </a:lnTo>
                  <a:lnTo>
                    <a:pt x="11538" y="21932"/>
                  </a:lnTo>
                  <a:lnTo>
                    <a:pt x="4549" y="19384"/>
                  </a:lnTo>
                  <a:lnTo>
                    <a:pt x="11478" y="17300"/>
                  </a:lnTo>
                  <a:lnTo>
                    <a:pt x="7097" y="11050"/>
                  </a:lnTo>
                  <a:lnTo>
                    <a:pt x="14229" y="13657"/>
                  </a:lnTo>
                  <a:lnTo>
                    <a:pt x="14288" y="6299"/>
                  </a:lnTo>
                  <a:close/>
                  <a:moveTo>
                    <a:pt x="18920" y="1"/>
                  </a:moveTo>
                  <a:lnTo>
                    <a:pt x="18646" y="108"/>
                  </a:lnTo>
                  <a:lnTo>
                    <a:pt x="18622" y="108"/>
                  </a:lnTo>
                  <a:lnTo>
                    <a:pt x="17324" y="489"/>
                  </a:lnTo>
                  <a:lnTo>
                    <a:pt x="15443" y="1084"/>
                  </a:lnTo>
                  <a:lnTo>
                    <a:pt x="14038" y="1537"/>
                  </a:lnTo>
                  <a:lnTo>
                    <a:pt x="14003" y="5370"/>
                  </a:lnTo>
                  <a:lnTo>
                    <a:pt x="11859" y="2203"/>
                  </a:lnTo>
                  <a:lnTo>
                    <a:pt x="7216" y="3644"/>
                  </a:lnTo>
                  <a:lnTo>
                    <a:pt x="4454" y="7442"/>
                  </a:lnTo>
                  <a:lnTo>
                    <a:pt x="5025" y="8371"/>
                  </a:lnTo>
                  <a:lnTo>
                    <a:pt x="6561" y="10573"/>
                  </a:lnTo>
                  <a:lnTo>
                    <a:pt x="6561" y="10573"/>
                  </a:lnTo>
                  <a:lnTo>
                    <a:pt x="3025" y="9299"/>
                  </a:lnTo>
                  <a:lnTo>
                    <a:pt x="203" y="13086"/>
                  </a:lnTo>
                  <a:lnTo>
                    <a:pt x="132" y="17967"/>
                  </a:lnTo>
                  <a:lnTo>
                    <a:pt x="3954" y="19360"/>
                  </a:lnTo>
                  <a:lnTo>
                    <a:pt x="84" y="20539"/>
                  </a:lnTo>
                  <a:lnTo>
                    <a:pt x="1" y="25456"/>
                  </a:lnTo>
                  <a:lnTo>
                    <a:pt x="2787" y="29492"/>
                  </a:lnTo>
                  <a:lnTo>
                    <a:pt x="6656" y="28314"/>
                  </a:lnTo>
                  <a:lnTo>
                    <a:pt x="4239" y="31588"/>
                  </a:lnTo>
                  <a:lnTo>
                    <a:pt x="7014" y="35481"/>
                  </a:lnTo>
                  <a:lnTo>
                    <a:pt x="7109" y="35648"/>
                  </a:lnTo>
                  <a:lnTo>
                    <a:pt x="11478" y="37184"/>
                  </a:lnTo>
                  <a:lnTo>
                    <a:pt x="13919" y="33886"/>
                  </a:lnTo>
                  <a:lnTo>
                    <a:pt x="13884" y="38029"/>
                  </a:lnTo>
                  <a:lnTo>
                    <a:pt x="16491" y="38970"/>
                  </a:lnTo>
                  <a:lnTo>
                    <a:pt x="18241" y="39589"/>
                  </a:lnTo>
                  <a:lnTo>
                    <a:pt x="22956" y="38160"/>
                  </a:lnTo>
                  <a:lnTo>
                    <a:pt x="22992" y="34326"/>
                  </a:lnTo>
                  <a:lnTo>
                    <a:pt x="25194" y="37481"/>
                  </a:lnTo>
                  <a:lnTo>
                    <a:pt x="29647" y="36136"/>
                  </a:lnTo>
                  <a:lnTo>
                    <a:pt x="30267" y="35362"/>
                  </a:lnTo>
                  <a:lnTo>
                    <a:pt x="32588" y="32243"/>
                  </a:lnTo>
                  <a:lnTo>
                    <a:pt x="30433" y="29159"/>
                  </a:lnTo>
                  <a:lnTo>
                    <a:pt x="34231" y="30397"/>
                  </a:lnTo>
                  <a:lnTo>
                    <a:pt x="37148" y="26552"/>
                  </a:lnTo>
                  <a:lnTo>
                    <a:pt x="37220" y="21694"/>
                  </a:lnTo>
                  <a:lnTo>
                    <a:pt x="33315" y="20289"/>
                  </a:lnTo>
                  <a:lnTo>
                    <a:pt x="37244" y="19122"/>
                  </a:lnTo>
                  <a:lnTo>
                    <a:pt x="37315" y="15955"/>
                  </a:lnTo>
                  <a:lnTo>
                    <a:pt x="37315" y="15943"/>
                  </a:lnTo>
                  <a:lnTo>
                    <a:pt x="37339" y="14383"/>
                  </a:lnTo>
                  <a:lnTo>
                    <a:pt x="37351" y="14145"/>
                  </a:lnTo>
                  <a:lnTo>
                    <a:pt x="37232" y="13991"/>
                  </a:lnTo>
                  <a:lnTo>
                    <a:pt x="35493" y="11466"/>
                  </a:lnTo>
                  <a:lnTo>
                    <a:pt x="35458" y="11407"/>
                  </a:lnTo>
                  <a:lnTo>
                    <a:pt x="35434" y="11371"/>
                  </a:lnTo>
                  <a:lnTo>
                    <a:pt x="34529" y="10061"/>
                  </a:lnTo>
                  <a:lnTo>
                    <a:pt x="30671" y="11228"/>
                  </a:lnTo>
                  <a:lnTo>
                    <a:pt x="30671" y="11228"/>
                  </a:lnTo>
                  <a:lnTo>
                    <a:pt x="33076" y="7978"/>
                  </a:lnTo>
                  <a:lnTo>
                    <a:pt x="30326" y="3977"/>
                  </a:lnTo>
                  <a:lnTo>
                    <a:pt x="25778" y="2394"/>
                  </a:lnTo>
                  <a:lnTo>
                    <a:pt x="23230" y="5775"/>
                  </a:lnTo>
                  <a:lnTo>
                    <a:pt x="23301" y="1537"/>
                  </a:lnTo>
                  <a:lnTo>
                    <a:pt x="18920"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6" name="Google Shape;3166;p43"/>
            <p:cNvSpPr/>
            <p:nvPr/>
          </p:nvSpPr>
          <p:spPr>
            <a:xfrm>
              <a:off x="4213900" y="846675"/>
              <a:ext cx="962050" cy="1018000"/>
            </a:xfrm>
            <a:custGeom>
              <a:rect l="l" t="t" r="r" b="b"/>
              <a:pathLst>
                <a:path w="38482" h="40720" extrusionOk="0">
                  <a:moveTo>
                    <a:pt x="19420" y="1119"/>
                  </a:moveTo>
                  <a:lnTo>
                    <a:pt x="23266" y="2453"/>
                  </a:lnTo>
                  <a:lnTo>
                    <a:pt x="23194" y="6548"/>
                  </a:lnTo>
                  <a:lnTo>
                    <a:pt x="23194" y="6620"/>
                  </a:lnTo>
                  <a:lnTo>
                    <a:pt x="22135" y="8025"/>
                  </a:lnTo>
                  <a:lnTo>
                    <a:pt x="19075" y="12073"/>
                  </a:lnTo>
                  <a:lnTo>
                    <a:pt x="15026" y="6286"/>
                  </a:lnTo>
                  <a:lnTo>
                    <a:pt x="15050" y="2465"/>
                  </a:lnTo>
                  <a:lnTo>
                    <a:pt x="16098" y="2143"/>
                  </a:lnTo>
                  <a:lnTo>
                    <a:pt x="17967" y="1548"/>
                  </a:lnTo>
                  <a:lnTo>
                    <a:pt x="19217" y="1179"/>
                  </a:lnTo>
                  <a:cubicBezTo>
                    <a:pt x="19253" y="1179"/>
                    <a:pt x="19277" y="1155"/>
                    <a:pt x="19313" y="1155"/>
                  </a:cubicBezTo>
                  <a:lnTo>
                    <a:pt x="19420" y="1119"/>
                  </a:lnTo>
                  <a:close/>
                  <a:moveTo>
                    <a:pt x="12133" y="3369"/>
                  </a:moveTo>
                  <a:lnTo>
                    <a:pt x="14264" y="6525"/>
                  </a:lnTo>
                  <a:lnTo>
                    <a:pt x="14205" y="13466"/>
                  </a:lnTo>
                  <a:lnTo>
                    <a:pt x="8359" y="11347"/>
                  </a:lnTo>
                  <a:lnTo>
                    <a:pt x="7668" y="11085"/>
                  </a:lnTo>
                  <a:lnTo>
                    <a:pt x="7609" y="11013"/>
                  </a:lnTo>
                  <a:lnTo>
                    <a:pt x="5942" y="8632"/>
                  </a:lnTo>
                  <a:lnTo>
                    <a:pt x="5561" y="8025"/>
                  </a:lnTo>
                  <a:lnTo>
                    <a:pt x="8014" y="4643"/>
                  </a:lnTo>
                  <a:lnTo>
                    <a:pt x="12133" y="3369"/>
                  </a:lnTo>
                  <a:close/>
                  <a:moveTo>
                    <a:pt x="26456" y="3560"/>
                  </a:moveTo>
                  <a:lnTo>
                    <a:pt x="30481" y="4953"/>
                  </a:lnTo>
                  <a:lnTo>
                    <a:pt x="32933" y="8513"/>
                  </a:lnTo>
                  <a:lnTo>
                    <a:pt x="30624" y="11609"/>
                  </a:lnTo>
                  <a:lnTo>
                    <a:pt x="23956" y="13621"/>
                  </a:lnTo>
                  <a:lnTo>
                    <a:pt x="24075" y="6703"/>
                  </a:lnTo>
                  <a:lnTo>
                    <a:pt x="26456" y="3560"/>
                  </a:lnTo>
                  <a:close/>
                  <a:moveTo>
                    <a:pt x="3704" y="10477"/>
                  </a:moveTo>
                  <a:lnTo>
                    <a:pt x="6978" y="11656"/>
                  </a:lnTo>
                  <a:lnTo>
                    <a:pt x="8383" y="13680"/>
                  </a:lnTo>
                  <a:lnTo>
                    <a:pt x="11121" y="17597"/>
                  </a:lnTo>
                  <a:lnTo>
                    <a:pt x="4799" y="19502"/>
                  </a:lnTo>
                  <a:lnTo>
                    <a:pt x="1144" y="18157"/>
                  </a:lnTo>
                  <a:lnTo>
                    <a:pt x="1215" y="13811"/>
                  </a:lnTo>
                  <a:lnTo>
                    <a:pt x="3704" y="10477"/>
                  </a:lnTo>
                  <a:close/>
                  <a:moveTo>
                    <a:pt x="34791" y="11228"/>
                  </a:moveTo>
                  <a:lnTo>
                    <a:pt x="35517" y="12275"/>
                  </a:lnTo>
                  <a:lnTo>
                    <a:pt x="37303" y="14871"/>
                  </a:lnTo>
                  <a:lnTo>
                    <a:pt x="37303" y="14883"/>
                  </a:lnTo>
                  <a:lnTo>
                    <a:pt x="37279" y="16442"/>
                  </a:lnTo>
                  <a:lnTo>
                    <a:pt x="37279" y="16466"/>
                  </a:lnTo>
                  <a:lnTo>
                    <a:pt x="37232" y="19288"/>
                  </a:lnTo>
                  <a:lnTo>
                    <a:pt x="33553" y="20372"/>
                  </a:lnTo>
                  <a:lnTo>
                    <a:pt x="26790" y="18074"/>
                  </a:lnTo>
                  <a:lnTo>
                    <a:pt x="31195" y="12323"/>
                  </a:lnTo>
                  <a:lnTo>
                    <a:pt x="34791" y="11228"/>
                  </a:lnTo>
                  <a:close/>
                  <a:moveTo>
                    <a:pt x="4692" y="20395"/>
                  </a:moveTo>
                  <a:lnTo>
                    <a:pt x="11205" y="22753"/>
                  </a:lnTo>
                  <a:lnTo>
                    <a:pt x="7097" y="28337"/>
                  </a:lnTo>
                  <a:lnTo>
                    <a:pt x="3489" y="29420"/>
                  </a:lnTo>
                  <a:lnTo>
                    <a:pt x="1025" y="25837"/>
                  </a:lnTo>
                  <a:lnTo>
                    <a:pt x="1096" y="21479"/>
                  </a:lnTo>
                  <a:lnTo>
                    <a:pt x="4692" y="20395"/>
                  </a:lnTo>
                  <a:close/>
                  <a:moveTo>
                    <a:pt x="33445" y="21253"/>
                  </a:moveTo>
                  <a:lnTo>
                    <a:pt x="37184" y="22598"/>
                  </a:lnTo>
                  <a:lnTo>
                    <a:pt x="37113" y="26908"/>
                  </a:lnTo>
                  <a:lnTo>
                    <a:pt x="34517" y="30313"/>
                  </a:lnTo>
                  <a:lnTo>
                    <a:pt x="30993" y="29170"/>
                  </a:lnTo>
                  <a:lnTo>
                    <a:pt x="26849" y="23253"/>
                  </a:lnTo>
                  <a:lnTo>
                    <a:pt x="33445" y="21253"/>
                  </a:lnTo>
                  <a:close/>
                  <a:moveTo>
                    <a:pt x="15300" y="8501"/>
                  </a:moveTo>
                  <a:lnTo>
                    <a:pt x="18217" y="12668"/>
                  </a:lnTo>
                  <a:lnTo>
                    <a:pt x="19039" y="13847"/>
                  </a:lnTo>
                  <a:lnTo>
                    <a:pt x="19908" y="12692"/>
                  </a:lnTo>
                  <a:lnTo>
                    <a:pt x="22968" y="8644"/>
                  </a:lnTo>
                  <a:lnTo>
                    <a:pt x="23004" y="8608"/>
                  </a:lnTo>
                  <a:lnTo>
                    <a:pt x="22908" y="13609"/>
                  </a:lnTo>
                  <a:lnTo>
                    <a:pt x="22885" y="15038"/>
                  </a:lnTo>
                  <a:lnTo>
                    <a:pt x="24254" y="14621"/>
                  </a:lnTo>
                  <a:lnTo>
                    <a:pt x="29254" y="13109"/>
                  </a:lnTo>
                  <a:lnTo>
                    <a:pt x="25968" y="17419"/>
                  </a:lnTo>
                  <a:lnTo>
                    <a:pt x="25075" y="18574"/>
                  </a:lnTo>
                  <a:lnTo>
                    <a:pt x="26456" y="19050"/>
                  </a:lnTo>
                  <a:lnTo>
                    <a:pt x="31481" y="20764"/>
                  </a:lnTo>
                  <a:lnTo>
                    <a:pt x="26564" y="22253"/>
                  </a:lnTo>
                  <a:lnTo>
                    <a:pt x="25171" y="22669"/>
                  </a:lnTo>
                  <a:lnTo>
                    <a:pt x="26004" y="23860"/>
                  </a:lnTo>
                  <a:lnTo>
                    <a:pt x="28993" y="28146"/>
                  </a:lnTo>
                  <a:lnTo>
                    <a:pt x="28993" y="28146"/>
                  </a:lnTo>
                  <a:lnTo>
                    <a:pt x="24111" y="26372"/>
                  </a:lnTo>
                  <a:lnTo>
                    <a:pt x="22718" y="25872"/>
                  </a:lnTo>
                  <a:lnTo>
                    <a:pt x="22706" y="27361"/>
                  </a:lnTo>
                  <a:lnTo>
                    <a:pt x="22658" y="32325"/>
                  </a:lnTo>
                  <a:lnTo>
                    <a:pt x="19753" y="28158"/>
                  </a:lnTo>
                  <a:lnTo>
                    <a:pt x="18920" y="26968"/>
                  </a:lnTo>
                  <a:lnTo>
                    <a:pt x="18063" y="28146"/>
                  </a:lnTo>
                  <a:lnTo>
                    <a:pt x="17003" y="29575"/>
                  </a:lnTo>
                  <a:lnTo>
                    <a:pt x="15098" y="32159"/>
                  </a:lnTo>
                  <a:lnTo>
                    <a:pt x="15146" y="27122"/>
                  </a:lnTo>
                  <a:lnTo>
                    <a:pt x="15157" y="25706"/>
                  </a:lnTo>
                  <a:lnTo>
                    <a:pt x="13800" y="26122"/>
                  </a:lnTo>
                  <a:lnTo>
                    <a:pt x="8978" y="27575"/>
                  </a:lnTo>
                  <a:lnTo>
                    <a:pt x="12038" y="23431"/>
                  </a:lnTo>
                  <a:lnTo>
                    <a:pt x="12871" y="22300"/>
                  </a:lnTo>
                  <a:lnTo>
                    <a:pt x="11562" y="21824"/>
                  </a:lnTo>
                  <a:lnTo>
                    <a:pt x="6716" y="20050"/>
                  </a:lnTo>
                  <a:lnTo>
                    <a:pt x="11443" y="18621"/>
                  </a:lnTo>
                  <a:lnTo>
                    <a:pt x="12824" y="18205"/>
                  </a:lnTo>
                  <a:lnTo>
                    <a:pt x="11990" y="17014"/>
                  </a:lnTo>
                  <a:lnTo>
                    <a:pt x="9252" y="13097"/>
                  </a:lnTo>
                  <a:lnTo>
                    <a:pt x="8966" y="12692"/>
                  </a:lnTo>
                  <a:lnTo>
                    <a:pt x="13848" y="14466"/>
                  </a:lnTo>
                  <a:lnTo>
                    <a:pt x="15253" y="14954"/>
                  </a:lnTo>
                  <a:lnTo>
                    <a:pt x="15265" y="13466"/>
                  </a:lnTo>
                  <a:lnTo>
                    <a:pt x="15300" y="8501"/>
                  </a:lnTo>
                  <a:close/>
                  <a:moveTo>
                    <a:pt x="14098" y="27075"/>
                  </a:moveTo>
                  <a:lnTo>
                    <a:pt x="14038" y="34052"/>
                  </a:lnTo>
                  <a:lnTo>
                    <a:pt x="11764" y="37100"/>
                  </a:lnTo>
                  <a:lnTo>
                    <a:pt x="7930" y="35766"/>
                  </a:lnTo>
                  <a:lnTo>
                    <a:pt x="7930" y="35754"/>
                  </a:lnTo>
                  <a:lnTo>
                    <a:pt x="5359" y="32135"/>
                  </a:lnTo>
                  <a:lnTo>
                    <a:pt x="7668" y="29004"/>
                  </a:lnTo>
                  <a:lnTo>
                    <a:pt x="14098" y="27075"/>
                  </a:lnTo>
                  <a:close/>
                  <a:moveTo>
                    <a:pt x="23766" y="27337"/>
                  </a:moveTo>
                  <a:lnTo>
                    <a:pt x="30278" y="29718"/>
                  </a:lnTo>
                  <a:lnTo>
                    <a:pt x="30290" y="29718"/>
                  </a:lnTo>
                  <a:lnTo>
                    <a:pt x="30350" y="29801"/>
                  </a:lnTo>
                  <a:lnTo>
                    <a:pt x="32422" y="32754"/>
                  </a:lnTo>
                  <a:lnTo>
                    <a:pt x="30338" y="35576"/>
                  </a:lnTo>
                  <a:lnTo>
                    <a:pt x="29814" y="36231"/>
                  </a:lnTo>
                  <a:lnTo>
                    <a:pt x="25885" y="37421"/>
                  </a:lnTo>
                  <a:lnTo>
                    <a:pt x="23706" y="34290"/>
                  </a:lnTo>
                  <a:lnTo>
                    <a:pt x="23766" y="27337"/>
                  </a:lnTo>
                  <a:close/>
                  <a:moveTo>
                    <a:pt x="18908" y="28742"/>
                  </a:moveTo>
                  <a:lnTo>
                    <a:pt x="22956" y="34528"/>
                  </a:lnTo>
                  <a:lnTo>
                    <a:pt x="22920" y="38326"/>
                  </a:lnTo>
                  <a:lnTo>
                    <a:pt x="18729" y="39588"/>
                  </a:lnTo>
                  <a:lnTo>
                    <a:pt x="17158" y="39041"/>
                  </a:lnTo>
                  <a:lnTo>
                    <a:pt x="14907" y="38219"/>
                  </a:lnTo>
                  <a:lnTo>
                    <a:pt x="14931" y="34230"/>
                  </a:lnTo>
                  <a:lnTo>
                    <a:pt x="14931" y="34147"/>
                  </a:lnTo>
                  <a:lnTo>
                    <a:pt x="17848" y="30170"/>
                  </a:lnTo>
                  <a:lnTo>
                    <a:pt x="18908" y="28742"/>
                  </a:lnTo>
                  <a:close/>
                  <a:moveTo>
                    <a:pt x="19384" y="0"/>
                  </a:moveTo>
                  <a:lnTo>
                    <a:pt x="19027" y="155"/>
                  </a:lnTo>
                  <a:lnTo>
                    <a:pt x="18991" y="167"/>
                  </a:lnTo>
                  <a:lnTo>
                    <a:pt x="18908" y="191"/>
                  </a:lnTo>
                  <a:lnTo>
                    <a:pt x="17658" y="572"/>
                  </a:lnTo>
                  <a:lnTo>
                    <a:pt x="15777" y="1167"/>
                  </a:lnTo>
                  <a:lnTo>
                    <a:pt x="14741" y="1488"/>
                  </a:lnTo>
                  <a:lnTo>
                    <a:pt x="14014" y="1714"/>
                  </a:lnTo>
                  <a:lnTo>
                    <a:pt x="14014" y="2476"/>
                  </a:lnTo>
                  <a:lnTo>
                    <a:pt x="13991" y="4239"/>
                  </a:lnTo>
                  <a:lnTo>
                    <a:pt x="13014" y="2786"/>
                  </a:lnTo>
                  <a:lnTo>
                    <a:pt x="12586" y="2143"/>
                  </a:lnTo>
                  <a:lnTo>
                    <a:pt x="11836" y="2381"/>
                  </a:lnTo>
                  <a:lnTo>
                    <a:pt x="7728" y="3667"/>
                  </a:lnTo>
                  <a:lnTo>
                    <a:pt x="7406" y="3762"/>
                  </a:lnTo>
                  <a:lnTo>
                    <a:pt x="7192" y="4048"/>
                  </a:lnTo>
                  <a:lnTo>
                    <a:pt x="4739" y="7429"/>
                  </a:lnTo>
                  <a:lnTo>
                    <a:pt x="4323" y="8001"/>
                  </a:lnTo>
                  <a:lnTo>
                    <a:pt x="4704" y="8596"/>
                  </a:lnTo>
                  <a:lnTo>
                    <a:pt x="5097" y="9215"/>
                  </a:lnTo>
                  <a:lnTo>
                    <a:pt x="5109" y="9227"/>
                  </a:lnTo>
                  <a:lnTo>
                    <a:pt x="5120" y="9239"/>
                  </a:lnTo>
                  <a:lnTo>
                    <a:pt x="5716" y="10096"/>
                  </a:lnTo>
                  <a:lnTo>
                    <a:pt x="4085" y="9513"/>
                  </a:lnTo>
                  <a:lnTo>
                    <a:pt x="3358" y="9239"/>
                  </a:lnTo>
                  <a:lnTo>
                    <a:pt x="2894" y="9870"/>
                  </a:lnTo>
                  <a:lnTo>
                    <a:pt x="406" y="13204"/>
                  </a:lnTo>
                  <a:lnTo>
                    <a:pt x="215" y="13466"/>
                  </a:lnTo>
                  <a:lnTo>
                    <a:pt x="215" y="13811"/>
                  </a:lnTo>
                  <a:lnTo>
                    <a:pt x="144" y="18157"/>
                  </a:lnTo>
                  <a:lnTo>
                    <a:pt x="120" y="18895"/>
                  </a:lnTo>
                  <a:lnTo>
                    <a:pt x="822" y="19157"/>
                  </a:lnTo>
                  <a:lnTo>
                    <a:pt x="2823" y="19883"/>
                  </a:lnTo>
                  <a:lnTo>
                    <a:pt x="822" y="20491"/>
                  </a:lnTo>
                  <a:lnTo>
                    <a:pt x="96" y="20717"/>
                  </a:lnTo>
                  <a:lnTo>
                    <a:pt x="84" y="21479"/>
                  </a:lnTo>
                  <a:lnTo>
                    <a:pt x="1" y="25837"/>
                  </a:lnTo>
                  <a:lnTo>
                    <a:pt x="1" y="26182"/>
                  </a:lnTo>
                  <a:lnTo>
                    <a:pt x="203" y="26468"/>
                  </a:lnTo>
                  <a:lnTo>
                    <a:pt x="2668" y="30051"/>
                  </a:lnTo>
                  <a:lnTo>
                    <a:pt x="3096" y="30670"/>
                  </a:lnTo>
                  <a:lnTo>
                    <a:pt x="3835" y="30456"/>
                  </a:lnTo>
                  <a:lnTo>
                    <a:pt x="5835" y="29837"/>
                  </a:lnTo>
                  <a:lnTo>
                    <a:pt x="4585" y="31551"/>
                  </a:lnTo>
                  <a:lnTo>
                    <a:pt x="4144" y="32159"/>
                  </a:lnTo>
                  <a:lnTo>
                    <a:pt x="4573" y="32778"/>
                  </a:lnTo>
                  <a:lnTo>
                    <a:pt x="7121" y="36362"/>
                  </a:lnTo>
                  <a:lnTo>
                    <a:pt x="7121" y="36374"/>
                  </a:lnTo>
                  <a:lnTo>
                    <a:pt x="7311" y="36671"/>
                  </a:lnTo>
                  <a:lnTo>
                    <a:pt x="7645" y="36790"/>
                  </a:lnTo>
                  <a:lnTo>
                    <a:pt x="11478" y="38136"/>
                  </a:lnTo>
                  <a:lnTo>
                    <a:pt x="12205" y="38386"/>
                  </a:lnTo>
                  <a:lnTo>
                    <a:pt x="12669" y="37778"/>
                  </a:lnTo>
                  <a:lnTo>
                    <a:pt x="13931" y="36076"/>
                  </a:lnTo>
                  <a:lnTo>
                    <a:pt x="13919" y="38231"/>
                  </a:lnTo>
                  <a:lnTo>
                    <a:pt x="13919" y="38981"/>
                  </a:lnTo>
                  <a:lnTo>
                    <a:pt x="14622" y="39231"/>
                  </a:lnTo>
                  <a:lnTo>
                    <a:pt x="16872" y="40053"/>
                  </a:lnTo>
                  <a:lnTo>
                    <a:pt x="18444" y="40600"/>
                  </a:lnTo>
                  <a:lnTo>
                    <a:pt x="18777" y="40719"/>
                  </a:lnTo>
                  <a:lnTo>
                    <a:pt x="19098" y="40612"/>
                  </a:lnTo>
                  <a:lnTo>
                    <a:pt x="23301" y="39350"/>
                  </a:lnTo>
                  <a:lnTo>
                    <a:pt x="24040" y="39124"/>
                  </a:lnTo>
                  <a:lnTo>
                    <a:pt x="24040" y="38350"/>
                  </a:lnTo>
                  <a:lnTo>
                    <a:pt x="24051" y="36552"/>
                  </a:lnTo>
                  <a:lnTo>
                    <a:pt x="25099" y="38052"/>
                  </a:lnTo>
                  <a:lnTo>
                    <a:pt x="25528" y="38683"/>
                  </a:lnTo>
                  <a:lnTo>
                    <a:pt x="26254" y="38457"/>
                  </a:lnTo>
                  <a:lnTo>
                    <a:pt x="30183" y="37266"/>
                  </a:lnTo>
                  <a:lnTo>
                    <a:pt x="30505" y="37183"/>
                  </a:lnTo>
                  <a:lnTo>
                    <a:pt x="30707" y="36921"/>
                  </a:lnTo>
                  <a:lnTo>
                    <a:pt x="31231" y="36266"/>
                  </a:lnTo>
                  <a:lnTo>
                    <a:pt x="31243" y="36254"/>
                  </a:lnTo>
                  <a:lnTo>
                    <a:pt x="31255" y="36243"/>
                  </a:lnTo>
                  <a:lnTo>
                    <a:pt x="33338" y="33433"/>
                  </a:lnTo>
                  <a:lnTo>
                    <a:pt x="33791" y="32814"/>
                  </a:lnTo>
                  <a:lnTo>
                    <a:pt x="33362" y="32206"/>
                  </a:lnTo>
                  <a:lnTo>
                    <a:pt x="32314" y="30718"/>
                  </a:lnTo>
                  <a:lnTo>
                    <a:pt x="32314" y="30718"/>
                  </a:lnTo>
                  <a:lnTo>
                    <a:pt x="34279" y="31361"/>
                  </a:lnTo>
                  <a:lnTo>
                    <a:pt x="34993" y="31587"/>
                  </a:lnTo>
                  <a:lnTo>
                    <a:pt x="35446" y="30992"/>
                  </a:lnTo>
                  <a:lnTo>
                    <a:pt x="38029" y="27575"/>
                  </a:lnTo>
                  <a:lnTo>
                    <a:pt x="38244" y="27313"/>
                  </a:lnTo>
                  <a:lnTo>
                    <a:pt x="38244" y="26968"/>
                  </a:lnTo>
                  <a:lnTo>
                    <a:pt x="38315" y="22646"/>
                  </a:lnTo>
                  <a:lnTo>
                    <a:pt x="38327" y="21907"/>
                  </a:lnTo>
                  <a:lnTo>
                    <a:pt x="37625" y="21657"/>
                  </a:lnTo>
                  <a:lnTo>
                    <a:pt x="35600" y="20931"/>
                  </a:lnTo>
                  <a:lnTo>
                    <a:pt x="37625" y="20336"/>
                  </a:lnTo>
                  <a:lnTo>
                    <a:pt x="38375" y="20110"/>
                  </a:lnTo>
                  <a:lnTo>
                    <a:pt x="38387" y="19336"/>
                  </a:lnTo>
                  <a:lnTo>
                    <a:pt x="38434" y="16550"/>
                  </a:lnTo>
                  <a:lnTo>
                    <a:pt x="38434" y="16538"/>
                  </a:lnTo>
                  <a:lnTo>
                    <a:pt x="38434" y="16526"/>
                  </a:lnTo>
                  <a:lnTo>
                    <a:pt x="38434" y="16502"/>
                  </a:lnTo>
                  <a:lnTo>
                    <a:pt x="38458" y="14990"/>
                  </a:lnTo>
                  <a:lnTo>
                    <a:pt x="38458" y="14954"/>
                  </a:lnTo>
                  <a:lnTo>
                    <a:pt x="38482" y="14585"/>
                  </a:lnTo>
                  <a:lnTo>
                    <a:pt x="38256" y="14287"/>
                  </a:lnTo>
                  <a:lnTo>
                    <a:pt x="38244" y="14276"/>
                  </a:lnTo>
                  <a:lnTo>
                    <a:pt x="36493" y="11740"/>
                  </a:lnTo>
                  <a:lnTo>
                    <a:pt x="36422" y="11620"/>
                  </a:lnTo>
                  <a:lnTo>
                    <a:pt x="36410" y="11609"/>
                  </a:lnTo>
                  <a:lnTo>
                    <a:pt x="35755" y="10668"/>
                  </a:lnTo>
                  <a:lnTo>
                    <a:pt x="35327" y="10049"/>
                  </a:lnTo>
                  <a:lnTo>
                    <a:pt x="34588" y="10275"/>
                  </a:lnTo>
                  <a:lnTo>
                    <a:pt x="32624" y="10870"/>
                  </a:lnTo>
                  <a:lnTo>
                    <a:pt x="33874" y="9204"/>
                  </a:lnTo>
                  <a:lnTo>
                    <a:pt x="34327" y="8608"/>
                  </a:lnTo>
                  <a:lnTo>
                    <a:pt x="33898" y="7977"/>
                  </a:lnTo>
                  <a:lnTo>
                    <a:pt x="31457" y="4417"/>
                  </a:lnTo>
                  <a:lnTo>
                    <a:pt x="31255" y="4143"/>
                  </a:lnTo>
                  <a:lnTo>
                    <a:pt x="30933" y="4024"/>
                  </a:lnTo>
                  <a:lnTo>
                    <a:pt x="26897" y="2619"/>
                  </a:lnTo>
                  <a:lnTo>
                    <a:pt x="26183" y="2369"/>
                  </a:lnTo>
                  <a:lnTo>
                    <a:pt x="25718" y="2977"/>
                  </a:lnTo>
                  <a:lnTo>
                    <a:pt x="24385" y="4762"/>
                  </a:lnTo>
                  <a:lnTo>
                    <a:pt x="24432" y="2512"/>
                  </a:lnTo>
                  <a:lnTo>
                    <a:pt x="24444" y="1762"/>
                  </a:lnTo>
                  <a:lnTo>
                    <a:pt x="23730" y="1500"/>
                  </a:lnTo>
                  <a:lnTo>
                    <a:pt x="19872" y="167"/>
                  </a:lnTo>
                  <a:lnTo>
                    <a:pt x="19384"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7" name="Google Shape;3167;p43"/>
            <p:cNvSpPr/>
            <p:nvPr/>
          </p:nvSpPr>
          <p:spPr>
            <a:xfrm>
              <a:off x="4320175" y="995200"/>
              <a:ext cx="744750" cy="723325"/>
            </a:xfrm>
            <a:custGeom>
              <a:rect l="l" t="t" r="r" b="b"/>
              <a:pathLst>
                <a:path w="29790" h="28933" extrusionOk="0">
                  <a:moveTo>
                    <a:pt x="10252" y="0"/>
                  </a:moveTo>
                  <a:lnTo>
                    <a:pt x="10192" y="7870"/>
                  </a:lnTo>
                  <a:lnTo>
                    <a:pt x="2798" y="5179"/>
                  </a:lnTo>
                  <a:lnTo>
                    <a:pt x="7430" y="11799"/>
                  </a:lnTo>
                  <a:lnTo>
                    <a:pt x="0" y="14026"/>
                  </a:lnTo>
                  <a:lnTo>
                    <a:pt x="7323" y="16705"/>
                  </a:lnTo>
                  <a:lnTo>
                    <a:pt x="2703" y="22979"/>
                  </a:lnTo>
                  <a:lnTo>
                    <a:pt x="2703" y="22979"/>
                  </a:lnTo>
                  <a:lnTo>
                    <a:pt x="10228" y="20717"/>
                  </a:lnTo>
                  <a:lnTo>
                    <a:pt x="10168" y="28516"/>
                  </a:lnTo>
                  <a:lnTo>
                    <a:pt x="14657" y="22396"/>
                  </a:lnTo>
                  <a:lnTo>
                    <a:pt x="19229" y="28932"/>
                  </a:lnTo>
                  <a:lnTo>
                    <a:pt x="19288" y="21074"/>
                  </a:lnTo>
                  <a:lnTo>
                    <a:pt x="26670" y="23753"/>
                  </a:lnTo>
                  <a:lnTo>
                    <a:pt x="26670" y="23753"/>
                  </a:lnTo>
                  <a:lnTo>
                    <a:pt x="21860" y="16907"/>
                  </a:lnTo>
                  <a:lnTo>
                    <a:pt x="19015" y="17752"/>
                  </a:lnTo>
                  <a:lnTo>
                    <a:pt x="19003" y="20658"/>
                  </a:lnTo>
                  <a:lnTo>
                    <a:pt x="16312" y="19669"/>
                  </a:lnTo>
                  <a:lnTo>
                    <a:pt x="14669" y="21896"/>
                  </a:lnTo>
                  <a:lnTo>
                    <a:pt x="13050" y="19574"/>
                  </a:lnTo>
                  <a:lnTo>
                    <a:pt x="10383" y="20372"/>
                  </a:lnTo>
                  <a:lnTo>
                    <a:pt x="10406" y="17526"/>
                  </a:lnTo>
                  <a:lnTo>
                    <a:pt x="7787" y="16562"/>
                  </a:lnTo>
                  <a:lnTo>
                    <a:pt x="9406" y="14359"/>
                  </a:lnTo>
                  <a:lnTo>
                    <a:pt x="7751" y="11990"/>
                  </a:lnTo>
                  <a:lnTo>
                    <a:pt x="10466" y="11180"/>
                  </a:lnTo>
                  <a:lnTo>
                    <a:pt x="10478" y="8275"/>
                  </a:lnTo>
                  <a:lnTo>
                    <a:pt x="13169" y="9251"/>
                  </a:lnTo>
                  <a:lnTo>
                    <a:pt x="14788" y="7037"/>
                  </a:lnTo>
                  <a:lnTo>
                    <a:pt x="16431" y="9370"/>
                  </a:lnTo>
                  <a:lnTo>
                    <a:pt x="19169" y="8466"/>
                  </a:lnTo>
                  <a:lnTo>
                    <a:pt x="19062" y="11394"/>
                  </a:lnTo>
                  <a:lnTo>
                    <a:pt x="21694" y="12371"/>
                  </a:lnTo>
                  <a:lnTo>
                    <a:pt x="20062" y="14585"/>
                  </a:lnTo>
                  <a:lnTo>
                    <a:pt x="22170" y="17109"/>
                  </a:lnTo>
                  <a:lnTo>
                    <a:pt x="29790" y="14835"/>
                  </a:lnTo>
                  <a:lnTo>
                    <a:pt x="22158" y="12216"/>
                  </a:lnTo>
                  <a:lnTo>
                    <a:pt x="27111" y="5775"/>
                  </a:lnTo>
                  <a:lnTo>
                    <a:pt x="19336" y="8120"/>
                  </a:lnTo>
                  <a:lnTo>
                    <a:pt x="19467" y="381"/>
                  </a:lnTo>
                  <a:lnTo>
                    <a:pt x="14800" y="6537"/>
                  </a:lnTo>
                  <a:lnTo>
                    <a:pt x="10252" y="0"/>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8" name="Google Shape;3168;p43"/>
            <p:cNvSpPr/>
            <p:nvPr/>
          </p:nvSpPr>
          <p:spPr>
            <a:xfrm>
              <a:off x="4320175" y="995200"/>
              <a:ext cx="744750" cy="723325"/>
            </a:xfrm>
            <a:custGeom>
              <a:rect l="l" t="t" r="r" b="b"/>
              <a:pathLst>
                <a:path w="29790" h="28933" extrusionOk="0">
                  <a:moveTo>
                    <a:pt x="10252" y="0"/>
                  </a:moveTo>
                  <a:lnTo>
                    <a:pt x="10192" y="7870"/>
                  </a:lnTo>
                  <a:lnTo>
                    <a:pt x="2798" y="5179"/>
                  </a:lnTo>
                  <a:lnTo>
                    <a:pt x="7430" y="11799"/>
                  </a:lnTo>
                  <a:lnTo>
                    <a:pt x="0" y="14026"/>
                  </a:lnTo>
                  <a:lnTo>
                    <a:pt x="7323" y="16705"/>
                  </a:lnTo>
                  <a:lnTo>
                    <a:pt x="2703" y="22979"/>
                  </a:lnTo>
                  <a:lnTo>
                    <a:pt x="2703" y="22979"/>
                  </a:lnTo>
                  <a:lnTo>
                    <a:pt x="10228" y="20717"/>
                  </a:lnTo>
                  <a:lnTo>
                    <a:pt x="10168" y="28516"/>
                  </a:lnTo>
                  <a:lnTo>
                    <a:pt x="14657" y="22396"/>
                  </a:lnTo>
                  <a:lnTo>
                    <a:pt x="19229" y="28932"/>
                  </a:lnTo>
                  <a:lnTo>
                    <a:pt x="19288" y="21074"/>
                  </a:lnTo>
                  <a:lnTo>
                    <a:pt x="26670" y="23753"/>
                  </a:lnTo>
                  <a:lnTo>
                    <a:pt x="26670" y="23753"/>
                  </a:lnTo>
                  <a:lnTo>
                    <a:pt x="21860" y="16907"/>
                  </a:lnTo>
                  <a:lnTo>
                    <a:pt x="19015" y="17752"/>
                  </a:lnTo>
                  <a:lnTo>
                    <a:pt x="19003" y="20658"/>
                  </a:lnTo>
                  <a:lnTo>
                    <a:pt x="16312" y="19669"/>
                  </a:lnTo>
                  <a:lnTo>
                    <a:pt x="14669" y="21896"/>
                  </a:lnTo>
                  <a:lnTo>
                    <a:pt x="13050" y="19574"/>
                  </a:lnTo>
                  <a:lnTo>
                    <a:pt x="10383" y="20372"/>
                  </a:lnTo>
                  <a:lnTo>
                    <a:pt x="10406" y="17526"/>
                  </a:lnTo>
                  <a:lnTo>
                    <a:pt x="7787" y="16562"/>
                  </a:lnTo>
                  <a:lnTo>
                    <a:pt x="9406" y="14359"/>
                  </a:lnTo>
                  <a:lnTo>
                    <a:pt x="7751" y="11990"/>
                  </a:lnTo>
                  <a:lnTo>
                    <a:pt x="10466" y="11180"/>
                  </a:lnTo>
                  <a:lnTo>
                    <a:pt x="10478" y="8275"/>
                  </a:lnTo>
                  <a:lnTo>
                    <a:pt x="13169" y="9251"/>
                  </a:lnTo>
                  <a:lnTo>
                    <a:pt x="14788" y="7037"/>
                  </a:lnTo>
                  <a:lnTo>
                    <a:pt x="16431" y="9370"/>
                  </a:lnTo>
                  <a:lnTo>
                    <a:pt x="19169" y="8466"/>
                  </a:lnTo>
                  <a:lnTo>
                    <a:pt x="19062" y="11394"/>
                  </a:lnTo>
                  <a:lnTo>
                    <a:pt x="21694" y="12371"/>
                  </a:lnTo>
                  <a:lnTo>
                    <a:pt x="20062" y="14585"/>
                  </a:lnTo>
                  <a:lnTo>
                    <a:pt x="22170" y="17109"/>
                  </a:lnTo>
                  <a:lnTo>
                    <a:pt x="29790" y="14835"/>
                  </a:lnTo>
                  <a:lnTo>
                    <a:pt x="22158" y="12216"/>
                  </a:lnTo>
                  <a:lnTo>
                    <a:pt x="27111" y="5775"/>
                  </a:lnTo>
                  <a:lnTo>
                    <a:pt x="19336" y="8120"/>
                  </a:lnTo>
                  <a:lnTo>
                    <a:pt x="19467" y="381"/>
                  </a:lnTo>
                  <a:lnTo>
                    <a:pt x="14800" y="6537"/>
                  </a:lnTo>
                  <a:lnTo>
                    <a:pt x="10252" y="0"/>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9" name="Google Shape;3169;p43"/>
            <p:cNvSpPr/>
            <p:nvPr/>
          </p:nvSpPr>
          <p:spPr>
            <a:xfrm>
              <a:off x="4278800" y="954125"/>
              <a:ext cx="829300" cy="805475"/>
            </a:xfrm>
            <a:custGeom>
              <a:rect l="l" t="t" r="r" b="b"/>
              <a:pathLst>
                <a:path w="33172" h="32219" extrusionOk="0">
                  <a:moveTo>
                    <a:pt x="12419" y="3298"/>
                  </a:moveTo>
                  <a:lnTo>
                    <a:pt x="16002" y="8418"/>
                  </a:lnTo>
                  <a:lnTo>
                    <a:pt x="14633" y="10275"/>
                  </a:lnTo>
                  <a:lnTo>
                    <a:pt x="12371" y="9454"/>
                  </a:lnTo>
                  <a:lnTo>
                    <a:pt x="12419" y="3298"/>
                  </a:lnTo>
                  <a:close/>
                  <a:moveTo>
                    <a:pt x="20574" y="3620"/>
                  </a:moveTo>
                  <a:lnTo>
                    <a:pt x="20467" y="9680"/>
                  </a:lnTo>
                  <a:lnTo>
                    <a:pt x="18288" y="10394"/>
                  </a:lnTo>
                  <a:lnTo>
                    <a:pt x="16919" y="8442"/>
                  </a:lnTo>
                  <a:lnTo>
                    <a:pt x="20574" y="3620"/>
                  </a:lnTo>
                  <a:close/>
                  <a:moveTo>
                    <a:pt x="5834" y="7882"/>
                  </a:moveTo>
                  <a:lnTo>
                    <a:pt x="10716" y="9668"/>
                  </a:lnTo>
                  <a:lnTo>
                    <a:pt x="11609" y="9989"/>
                  </a:lnTo>
                  <a:lnTo>
                    <a:pt x="11597" y="12430"/>
                  </a:lnTo>
                  <a:lnTo>
                    <a:pt x="9466" y="13073"/>
                  </a:lnTo>
                  <a:lnTo>
                    <a:pt x="5834" y="7882"/>
                  </a:lnTo>
                  <a:close/>
                  <a:moveTo>
                    <a:pt x="27361" y="8382"/>
                  </a:moveTo>
                  <a:lnTo>
                    <a:pt x="23444" y="13490"/>
                  </a:lnTo>
                  <a:lnTo>
                    <a:pt x="21253" y="12680"/>
                  </a:lnTo>
                  <a:lnTo>
                    <a:pt x="21336" y="10204"/>
                  </a:lnTo>
                  <a:lnTo>
                    <a:pt x="27361" y="8382"/>
                  </a:lnTo>
                  <a:close/>
                  <a:moveTo>
                    <a:pt x="9037" y="13990"/>
                  </a:moveTo>
                  <a:lnTo>
                    <a:pt x="10418" y="15990"/>
                  </a:lnTo>
                  <a:lnTo>
                    <a:pt x="9061" y="17824"/>
                  </a:lnTo>
                  <a:lnTo>
                    <a:pt x="3310" y="15716"/>
                  </a:lnTo>
                  <a:lnTo>
                    <a:pt x="9037" y="13990"/>
                  </a:lnTo>
                  <a:close/>
                  <a:moveTo>
                    <a:pt x="23730" y="14383"/>
                  </a:moveTo>
                  <a:lnTo>
                    <a:pt x="29742" y="16431"/>
                  </a:lnTo>
                  <a:lnTo>
                    <a:pt x="24003" y="18145"/>
                  </a:lnTo>
                  <a:lnTo>
                    <a:pt x="22384" y="16193"/>
                  </a:lnTo>
                  <a:lnTo>
                    <a:pt x="23515" y="14669"/>
                  </a:lnTo>
                  <a:lnTo>
                    <a:pt x="23730" y="14383"/>
                  </a:lnTo>
                  <a:close/>
                  <a:moveTo>
                    <a:pt x="16431" y="9573"/>
                  </a:moveTo>
                  <a:lnTo>
                    <a:pt x="17431" y="10990"/>
                  </a:lnTo>
                  <a:lnTo>
                    <a:pt x="17872" y="11621"/>
                  </a:lnTo>
                  <a:lnTo>
                    <a:pt x="18622" y="11394"/>
                  </a:lnTo>
                  <a:lnTo>
                    <a:pt x="20265" y="10835"/>
                  </a:lnTo>
                  <a:lnTo>
                    <a:pt x="20205" y="12633"/>
                  </a:lnTo>
                  <a:lnTo>
                    <a:pt x="20181" y="13395"/>
                  </a:lnTo>
                  <a:lnTo>
                    <a:pt x="20896" y="13645"/>
                  </a:lnTo>
                  <a:lnTo>
                    <a:pt x="22515" y="14240"/>
                  </a:lnTo>
                  <a:lnTo>
                    <a:pt x="21539" y="15573"/>
                  </a:lnTo>
                  <a:lnTo>
                    <a:pt x="21039" y="16228"/>
                  </a:lnTo>
                  <a:lnTo>
                    <a:pt x="21563" y="16847"/>
                  </a:lnTo>
                  <a:lnTo>
                    <a:pt x="22694" y="18217"/>
                  </a:lnTo>
                  <a:lnTo>
                    <a:pt x="20884" y="18764"/>
                  </a:lnTo>
                  <a:lnTo>
                    <a:pt x="20134" y="18991"/>
                  </a:lnTo>
                  <a:lnTo>
                    <a:pt x="20134" y="19764"/>
                  </a:lnTo>
                  <a:lnTo>
                    <a:pt x="20122" y="21539"/>
                  </a:lnTo>
                  <a:lnTo>
                    <a:pt x="18503" y="20943"/>
                  </a:lnTo>
                  <a:lnTo>
                    <a:pt x="17764" y="20669"/>
                  </a:lnTo>
                  <a:lnTo>
                    <a:pt x="17312" y="21300"/>
                  </a:lnTo>
                  <a:lnTo>
                    <a:pt x="16336" y="22610"/>
                  </a:lnTo>
                  <a:lnTo>
                    <a:pt x="15348" y="21181"/>
                  </a:lnTo>
                  <a:lnTo>
                    <a:pt x="14907" y="20550"/>
                  </a:lnTo>
                  <a:lnTo>
                    <a:pt x="14181" y="20777"/>
                  </a:lnTo>
                  <a:lnTo>
                    <a:pt x="12561" y="21265"/>
                  </a:lnTo>
                  <a:lnTo>
                    <a:pt x="12573" y="19514"/>
                  </a:lnTo>
                  <a:lnTo>
                    <a:pt x="12573" y="18764"/>
                  </a:lnTo>
                  <a:lnTo>
                    <a:pt x="11871" y="18514"/>
                  </a:lnTo>
                  <a:lnTo>
                    <a:pt x="10252" y="17919"/>
                  </a:lnTo>
                  <a:lnTo>
                    <a:pt x="11252" y="16562"/>
                  </a:lnTo>
                  <a:lnTo>
                    <a:pt x="11692" y="15954"/>
                  </a:lnTo>
                  <a:lnTo>
                    <a:pt x="11264" y="15347"/>
                  </a:lnTo>
                  <a:lnTo>
                    <a:pt x="10240" y="13883"/>
                  </a:lnTo>
                  <a:lnTo>
                    <a:pt x="11871" y="13395"/>
                  </a:lnTo>
                  <a:lnTo>
                    <a:pt x="12621" y="13168"/>
                  </a:lnTo>
                  <a:lnTo>
                    <a:pt x="12621" y="12395"/>
                  </a:lnTo>
                  <a:lnTo>
                    <a:pt x="12633" y="10632"/>
                  </a:lnTo>
                  <a:lnTo>
                    <a:pt x="14252" y="11228"/>
                  </a:lnTo>
                  <a:lnTo>
                    <a:pt x="15002" y="11525"/>
                  </a:lnTo>
                  <a:lnTo>
                    <a:pt x="15467" y="10894"/>
                  </a:lnTo>
                  <a:lnTo>
                    <a:pt x="16431" y="9573"/>
                  </a:lnTo>
                  <a:close/>
                  <a:moveTo>
                    <a:pt x="9347" y="18729"/>
                  </a:moveTo>
                  <a:lnTo>
                    <a:pt x="11538" y="19526"/>
                  </a:lnTo>
                  <a:lnTo>
                    <a:pt x="11526" y="21908"/>
                  </a:lnTo>
                  <a:lnTo>
                    <a:pt x="5715" y="23670"/>
                  </a:lnTo>
                  <a:lnTo>
                    <a:pt x="9347" y="18729"/>
                  </a:lnTo>
                  <a:close/>
                  <a:moveTo>
                    <a:pt x="23301" y="19157"/>
                  </a:moveTo>
                  <a:lnTo>
                    <a:pt x="26944" y="24348"/>
                  </a:lnTo>
                  <a:lnTo>
                    <a:pt x="26944" y="24348"/>
                  </a:lnTo>
                  <a:lnTo>
                    <a:pt x="21170" y="22253"/>
                  </a:lnTo>
                  <a:lnTo>
                    <a:pt x="21182" y="19812"/>
                  </a:lnTo>
                  <a:lnTo>
                    <a:pt x="23301" y="19157"/>
                  </a:lnTo>
                  <a:close/>
                  <a:moveTo>
                    <a:pt x="14478" y="21824"/>
                  </a:moveTo>
                  <a:lnTo>
                    <a:pt x="15848" y="23789"/>
                  </a:lnTo>
                  <a:lnTo>
                    <a:pt x="13871" y="26468"/>
                  </a:lnTo>
                  <a:lnTo>
                    <a:pt x="12335" y="28551"/>
                  </a:lnTo>
                  <a:lnTo>
                    <a:pt x="12383" y="22467"/>
                  </a:lnTo>
                  <a:lnTo>
                    <a:pt x="14478" y="21824"/>
                  </a:lnTo>
                  <a:close/>
                  <a:moveTo>
                    <a:pt x="18157" y="21943"/>
                  </a:moveTo>
                  <a:lnTo>
                    <a:pt x="20420" y="22765"/>
                  </a:lnTo>
                  <a:lnTo>
                    <a:pt x="20372" y="28920"/>
                  </a:lnTo>
                  <a:lnTo>
                    <a:pt x="16788" y="23789"/>
                  </a:lnTo>
                  <a:lnTo>
                    <a:pt x="18157" y="21943"/>
                  </a:lnTo>
                  <a:close/>
                  <a:moveTo>
                    <a:pt x="11383" y="0"/>
                  </a:moveTo>
                  <a:lnTo>
                    <a:pt x="11359" y="3298"/>
                  </a:lnTo>
                  <a:lnTo>
                    <a:pt x="11311" y="8775"/>
                  </a:lnTo>
                  <a:lnTo>
                    <a:pt x="11061" y="8680"/>
                  </a:lnTo>
                  <a:lnTo>
                    <a:pt x="6180" y="6894"/>
                  </a:lnTo>
                  <a:lnTo>
                    <a:pt x="3060" y="5763"/>
                  </a:lnTo>
                  <a:lnTo>
                    <a:pt x="4965" y="8489"/>
                  </a:lnTo>
                  <a:lnTo>
                    <a:pt x="8228" y="13157"/>
                  </a:lnTo>
                  <a:lnTo>
                    <a:pt x="3013" y="14740"/>
                  </a:lnTo>
                  <a:lnTo>
                    <a:pt x="0" y="15645"/>
                  </a:lnTo>
                  <a:lnTo>
                    <a:pt x="2965" y="16716"/>
                  </a:lnTo>
                  <a:lnTo>
                    <a:pt x="8144" y="18610"/>
                  </a:lnTo>
                  <a:lnTo>
                    <a:pt x="4870" y="23063"/>
                  </a:lnTo>
                  <a:lnTo>
                    <a:pt x="3013" y="25587"/>
                  </a:lnTo>
                  <a:lnTo>
                    <a:pt x="3013" y="25587"/>
                  </a:lnTo>
                  <a:lnTo>
                    <a:pt x="6013" y="24682"/>
                  </a:lnTo>
                  <a:lnTo>
                    <a:pt x="11359" y="23074"/>
                  </a:lnTo>
                  <a:lnTo>
                    <a:pt x="11311" y="28551"/>
                  </a:lnTo>
                  <a:lnTo>
                    <a:pt x="11287" y="31778"/>
                  </a:lnTo>
                  <a:lnTo>
                    <a:pt x="13204" y="29170"/>
                  </a:lnTo>
                  <a:lnTo>
                    <a:pt x="14740" y="27087"/>
                  </a:lnTo>
                  <a:lnTo>
                    <a:pt x="16312" y="24944"/>
                  </a:lnTo>
                  <a:lnTo>
                    <a:pt x="19515" y="29528"/>
                  </a:lnTo>
                  <a:lnTo>
                    <a:pt x="21384" y="32218"/>
                  </a:lnTo>
                  <a:lnTo>
                    <a:pt x="21420" y="28932"/>
                  </a:lnTo>
                  <a:lnTo>
                    <a:pt x="21467" y="23455"/>
                  </a:lnTo>
                  <a:lnTo>
                    <a:pt x="26599" y="25337"/>
                  </a:lnTo>
                  <a:lnTo>
                    <a:pt x="29718" y="26480"/>
                  </a:lnTo>
                  <a:lnTo>
                    <a:pt x="27813" y="23753"/>
                  </a:lnTo>
                  <a:lnTo>
                    <a:pt x="24563" y="19110"/>
                  </a:lnTo>
                  <a:lnTo>
                    <a:pt x="30052" y="17478"/>
                  </a:lnTo>
                  <a:lnTo>
                    <a:pt x="33171" y="16538"/>
                  </a:lnTo>
                  <a:lnTo>
                    <a:pt x="30076" y="15478"/>
                  </a:lnTo>
                  <a:lnTo>
                    <a:pt x="24682" y="13633"/>
                  </a:lnTo>
                  <a:lnTo>
                    <a:pt x="28194" y="9049"/>
                  </a:lnTo>
                  <a:lnTo>
                    <a:pt x="30171" y="6477"/>
                  </a:lnTo>
                  <a:lnTo>
                    <a:pt x="27063" y="7418"/>
                  </a:lnTo>
                  <a:lnTo>
                    <a:pt x="21515" y="9085"/>
                  </a:lnTo>
                  <a:lnTo>
                    <a:pt x="21610" y="3667"/>
                  </a:lnTo>
                  <a:lnTo>
                    <a:pt x="21670" y="453"/>
                  </a:lnTo>
                  <a:lnTo>
                    <a:pt x="19729" y="3012"/>
                  </a:lnTo>
                  <a:lnTo>
                    <a:pt x="16479" y="7311"/>
                  </a:lnTo>
                  <a:lnTo>
                    <a:pt x="13276" y="2703"/>
                  </a:lnTo>
                  <a:lnTo>
                    <a:pt x="1138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0" name="Google Shape;3170;p43"/>
            <p:cNvSpPr/>
            <p:nvPr/>
          </p:nvSpPr>
          <p:spPr>
            <a:xfrm>
              <a:off x="4502325" y="1158600"/>
              <a:ext cx="372700" cy="396500"/>
            </a:xfrm>
            <a:custGeom>
              <a:rect l="l" t="t" r="r" b="b"/>
              <a:pathLst>
                <a:path w="14908" h="15859" extrusionOk="0">
                  <a:moveTo>
                    <a:pt x="7514" y="1"/>
                  </a:moveTo>
                  <a:lnTo>
                    <a:pt x="5775" y="2382"/>
                  </a:lnTo>
                  <a:lnTo>
                    <a:pt x="2906" y="1334"/>
                  </a:lnTo>
                  <a:lnTo>
                    <a:pt x="2882" y="4430"/>
                  </a:lnTo>
                  <a:lnTo>
                    <a:pt x="1" y="5299"/>
                  </a:lnTo>
                  <a:lnTo>
                    <a:pt x="1763" y="7823"/>
                  </a:lnTo>
                  <a:lnTo>
                    <a:pt x="37" y="10169"/>
                  </a:lnTo>
                  <a:lnTo>
                    <a:pt x="2835" y="11193"/>
                  </a:lnTo>
                  <a:lnTo>
                    <a:pt x="2799" y="14205"/>
                  </a:lnTo>
                  <a:lnTo>
                    <a:pt x="2799" y="14205"/>
                  </a:lnTo>
                  <a:lnTo>
                    <a:pt x="5633" y="13360"/>
                  </a:lnTo>
                  <a:lnTo>
                    <a:pt x="7371" y="15860"/>
                  </a:lnTo>
                  <a:lnTo>
                    <a:pt x="9133" y="13479"/>
                  </a:lnTo>
                  <a:lnTo>
                    <a:pt x="12002" y="14538"/>
                  </a:lnTo>
                  <a:lnTo>
                    <a:pt x="12026" y="11431"/>
                  </a:lnTo>
                  <a:lnTo>
                    <a:pt x="14908" y="10562"/>
                  </a:lnTo>
                  <a:lnTo>
                    <a:pt x="13134" y="8037"/>
                  </a:lnTo>
                  <a:lnTo>
                    <a:pt x="14872" y="5680"/>
                  </a:lnTo>
                  <a:lnTo>
                    <a:pt x="12074" y="4668"/>
                  </a:lnTo>
                  <a:lnTo>
                    <a:pt x="12193" y="1525"/>
                  </a:lnTo>
                  <a:lnTo>
                    <a:pt x="12193" y="1525"/>
                  </a:lnTo>
                  <a:lnTo>
                    <a:pt x="9264" y="2501"/>
                  </a:lnTo>
                  <a:lnTo>
                    <a:pt x="7514"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1" name="Google Shape;3171;p43"/>
            <p:cNvSpPr/>
            <p:nvPr/>
          </p:nvSpPr>
          <p:spPr>
            <a:xfrm>
              <a:off x="4502325" y="1158600"/>
              <a:ext cx="372700" cy="396500"/>
            </a:xfrm>
            <a:custGeom>
              <a:rect l="l" t="t" r="r" b="b"/>
              <a:pathLst>
                <a:path w="14908" h="15859" extrusionOk="0">
                  <a:moveTo>
                    <a:pt x="7514" y="1"/>
                  </a:moveTo>
                  <a:lnTo>
                    <a:pt x="5775" y="2382"/>
                  </a:lnTo>
                  <a:lnTo>
                    <a:pt x="2906" y="1334"/>
                  </a:lnTo>
                  <a:lnTo>
                    <a:pt x="2882" y="4430"/>
                  </a:lnTo>
                  <a:lnTo>
                    <a:pt x="1" y="5299"/>
                  </a:lnTo>
                  <a:lnTo>
                    <a:pt x="1763" y="7823"/>
                  </a:lnTo>
                  <a:lnTo>
                    <a:pt x="37" y="10169"/>
                  </a:lnTo>
                  <a:lnTo>
                    <a:pt x="2835" y="11193"/>
                  </a:lnTo>
                  <a:lnTo>
                    <a:pt x="2799" y="14205"/>
                  </a:lnTo>
                  <a:lnTo>
                    <a:pt x="2799" y="14205"/>
                  </a:lnTo>
                  <a:lnTo>
                    <a:pt x="5633" y="13360"/>
                  </a:lnTo>
                  <a:lnTo>
                    <a:pt x="7371" y="15860"/>
                  </a:lnTo>
                  <a:lnTo>
                    <a:pt x="9133" y="13479"/>
                  </a:lnTo>
                  <a:lnTo>
                    <a:pt x="12002" y="14538"/>
                  </a:lnTo>
                  <a:lnTo>
                    <a:pt x="12026" y="11431"/>
                  </a:lnTo>
                  <a:lnTo>
                    <a:pt x="14908" y="10562"/>
                  </a:lnTo>
                  <a:lnTo>
                    <a:pt x="13134" y="8037"/>
                  </a:lnTo>
                  <a:lnTo>
                    <a:pt x="14872" y="5680"/>
                  </a:lnTo>
                  <a:lnTo>
                    <a:pt x="12074" y="4668"/>
                  </a:lnTo>
                  <a:lnTo>
                    <a:pt x="12193" y="1525"/>
                  </a:lnTo>
                  <a:lnTo>
                    <a:pt x="12193" y="1525"/>
                  </a:lnTo>
                  <a:lnTo>
                    <a:pt x="9264" y="2501"/>
                  </a:lnTo>
                  <a:lnTo>
                    <a:pt x="7514" y="1"/>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2" name="Google Shape;3172;p43"/>
            <p:cNvSpPr/>
            <p:nvPr/>
          </p:nvSpPr>
          <p:spPr>
            <a:xfrm>
              <a:off x="4481200" y="1136275"/>
              <a:ext cx="414650" cy="442350"/>
            </a:xfrm>
            <a:custGeom>
              <a:rect l="l" t="t" r="r" b="b"/>
              <a:pathLst>
                <a:path w="16586" h="17694" extrusionOk="0">
                  <a:moveTo>
                    <a:pt x="8347" y="1799"/>
                  </a:moveTo>
                  <a:lnTo>
                    <a:pt x="9740" y="3787"/>
                  </a:lnTo>
                  <a:cubicBezTo>
                    <a:pt x="9811" y="3894"/>
                    <a:pt x="9930" y="3954"/>
                    <a:pt x="10049" y="3954"/>
                  </a:cubicBezTo>
                  <a:cubicBezTo>
                    <a:pt x="10073" y="3954"/>
                    <a:pt x="10121" y="3954"/>
                    <a:pt x="10145" y="3942"/>
                  </a:cubicBezTo>
                  <a:lnTo>
                    <a:pt x="10169" y="3942"/>
                  </a:lnTo>
                  <a:lnTo>
                    <a:pt x="12466" y="3180"/>
                  </a:lnTo>
                  <a:lnTo>
                    <a:pt x="12383" y="5668"/>
                  </a:lnTo>
                  <a:cubicBezTo>
                    <a:pt x="12383" y="5835"/>
                    <a:pt x="12466" y="5990"/>
                    <a:pt x="12633" y="6037"/>
                  </a:cubicBezTo>
                  <a:lnTo>
                    <a:pt x="14872" y="6847"/>
                  </a:lnTo>
                  <a:lnTo>
                    <a:pt x="13502" y="8704"/>
                  </a:lnTo>
                  <a:cubicBezTo>
                    <a:pt x="13467" y="8728"/>
                    <a:pt x="13455" y="8764"/>
                    <a:pt x="13443" y="8811"/>
                  </a:cubicBezTo>
                  <a:lnTo>
                    <a:pt x="13443" y="8823"/>
                  </a:lnTo>
                  <a:cubicBezTo>
                    <a:pt x="13419" y="8847"/>
                    <a:pt x="13419" y="8895"/>
                    <a:pt x="13419" y="8919"/>
                  </a:cubicBezTo>
                  <a:lnTo>
                    <a:pt x="13419" y="8942"/>
                  </a:lnTo>
                  <a:cubicBezTo>
                    <a:pt x="13419" y="8966"/>
                    <a:pt x="13419" y="9014"/>
                    <a:pt x="13443" y="9038"/>
                  </a:cubicBezTo>
                  <a:lnTo>
                    <a:pt x="13443" y="9061"/>
                  </a:lnTo>
                  <a:lnTo>
                    <a:pt x="13478" y="9145"/>
                  </a:lnTo>
                  <a:lnTo>
                    <a:pt x="13478" y="9157"/>
                  </a:lnTo>
                  <a:lnTo>
                    <a:pt x="14883" y="11169"/>
                  </a:lnTo>
                  <a:lnTo>
                    <a:pt x="12586" y="11859"/>
                  </a:lnTo>
                  <a:cubicBezTo>
                    <a:pt x="12431" y="11895"/>
                    <a:pt x="12324" y="12050"/>
                    <a:pt x="12324" y="12217"/>
                  </a:cubicBezTo>
                  <a:lnTo>
                    <a:pt x="12312" y="14681"/>
                  </a:lnTo>
                  <a:lnTo>
                    <a:pt x="10038" y="13848"/>
                  </a:lnTo>
                  <a:cubicBezTo>
                    <a:pt x="9990" y="13836"/>
                    <a:pt x="9942" y="13824"/>
                    <a:pt x="9895" y="13824"/>
                  </a:cubicBezTo>
                  <a:cubicBezTo>
                    <a:pt x="9871" y="13824"/>
                    <a:pt x="9823" y="13824"/>
                    <a:pt x="9788" y="13836"/>
                  </a:cubicBezTo>
                  <a:cubicBezTo>
                    <a:pt x="9716" y="13860"/>
                    <a:pt x="9645" y="13907"/>
                    <a:pt x="9597" y="13967"/>
                  </a:cubicBezTo>
                  <a:lnTo>
                    <a:pt x="8216" y="15848"/>
                  </a:lnTo>
                  <a:lnTo>
                    <a:pt x="6835" y="13860"/>
                  </a:lnTo>
                  <a:cubicBezTo>
                    <a:pt x="6763" y="13764"/>
                    <a:pt x="6644" y="13705"/>
                    <a:pt x="6525" y="13705"/>
                  </a:cubicBezTo>
                  <a:cubicBezTo>
                    <a:pt x="6490" y="13705"/>
                    <a:pt x="6442" y="13705"/>
                    <a:pt x="6418" y="13717"/>
                  </a:cubicBezTo>
                  <a:lnTo>
                    <a:pt x="4168" y="14395"/>
                  </a:lnTo>
                  <a:lnTo>
                    <a:pt x="4180" y="11990"/>
                  </a:lnTo>
                  <a:cubicBezTo>
                    <a:pt x="4180" y="11824"/>
                    <a:pt x="4084" y="11681"/>
                    <a:pt x="3930" y="11621"/>
                  </a:cubicBezTo>
                  <a:lnTo>
                    <a:pt x="1703" y="10812"/>
                  </a:lnTo>
                  <a:lnTo>
                    <a:pt x="3072" y="8954"/>
                  </a:lnTo>
                  <a:cubicBezTo>
                    <a:pt x="3168" y="8823"/>
                    <a:pt x="3168" y="8645"/>
                    <a:pt x="3072" y="8502"/>
                  </a:cubicBezTo>
                  <a:lnTo>
                    <a:pt x="1667" y="6502"/>
                  </a:lnTo>
                  <a:lnTo>
                    <a:pt x="3965" y="5811"/>
                  </a:lnTo>
                  <a:cubicBezTo>
                    <a:pt x="4120" y="5763"/>
                    <a:pt x="4227" y="5620"/>
                    <a:pt x="4227" y="5454"/>
                  </a:cubicBezTo>
                  <a:lnTo>
                    <a:pt x="4239" y="2989"/>
                  </a:lnTo>
                  <a:lnTo>
                    <a:pt x="6513" y="3823"/>
                  </a:lnTo>
                  <a:cubicBezTo>
                    <a:pt x="6561" y="3835"/>
                    <a:pt x="6597" y="3835"/>
                    <a:pt x="6632" y="3846"/>
                  </a:cubicBezTo>
                  <a:lnTo>
                    <a:pt x="6656" y="3846"/>
                  </a:lnTo>
                  <a:cubicBezTo>
                    <a:pt x="6775" y="3846"/>
                    <a:pt x="6871" y="3787"/>
                    <a:pt x="6954" y="3704"/>
                  </a:cubicBezTo>
                  <a:lnTo>
                    <a:pt x="8347" y="1799"/>
                  </a:lnTo>
                  <a:close/>
                  <a:moveTo>
                    <a:pt x="8383" y="1"/>
                  </a:moveTo>
                  <a:lnTo>
                    <a:pt x="7513" y="1168"/>
                  </a:lnTo>
                  <a:lnTo>
                    <a:pt x="6430" y="2644"/>
                  </a:lnTo>
                  <a:lnTo>
                    <a:pt x="4632" y="1989"/>
                  </a:lnTo>
                  <a:lnTo>
                    <a:pt x="3227" y="1489"/>
                  </a:lnTo>
                  <a:lnTo>
                    <a:pt x="3215" y="2977"/>
                  </a:lnTo>
                  <a:lnTo>
                    <a:pt x="3203" y="4954"/>
                  </a:lnTo>
                  <a:lnTo>
                    <a:pt x="1382" y="5501"/>
                  </a:lnTo>
                  <a:lnTo>
                    <a:pt x="1" y="5918"/>
                  </a:lnTo>
                  <a:lnTo>
                    <a:pt x="834" y="7109"/>
                  </a:lnTo>
                  <a:lnTo>
                    <a:pt x="1965" y="8728"/>
                  </a:lnTo>
                  <a:lnTo>
                    <a:pt x="882" y="10216"/>
                  </a:lnTo>
                  <a:lnTo>
                    <a:pt x="48" y="11347"/>
                  </a:lnTo>
                  <a:lnTo>
                    <a:pt x="1358" y="11824"/>
                  </a:lnTo>
                  <a:lnTo>
                    <a:pt x="3144" y="12478"/>
                  </a:lnTo>
                  <a:lnTo>
                    <a:pt x="3132" y="14431"/>
                  </a:lnTo>
                  <a:lnTo>
                    <a:pt x="3108" y="15860"/>
                  </a:lnTo>
                  <a:lnTo>
                    <a:pt x="3108" y="15860"/>
                  </a:lnTo>
                  <a:lnTo>
                    <a:pt x="4465" y="15443"/>
                  </a:lnTo>
                  <a:lnTo>
                    <a:pt x="6251" y="14907"/>
                  </a:lnTo>
                  <a:lnTo>
                    <a:pt x="7371" y="16503"/>
                  </a:lnTo>
                  <a:lnTo>
                    <a:pt x="8204" y="17693"/>
                  </a:lnTo>
                  <a:lnTo>
                    <a:pt x="9061" y="16515"/>
                  </a:lnTo>
                  <a:lnTo>
                    <a:pt x="10157" y="15038"/>
                  </a:lnTo>
                  <a:lnTo>
                    <a:pt x="11954" y="15693"/>
                  </a:lnTo>
                  <a:lnTo>
                    <a:pt x="13348" y="16205"/>
                  </a:lnTo>
                  <a:lnTo>
                    <a:pt x="13371" y="14717"/>
                  </a:lnTo>
                  <a:lnTo>
                    <a:pt x="13383" y="12729"/>
                  </a:lnTo>
                  <a:lnTo>
                    <a:pt x="15193" y="12181"/>
                  </a:lnTo>
                  <a:lnTo>
                    <a:pt x="16586" y="11764"/>
                  </a:lnTo>
                  <a:lnTo>
                    <a:pt x="15753" y="10573"/>
                  </a:lnTo>
                  <a:lnTo>
                    <a:pt x="14621" y="8954"/>
                  </a:lnTo>
                  <a:lnTo>
                    <a:pt x="15705" y="7466"/>
                  </a:lnTo>
                  <a:lnTo>
                    <a:pt x="16538" y="6335"/>
                  </a:lnTo>
                  <a:lnTo>
                    <a:pt x="15229" y="5859"/>
                  </a:lnTo>
                  <a:lnTo>
                    <a:pt x="13455" y="5216"/>
                  </a:lnTo>
                  <a:lnTo>
                    <a:pt x="13526" y="3204"/>
                  </a:lnTo>
                  <a:lnTo>
                    <a:pt x="13574" y="1703"/>
                  </a:lnTo>
                  <a:lnTo>
                    <a:pt x="12145" y="2180"/>
                  </a:lnTo>
                  <a:lnTo>
                    <a:pt x="10311" y="2787"/>
                  </a:lnTo>
                  <a:lnTo>
                    <a:pt x="9216" y="1215"/>
                  </a:lnTo>
                  <a:lnTo>
                    <a:pt x="8383"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3" name="Google Shape;3173;p43"/>
            <p:cNvSpPr/>
            <p:nvPr/>
          </p:nvSpPr>
          <p:spPr>
            <a:xfrm>
              <a:off x="6256125" y="2771000"/>
              <a:ext cx="1237675" cy="1237975"/>
            </a:xfrm>
            <a:custGeom>
              <a:rect l="l" t="t" r="r" b="b"/>
              <a:pathLst>
                <a:path w="49507" h="49519" extrusionOk="0">
                  <a:moveTo>
                    <a:pt x="34898" y="275"/>
                  </a:moveTo>
                  <a:lnTo>
                    <a:pt x="27528" y="489"/>
                  </a:lnTo>
                  <a:lnTo>
                    <a:pt x="25444" y="5490"/>
                  </a:lnTo>
                  <a:lnTo>
                    <a:pt x="29123" y="14276"/>
                  </a:lnTo>
                  <a:lnTo>
                    <a:pt x="29135" y="14276"/>
                  </a:lnTo>
                  <a:lnTo>
                    <a:pt x="37851" y="10669"/>
                  </a:lnTo>
                  <a:lnTo>
                    <a:pt x="39946" y="5644"/>
                  </a:lnTo>
                  <a:lnTo>
                    <a:pt x="34898" y="275"/>
                  </a:lnTo>
                  <a:close/>
                  <a:moveTo>
                    <a:pt x="14419" y="1"/>
                  </a:moveTo>
                  <a:lnTo>
                    <a:pt x="9502" y="5585"/>
                  </a:lnTo>
                  <a:lnTo>
                    <a:pt x="11609" y="10645"/>
                  </a:lnTo>
                  <a:lnTo>
                    <a:pt x="20384" y="14288"/>
                  </a:lnTo>
                  <a:lnTo>
                    <a:pt x="24027" y="5490"/>
                  </a:lnTo>
                  <a:lnTo>
                    <a:pt x="21932" y="489"/>
                  </a:lnTo>
                  <a:lnTo>
                    <a:pt x="14419" y="1"/>
                  </a:lnTo>
                  <a:close/>
                  <a:moveTo>
                    <a:pt x="5608" y="9585"/>
                  </a:moveTo>
                  <a:lnTo>
                    <a:pt x="215" y="14574"/>
                  </a:lnTo>
                  <a:lnTo>
                    <a:pt x="429" y="21968"/>
                  </a:lnTo>
                  <a:lnTo>
                    <a:pt x="5442" y="24051"/>
                  </a:lnTo>
                  <a:lnTo>
                    <a:pt x="14229" y="20432"/>
                  </a:lnTo>
                  <a:lnTo>
                    <a:pt x="10597" y="11657"/>
                  </a:lnTo>
                  <a:lnTo>
                    <a:pt x="5608" y="9585"/>
                  </a:lnTo>
                  <a:close/>
                  <a:moveTo>
                    <a:pt x="43875" y="9597"/>
                  </a:moveTo>
                  <a:lnTo>
                    <a:pt x="38839" y="11669"/>
                  </a:lnTo>
                  <a:lnTo>
                    <a:pt x="35207" y="20432"/>
                  </a:lnTo>
                  <a:lnTo>
                    <a:pt x="43994" y="24075"/>
                  </a:lnTo>
                  <a:lnTo>
                    <a:pt x="49054" y="21992"/>
                  </a:lnTo>
                  <a:lnTo>
                    <a:pt x="49507" y="14872"/>
                  </a:lnTo>
                  <a:lnTo>
                    <a:pt x="49471" y="14824"/>
                  </a:lnTo>
                  <a:lnTo>
                    <a:pt x="43875" y="9597"/>
                  </a:lnTo>
                  <a:close/>
                  <a:moveTo>
                    <a:pt x="5442" y="25456"/>
                  </a:moveTo>
                  <a:lnTo>
                    <a:pt x="453" y="27504"/>
                  </a:lnTo>
                  <a:lnTo>
                    <a:pt x="1" y="35017"/>
                  </a:lnTo>
                  <a:lnTo>
                    <a:pt x="5597" y="39934"/>
                  </a:lnTo>
                  <a:lnTo>
                    <a:pt x="10597" y="37863"/>
                  </a:lnTo>
                  <a:lnTo>
                    <a:pt x="14229" y="29100"/>
                  </a:lnTo>
                  <a:lnTo>
                    <a:pt x="5442" y="25456"/>
                  </a:lnTo>
                  <a:close/>
                  <a:moveTo>
                    <a:pt x="44006" y="25516"/>
                  </a:moveTo>
                  <a:lnTo>
                    <a:pt x="35219" y="29123"/>
                  </a:lnTo>
                  <a:lnTo>
                    <a:pt x="38851" y="37910"/>
                  </a:lnTo>
                  <a:lnTo>
                    <a:pt x="43875" y="39994"/>
                  </a:lnTo>
                  <a:lnTo>
                    <a:pt x="49245" y="34922"/>
                  </a:lnTo>
                  <a:lnTo>
                    <a:pt x="48971" y="27576"/>
                  </a:lnTo>
                  <a:lnTo>
                    <a:pt x="44006" y="25516"/>
                  </a:lnTo>
                  <a:close/>
                  <a:moveTo>
                    <a:pt x="20420" y="35219"/>
                  </a:moveTo>
                  <a:lnTo>
                    <a:pt x="11585" y="38863"/>
                  </a:lnTo>
                  <a:lnTo>
                    <a:pt x="9537" y="43828"/>
                  </a:lnTo>
                  <a:lnTo>
                    <a:pt x="14586" y="49209"/>
                  </a:lnTo>
                  <a:lnTo>
                    <a:pt x="21944" y="48983"/>
                  </a:lnTo>
                  <a:lnTo>
                    <a:pt x="24015" y="43982"/>
                  </a:lnTo>
                  <a:lnTo>
                    <a:pt x="20420" y="35219"/>
                  </a:lnTo>
                  <a:close/>
                  <a:moveTo>
                    <a:pt x="29064" y="35255"/>
                  </a:moveTo>
                  <a:lnTo>
                    <a:pt x="25444" y="43994"/>
                  </a:lnTo>
                  <a:lnTo>
                    <a:pt x="27516" y="49019"/>
                  </a:lnTo>
                  <a:lnTo>
                    <a:pt x="34945" y="49519"/>
                  </a:lnTo>
                  <a:lnTo>
                    <a:pt x="39910" y="43875"/>
                  </a:lnTo>
                  <a:lnTo>
                    <a:pt x="37839" y="38898"/>
                  </a:lnTo>
                  <a:lnTo>
                    <a:pt x="29064" y="35255"/>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4" name="Google Shape;3174;p43"/>
            <p:cNvSpPr/>
            <p:nvPr/>
          </p:nvSpPr>
          <p:spPr>
            <a:xfrm>
              <a:off x="6256125" y="2771000"/>
              <a:ext cx="1237675" cy="1237975"/>
            </a:xfrm>
            <a:custGeom>
              <a:rect l="l" t="t" r="r" b="b"/>
              <a:pathLst>
                <a:path w="49507" h="49519" extrusionOk="0">
                  <a:moveTo>
                    <a:pt x="34898" y="275"/>
                  </a:moveTo>
                  <a:lnTo>
                    <a:pt x="27528" y="489"/>
                  </a:lnTo>
                  <a:lnTo>
                    <a:pt x="25444" y="5490"/>
                  </a:lnTo>
                  <a:lnTo>
                    <a:pt x="29123" y="14276"/>
                  </a:lnTo>
                  <a:lnTo>
                    <a:pt x="29135" y="14276"/>
                  </a:lnTo>
                  <a:lnTo>
                    <a:pt x="37851" y="10669"/>
                  </a:lnTo>
                  <a:lnTo>
                    <a:pt x="39946" y="5644"/>
                  </a:lnTo>
                  <a:lnTo>
                    <a:pt x="34898" y="275"/>
                  </a:lnTo>
                  <a:close/>
                  <a:moveTo>
                    <a:pt x="14419" y="1"/>
                  </a:moveTo>
                  <a:lnTo>
                    <a:pt x="9502" y="5585"/>
                  </a:lnTo>
                  <a:lnTo>
                    <a:pt x="11609" y="10645"/>
                  </a:lnTo>
                  <a:lnTo>
                    <a:pt x="20384" y="14288"/>
                  </a:lnTo>
                  <a:lnTo>
                    <a:pt x="24027" y="5490"/>
                  </a:lnTo>
                  <a:lnTo>
                    <a:pt x="21932" y="489"/>
                  </a:lnTo>
                  <a:lnTo>
                    <a:pt x="14419" y="1"/>
                  </a:lnTo>
                  <a:close/>
                  <a:moveTo>
                    <a:pt x="5608" y="9585"/>
                  </a:moveTo>
                  <a:lnTo>
                    <a:pt x="215" y="14574"/>
                  </a:lnTo>
                  <a:lnTo>
                    <a:pt x="429" y="21968"/>
                  </a:lnTo>
                  <a:lnTo>
                    <a:pt x="5442" y="24051"/>
                  </a:lnTo>
                  <a:lnTo>
                    <a:pt x="14229" y="20432"/>
                  </a:lnTo>
                  <a:lnTo>
                    <a:pt x="10597" y="11657"/>
                  </a:lnTo>
                  <a:lnTo>
                    <a:pt x="5608" y="9585"/>
                  </a:lnTo>
                  <a:close/>
                  <a:moveTo>
                    <a:pt x="43875" y="9597"/>
                  </a:moveTo>
                  <a:lnTo>
                    <a:pt x="38839" y="11669"/>
                  </a:lnTo>
                  <a:lnTo>
                    <a:pt x="35207" y="20432"/>
                  </a:lnTo>
                  <a:lnTo>
                    <a:pt x="43994" y="24075"/>
                  </a:lnTo>
                  <a:lnTo>
                    <a:pt x="49054" y="21992"/>
                  </a:lnTo>
                  <a:lnTo>
                    <a:pt x="49507" y="14872"/>
                  </a:lnTo>
                  <a:lnTo>
                    <a:pt x="49471" y="14824"/>
                  </a:lnTo>
                  <a:lnTo>
                    <a:pt x="43875" y="9597"/>
                  </a:lnTo>
                  <a:close/>
                  <a:moveTo>
                    <a:pt x="5442" y="25456"/>
                  </a:moveTo>
                  <a:lnTo>
                    <a:pt x="453" y="27504"/>
                  </a:lnTo>
                  <a:lnTo>
                    <a:pt x="1" y="35017"/>
                  </a:lnTo>
                  <a:lnTo>
                    <a:pt x="5597" y="39934"/>
                  </a:lnTo>
                  <a:lnTo>
                    <a:pt x="10597" y="37863"/>
                  </a:lnTo>
                  <a:lnTo>
                    <a:pt x="14229" y="29100"/>
                  </a:lnTo>
                  <a:lnTo>
                    <a:pt x="5442" y="25456"/>
                  </a:lnTo>
                  <a:close/>
                  <a:moveTo>
                    <a:pt x="44006" y="25516"/>
                  </a:moveTo>
                  <a:lnTo>
                    <a:pt x="35219" y="29123"/>
                  </a:lnTo>
                  <a:lnTo>
                    <a:pt x="38851" y="37910"/>
                  </a:lnTo>
                  <a:lnTo>
                    <a:pt x="43875" y="39994"/>
                  </a:lnTo>
                  <a:lnTo>
                    <a:pt x="49245" y="34922"/>
                  </a:lnTo>
                  <a:lnTo>
                    <a:pt x="48971" y="27576"/>
                  </a:lnTo>
                  <a:lnTo>
                    <a:pt x="44006" y="25516"/>
                  </a:lnTo>
                  <a:close/>
                  <a:moveTo>
                    <a:pt x="20420" y="35219"/>
                  </a:moveTo>
                  <a:lnTo>
                    <a:pt x="11585" y="38863"/>
                  </a:lnTo>
                  <a:lnTo>
                    <a:pt x="9537" y="43828"/>
                  </a:lnTo>
                  <a:lnTo>
                    <a:pt x="14586" y="49209"/>
                  </a:lnTo>
                  <a:lnTo>
                    <a:pt x="21944" y="48983"/>
                  </a:lnTo>
                  <a:lnTo>
                    <a:pt x="24015" y="43982"/>
                  </a:lnTo>
                  <a:lnTo>
                    <a:pt x="20420" y="35219"/>
                  </a:lnTo>
                  <a:close/>
                  <a:moveTo>
                    <a:pt x="29064" y="35255"/>
                  </a:moveTo>
                  <a:lnTo>
                    <a:pt x="25444" y="43994"/>
                  </a:lnTo>
                  <a:lnTo>
                    <a:pt x="27516" y="49019"/>
                  </a:lnTo>
                  <a:lnTo>
                    <a:pt x="34945" y="49519"/>
                  </a:lnTo>
                  <a:lnTo>
                    <a:pt x="39910" y="43875"/>
                  </a:lnTo>
                  <a:lnTo>
                    <a:pt x="37839" y="38898"/>
                  </a:lnTo>
                  <a:lnTo>
                    <a:pt x="29064" y="35255"/>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5" name="Google Shape;3175;p43"/>
            <p:cNvSpPr/>
            <p:nvPr/>
          </p:nvSpPr>
          <p:spPr>
            <a:xfrm>
              <a:off x="6234700" y="2750775"/>
              <a:ext cx="1279950" cy="1279350"/>
            </a:xfrm>
            <a:custGeom>
              <a:rect l="l" t="t" r="r" b="b"/>
              <a:pathLst>
                <a:path w="51197" h="51174" extrusionOk="0">
                  <a:moveTo>
                    <a:pt x="35410" y="1893"/>
                  </a:moveTo>
                  <a:lnTo>
                    <a:pt x="39851" y="6632"/>
                  </a:lnTo>
                  <a:lnTo>
                    <a:pt x="38088" y="10871"/>
                  </a:lnTo>
                  <a:lnTo>
                    <a:pt x="30409" y="14026"/>
                  </a:lnTo>
                  <a:lnTo>
                    <a:pt x="27182" y="6299"/>
                  </a:lnTo>
                  <a:lnTo>
                    <a:pt x="28921" y="2084"/>
                  </a:lnTo>
                  <a:lnTo>
                    <a:pt x="35410" y="1893"/>
                  </a:lnTo>
                  <a:close/>
                  <a:moveTo>
                    <a:pt x="15621" y="1643"/>
                  </a:moveTo>
                  <a:lnTo>
                    <a:pt x="22241" y="2072"/>
                  </a:lnTo>
                  <a:lnTo>
                    <a:pt x="24015" y="6299"/>
                  </a:lnTo>
                  <a:lnTo>
                    <a:pt x="20801" y="14038"/>
                  </a:lnTo>
                  <a:lnTo>
                    <a:pt x="13073" y="10835"/>
                  </a:lnTo>
                  <a:lnTo>
                    <a:pt x="11299" y="6549"/>
                  </a:lnTo>
                  <a:lnTo>
                    <a:pt x="15621" y="1643"/>
                  </a:lnTo>
                  <a:close/>
                  <a:moveTo>
                    <a:pt x="6620" y="11335"/>
                  </a:moveTo>
                  <a:lnTo>
                    <a:pt x="10823" y="13073"/>
                  </a:lnTo>
                  <a:lnTo>
                    <a:pt x="14026" y="20800"/>
                  </a:lnTo>
                  <a:lnTo>
                    <a:pt x="6299" y="23979"/>
                  </a:lnTo>
                  <a:lnTo>
                    <a:pt x="2072" y="22229"/>
                  </a:lnTo>
                  <a:lnTo>
                    <a:pt x="1893" y="15728"/>
                  </a:lnTo>
                  <a:lnTo>
                    <a:pt x="6620" y="11335"/>
                  </a:lnTo>
                  <a:close/>
                  <a:moveTo>
                    <a:pt x="44554" y="11359"/>
                  </a:moveTo>
                  <a:lnTo>
                    <a:pt x="49530" y="16002"/>
                  </a:lnTo>
                  <a:lnTo>
                    <a:pt x="49137" y="22253"/>
                  </a:lnTo>
                  <a:lnTo>
                    <a:pt x="44851" y="24027"/>
                  </a:lnTo>
                  <a:lnTo>
                    <a:pt x="37124" y="20824"/>
                  </a:lnTo>
                  <a:lnTo>
                    <a:pt x="40327" y="13097"/>
                  </a:lnTo>
                  <a:lnTo>
                    <a:pt x="44554" y="11359"/>
                  </a:lnTo>
                  <a:close/>
                  <a:moveTo>
                    <a:pt x="6311" y="27134"/>
                  </a:moveTo>
                  <a:lnTo>
                    <a:pt x="14038" y="30337"/>
                  </a:lnTo>
                  <a:lnTo>
                    <a:pt x="10823" y="38064"/>
                  </a:lnTo>
                  <a:lnTo>
                    <a:pt x="6596" y="39803"/>
                  </a:lnTo>
                  <a:lnTo>
                    <a:pt x="1691" y="35493"/>
                  </a:lnTo>
                  <a:lnTo>
                    <a:pt x="2108" y="28885"/>
                  </a:lnTo>
                  <a:lnTo>
                    <a:pt x="6311" y="27134"/>
                  </a:lnTo>
                  <a:close/>
                  <a:moveTo>
                    <a:pt x="44851" y="27182"/>
                  </a:moveTo>
                  <a:lnTo>
                    <a:pt x="49042" y="28920"/>
                  </a:lnTo>
                  <a:lnTo>
                    <a:pt x="49280" y="35374"/>
                  </a:lnTo>
                  <a:lnTo>
                    <a:pt x="44554" y="39838"/>
                  </a:lnTo>
                  <a:lnTo>
                    <a:pt x="40327" y="38088"/>
                  </a:lnTo>
                  <a:lnTo>
                    <a:pt x="37124" y="30373"/>
                  </a:lnTo>
                  <a:lnTo>
                    <a:pt x="44851" y="27182"/>
                  </a:lnTo>
                  <a:close/>
                  <a:moveTo>
                    <a:pt x="25599" y="6703"/>
                  </a:moveTo>
                  <a:lnTo>
                    <a:pt x="29230" y="15395"/>
                  </a:lnTo>
                  <a:lnTo>
                    <a:pt x="29564" y="16145"/>
                  </a:lnTo>
                  <a:lnTo>
                    <a:pt x="38934" y="12275"/>
                  </a:lnTo>
                  <a:lnTo>
                    <a:pt x="35029" y="21693"/>
                  </a:lnTo>
                  <a:lnTo>
                    <a:pt x="44458" y="25610"/>
                  </a:lnTo>
                  <a:lnTo>
                    <a:pt x="35029" y="29492"/>
                  </a:lnTo>
                  <a:lnTo>
                    <a:pt x="38922" y="38910"/>
                  </a:lnTo>
                  <a:lnTo>
                    <a:pt x="29492" y="34993"/>
                  </a:lnTo>
                  <a:lnTo>
                    <a:pt x="25587" y="44387"/>
                  </a:lnTo>
                  <a:lnTo>
                    <a:pt x="21717" y="34969"/>
                  </a:lnTo>
                  <a:lnTo>
                    <a:pt x="12240" y="38886"/>
                  </a:lnTo>
                  <a:lnTo>
                    <a:pt x="12240" y="38886"/>
                  </a:lnTo>
                  <a:lnTo>
                    <a:pt x="16145" y="29456"/>
                  </a:lnTo>
                  <a:lnTo>
                    <a:pt x="6715" y="25551"/>
                  </a:lnTo>
                  <a:lnTo>
                    <a:pt x="16145" y="21658"/>
                  </a:lnTo>
                  <a:lnTo>
                    <a:pt x="12252" y="12240"/>
                  </a:lnTo>
                  <a:lnTo>
                    <a:pt x="21694" y="16157"/>
                  </a:lnTo>
                  <a:lnTo>
                    <a:pt x="25599" y="6703"/>
                  </a:lnTo>
                  <a:close/>
                  <a:moveTo>
                    <a:pt x="20824" y="37100"/>
                  </a:moveTo>
                  <a:lnTo>
                    <a:pt x="23991" y="44803"/>
                  </a:lnTo>
                  <a:lnTo>
                    <a:pt x="22253" y="49006"/>
                  </a:lnTo>
                  <a:lnTo>
                    <a:pt x="15764" y="49197"/>
                  </a:lnTo>
                  <a:lnTo>
                    <a:pt x="11335" y="44458"/>
                  </a:lnTo>
                  <a:lnTo>
                    <a:pt x="13061" y="40291"/>
                  </a:lnTo>
                  <a:lnTo>
                    <a:pt x="20824" y="37100"/>
                  </a:lnTo>
                  <a:close/>
                  <a:moveTo>
                    <a:pt x="30361" y="37124"/>
                  </a:moveTo>
                  <a:lnTo>
                    <a:pt x="38088" y="40327"/>
                  </a:lnTo>
                  <a:lnTo>
                    <a:pt x="39827" y="44517"/>
                  </a:lnTo>
                  <a:lnTo>
                    <a:pt x="35445" y="49494"/>
                  </a:lnTo>
                  <a:lnTo>
                    <a:pt x="28921" y="49066"/>
                  </a:lnTo>
                  <a:lnTo>
                    <a:pt x="27182" y="44803"/>
                  </a:lnTo>
                  <a:lnTo>
                    <a:pt x="30361" y="37124"/>
                  </a:lnTo>
                  <a:close/>
                  <a:moveTo>
                    <a:pt x="14931" y="0"/>
                  </a:moveTo>
                  <a:lnTo>
                    <a:pt x="9430" y="6275"/>
                  </a:lnTo>
                  <a:lnTo>
                    <a:pt x="11668" y="11692"/>
                  </a:lnTo>
                  <a:lnTo>
                    <a:pt x="6299" y="9454"/>
                  </a:lnTo>
                  <a:lnTo>
                    <a:pt x="274" y="15050"/>
                  </a:lnTo>
                  <a:lnTo>
                    <a:pt x="500" y="23348"/>
                  </a:lnTo>
                  <a:lnTo>
                    <a:pt x="5894" y="25587"/>
                  </a:lnTo>
                  <a:lnTo>
                    <a:pt x="536" y="27789"/>
                  </a:lnTo>
                  <a:lnTo>
                    <a:pt x="0" y="36207"/>
                  </a:lnTo>
                  <a:lnTo>
                    <a:pt x="6275" y="41708"/>
                  </a:lnTo>
                  <a:lnTo>
                    <a:pt x="11645" y="39493"/>
                  </a:lnTo>
                  <a:lnTo>
                    <a:pt x="9418" y="44839"/>
                  </a:lnTo>
                  <a:lnTo>
                    <a:pt x="15074" y="50864"/>
                  </a:lnTo>
                  <a:lnTo>
                    <a:pt x="23337" y="50613"/>
                  </a:lnTo>
                  <a:lnTo>
                    <a:pt x="25575" y="45220"/>
                  </a:lnTo>
                  <a:lnTo>
                    <a:pt x="27790" y="50625"/>
                  </a:lnTo>
                  <a:lnTo>
                    <a:pt x="36112" y="51173"/>
                  </a:lnTo>
                  <a:lnTo>
                    <a:pt x="41672" y="44863"/>
                  </a:lnTo>
                  <a:lnTo>
                    <a:pt x="39458" y="39517"/>
                  </a:lnTo>
                  <a:lnTo>
                    <a:pt x="44863" y="41767"/>
                  </a:lnTo>
                  <a:lnTo>
                    <a:pt x="50923" y="36052"/>
                  </a:lnTo>
                  <a:lnTo>
                    <a:pt x="50626" y="27837"/>
                  </a:lnTo>
                  <a:lnTo>
                    <a:pt x="45244" y="25610"/>
                  </a:lnTo>
                  <a:lnTo>
                    <a:pt x="50685" y="23372"/>
                  </a:lnTo>
                  <a:lnTo>
                    <a:pt x="51197" y="15323"/>
                  </a:lnTo>
                  <a:lnTo>
                    <a:pt x="50888" y="15050"/>
                  </a:lnTo>
                  <a:lnTo>
                    <a:pt x="44911" y="9477"/>
                  </a:lnTo>
                  <a:lnTo>
                    <a:pt x="39493" y="11704"/>
                  </a:lnTo>
                  <a:lnTo>
                    <a:pt x="39493" y="11704"/>
                  </a:lnTo>
                  <a:lnTo>
                    <a:pt x="41732" y="6287"/>
                  </a:lnTo>
                  <a:lnTo>
                    <a:pt x="36076" y="262"/>
                  </a:lnTo>
                  <a:lnTo>
                    <a:pt x="27825" y="512"/>
                  </a:lnTo>
                  <a:lnTo>
                    <a:pt x="25587" y="5918"/>
                  </a:lnTo>
                  <a:lnTo>
                    <a:pt x="23337" y="548"/>
                  </a:lnTo>
                  <a:lnTo>
                    <a:pt x="14931"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6" name="Google Shape;3176;p43"/>
            <p:cNvSpPr/>
            <p:nvPr/>
          </p:nvSpPr>
          <p:spPr>
            <a:xfrm>
              <a:off x="6382025" y="2897800"/>
              <a:ext cx="983800" cy="983200"/>
            </a:xfrm>
            <a:custGeom>
              <a:rect l="l" t="t" r="r" b="b"/>
              <a:pathLst>
                <a:path w="39352" h="39328" extrusionOk="0">
                  <a:moveTo>
                    <a:pt x="23635" y="10252"/>
                  </a:moveTo>
                  <a:lnTo>
                    <a:pt x="25206" y="14169"/>
                  </a:lnTo>
                  <a:lnTo>
                    <a:pt x="29112" y="15812"/>
                  </a:lnTo>
                  <a:lnTo>
                    <a:pt x="27504" y="19682"/>
                  </a:lnTo>
                  <a:lnTo>
                    <a:pt x="29112" y="23623"/>
                  </a:lnTo>
                  <a:lnTo>
                    <a:pt x="25242" y="25218"/>
                  </a:lnTo>
                  <a:lnTo>
                    <a:pt x="23599" y="29123"/>
                  </a:lnTo>
                  <a:lnTo>
                    <a:pt x="19694" y="27504"/>
                  </a:lnTo>
                  <a:lnTo>
                    <a:pt x="15824" y="29100"/>
                  </a:lnTo>
                  <a:lnTo>
                    <a:pt x="14122" y="25182"/>
                  </a:lnTo>
                  <a:lnTo>
                    <a:pt x="10228" y="23575"/>
                  </a:lnTo>
                  <a:lnTo>
                    <a:pt x="11848" y="19682"/>
                  </a:lnTo>
                  <a:lnTo>
                    <a:pt x="10228" y="15777"/>
                  </a:lnTo>
                  <a:lnTo>
                    <a:pt x="14157" y="14122"/>
                  </a:lnTo>
                  <a:lnTo>
                    <a:pt x="15765" y="10252"/>
                  </a:lnTo>
                  <a:lnTo>
                    <a:pt x="19694" y="11883"/>
                  </a:lnTo>
                  <a:lnTo>
                    <a:pt x="23635" y="10252"/>
                  </a:lnTo>
                  <a:close/>
                  <a:moveTo>
                    <a:pt x="19694" y="1"/>
                  </a:moveTo>
                  <a:lnTo>
                    <a:pt x="15598" y="9859"/>
                  </a:lnTo>
                  <a:lnTo>
                    <a:pt x="5764" y="5775"/>
                  </a:lnTo>
                  <a:lnTo>
                    <a:pt x="5764" y="5775"/>
                  </a:lnTo>
                  <a:lnTo>
                    <a:pt x="9847" y="15622"/>
                  </a:lnTo>
                  <a:lnTo>
                    <a:pt x="1" y="19682"/>
                  </a:lnTo>
                  <a:lnTo>
                    <a:pt x="9847" y="23754"/>
                  </a:lnTo>
                  <a:lnTo>
                    <a:pt x="5764" y="33576"/>
                  </a:lnTo>
                  <a:lnTo>
                    <a:pt x="15658" y="29504"/>
                  </a:lnTo>
                  <a:lnTo>
                    <a:pt x="19694" y="39327"/>
                  </a:lnTo>
                  <a:lnTo>
                    <a:pt x="23754" y="29528"/>
                  </a:lnTo>
                  <a:lnTo>
                    <a:pt x="33600" y="33612"/>
                  </a:lnTo>
                  <a:lnTo>
                    <a:pt x="29517" y="23766"/>
                  </a:lnTo>
                  <a:lnTo>
                    <a:pt x="39351" y="19706"/>
                  </a:lnTo>
                  <a:lnTo>
                    <a:pt x="29517" y="15634"/>
                  </a:lnTo>
                  <a:lnTo>
                    <a:pt x="33600" y="5811"/>
                  </a:lnTo>
                  <a:lnTo>
                    <a:pt x="23813" y="9847"/>
                  </a:lnTo>
                  <a:lnTo>
                    <a:pt x="19694"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7" name="Google Shape;3177;p43"/>
            <p:cNvSpPr/>
            <p:nvPr/>
          </p:nvSpPr>
          <p:spPr>
            <a:xfrm>
              <a:off x="6329650" y="2845725"/>
              <a:ext cx="1088850" cy="1088850"/>
            </a:xfrm>
            <a:custGeom>
              <a:rect l="l" t="t" r="r" b="b"/>
              <a:pathLst>
                <a:path w="43554" h="43554" extrusionOk="0">
                  <a:moveTo>
                    <a:pt x="21789" y="4203"/>
                  </a:moveTo>
                  <a:lnTo>
                    <a:pt x="24956" y="11775"/>
                  </a:lnTo>
                  <a:lnTo>
                    <a:pt x="21789" y="13085"/>
                  </a:lnTo>
                  <a:lnTo>
                    <a:pt x="18634" y="11787"/>
                  </a:lnTo>
                  <a:lnTo>
                    <a:pt x="21789" y="4203"/>
                  </a:lnTo>
                  <a:close/>
                  <a:moveTo>
                    <a:pt x="9359" y="9359"/>
                  </a:moveTo>
                  <a:lnTo>
                    <a:pt x="16943" y="12502"/>
                  </a:lnTo>
                  <a:lnTo>
                    <a:pt x="15657" y="15597"/>
                  </a:lnTo>
                  <a:lnTo>
                    <a:pt x="12502" y="16919"/>
                  </a:lnTo>
                  <a:lnTo>
                    <a:pt x="9359" y="9359"/>
                  </a:lnTo>
                  <a:close/>
                  <a:moveTo>
                    <a:pt x="34207" y="9394"/>
                  </a:moveTo>
                  <a:lnTo>
                    <a:pt x="31064" y="16955"/>
                  </a:lnTo>
                  <a:lnTo>
                    <a:pt x="27921" y="15645"/>
                  </a:lnTo>
                  <a:lnTo>
                    <a:pt x="26670" y="12502"/>
                  </a:lnTo>
                  <a:lnTo>
                    <a:pt x="34207" y="9394"/>
                  </a:lnTo>
                  <a:close/>
                  <a:moveTo>
                    <a:pt x="11788" y="18633"/>
                  </a:moveTo>
                  <a:lnTo>
                    <a:pt x="13085" y="21777"/>
                  </a:lnTo>
                  <a:lnTo>
                    <a:pt x="11788" y="24908"/>
                  </a:lnTo>
                  <a:lnTo>
                    <a:pt x="4215" y="21765"/>
                  </a:lnTo>
                  <a:lnTo>
                    <a:pt x="11788" y="18633"/>
                  </a:lnTo>
                  <a:close/>
                  <a:moveTo>
                    <a:pt x="31766" y="18669"/>
                  </a:moveTo>
                  <a:lnTo>
                    <a:pt x="39339" y="21812"/>
                  </a:lnTo>
                  <a:lnTo>
                    <a:pt x="31778" y="24932"/>
                  </a:lnTo>
                  <a:lnTo>
                    <a:pt x="30480" y="21765"/>
                  </a:lnTo>
                  <a:lnTo>
                    <a:pt x="31766" y="18669"/>
                  </a:lnTo>
                  <a:close/>
                  <a:moveTo>
                    <a:pt x="25265" y="13395"/>
                  </a:moveTo>
                  <a:lnTo>
                    <a:pt x="26397" y="16228"/>
                  </a:lnTo>
                  <a:lnTo>
                    <a:pt x="26659" y="16848"/>
                  </a:lnTo>
                  <a:lnTo>
                    <a:pt x="27278" y="17121"/>
                  </a:lnTo>
                  <a:lnTo>
                    <a:pt x="30135" y="18312"/>
                  </a:lnTo>
                  <a:lnTo>
                    <a:pt x="28980" y="21122"/>
                  </a:lnTo>
                  <a:lnTo>
                    <a:pt x="28718" y="21729"/>
                  </a:lnTo>
                  <a:lnTo>
                    <a:pt x="28980" y="22348"/>
                  </a:lnTo>
                  <a:lnTo>
                    <a:pt x="30159" y="25230"/>
                  </a:lnTo>
                  <a:lnTo>
                    <a:pt x="27337" y="26384"/>
                  </a:lnTo>
                  <a:lnTo>
                    <a:pt x="26730" y="26646"/>
                  </a:lnTo>
                  <a:lnTo>
                    <a:pt x="26480" y="27254"/>
                  </a:lnTo>
                  <a:lnTo>
                    <a:pt x="25277" y="30123"/>
                  </a:lnTo>
                  <a:lnTo>
                    <a:pt x="22432" y="28932"/>
                  </a:lnTo>
                  <a:lnTo>
                    <a:pt x="21801" y="28682"/>
                  </a:lnTo>
                  <a:lnTo>
                    <a:pt x="21182" y="28932"/>
                  </a:lnTo>
                  <a:lnTo>
                    <a:pt x="18348" y="30099"/>
                  </a:lnTo>
                  <a:lnTo>
                    <a:pt x="17122" y="27230"/>
                  </a:lnTo>
                  <a:lnTo>
                    <a:pt x="16848" y="26611"/>
                  </a:lnTo>
                  <a:lnTo>
                    <a:pt x="16241" y="26361"/>
                  </a:lnTo>
                  <a:lnTo>
                    <a:pt x="13395" y="25182"/>
                  </a:lnTo>
                  <a:lnTo>
                    <a:pt x="14574" y="22336"/>
                  </a:lnTo>
                  <a:lnTo>
                    <a:pt x="14824" y="21717"/>
                  </a:lnTo>
                  <a:lnTo>
                    <a:pt x="14574" y="21086"/>
                  </a:lnTo>
                  <a:lnTo>
                    <a:pt x="13395" y="18229"/>
                  </a:lnTo>
                  <a:lnTo>
                    <a:pt x="16264" y="17026"/>
                  </a:lnTo>
                  <a:lnTo>
                    <a:pt x="16883" y="16776"/>
                  </a:lnTo>
                  <a:lnTo>
                    <a:pt x="17134" y="16169"/>
                  </a:lnTo>
                  <a:lnTo>
                    <a:pt x="18312" y="13419"/>
                  </a:lnTo>
                  <a:lnTo>
                    <a:pt x="21182" y="14585"/>
                  </a:lnTo>
                  <a:lnTo>
                    <a:pt x="21789" y="14847"/>
                  </a:lnTo>
                  <a:lnTo>
                    <a:pt x="22396" y="14585"/>
                  </a:lnTo>
                  <a:lnTo>
                    <a:pt x="25265" y="13395"/>
                  </a:lnTo>
                  <a:close/>
                  <a:moveTo>
                    <a:pt x="12490" y="26611"/>
                  </a:moveTo>
                  <a:lnTo>
                    <a:pt x="15633" y="27908"/>
                  </a:lnTo>
                  <a:lnTo>
                    <a:pt x="16967" y="31040"/>
                  </a:lnTo>
                  <a:lnTo>
                    <a:pt x="9347" y="34171"/>
                  </a:lnTo>
                  <a:lnTo>
                    <a:pt x="12490" y="26611"/>
                  </a:lnTo>
                  <a:close/>
                  <a:moveTo>
                    <a:pt x="31064" y="26634"/>
                  </a:moveTo>
                  <a:lnTo>
                    <a:pt x="34207" y="34195"/>
                  </a:lnTo>
                  <a:lnTo>
                    <a:pt x="26647" y="31052"/>
                  </a:lnTo>
                  <a:lnTo>
                    <a:pt x="27968" y="27908"/>
                  </a:lnTo>
                  <a:lnTo>
                    <a:pt x="31064" y="26634"/>
                  </a:lnTo>
                  <a:close/>
                  <a:moveTo>
                    <a:pt x="21789" y="30456"/>
                  </a:moveTo>
                  <a:lnTo>
                    <a:pt x="24920" y="31766"/>
                  </a:lnTo>
                  <a:lnTo>
                    <a:pt x="21789" y="39279"/>
                  </a:lnTo>
                  <a:lnTo>
                    <a:pt x="18693" y="31730"/>
                  </a:lnTo>
                  <a:lnTo>
                    <a:pt x="21789" y="30456"/>
                  </a:lnTo>
                  <a:close/>
                  <a:moveTo>
                    <a:pt x="21789" y="0"/>
                  </a:moveTo>
                  <a:lnTo>
                    <a:pt x="20301" y="3596"/>
                  </a:lnTo>
                  <a:lnTo>
                    <a:pt x="17264" y="10894"/>
                  </a:lnTo>
                  <a:lnTo>
                    <a:pt x="9990" y="7882"/>
                  </a:lnTo>
                  <a:lnTo>
                    <a:pt x="6370" y="6370"/>
                  </a:lnTo>
                  <a:lnTo>
                    <a:pt x="7870" y="9990"/>
                  </a:lnTo>
                  <a:lnTo>
                    <a:pt x="10895" y="17264"/>
                  </a:lnTo>
                  <a:lnTo>
                    <a:pt x="3620" y="20277"/>
                  </a:lnTo>
                  <a:lnTo>
                    <a:pt x="0" y="21765"/>
                  </a:lnTo>
                  <a:lnTo>
                    <a:pt x="3620" y="23265"/>
                  </a:lnTo>
                  <a:lnTo>
                    <a:pt x="10895" y="26289"/>
                  </a:lnTo>
                  <a:lnTo>
                    <a:pt x="7870" y="33564"/>
                  </a:lnTo>
                  <a:lnTo>
                    <a:pt x="6370" y="37171"/>
                  </a:lnTo>
                  <a:lnTo>
                    <a:pt x="9966" y="35683"/>
                  </a:lnTo>
                  <a:lnTo>
                    <a:pt x="17312" y="32659"/>
                  </a:lnTo>
                  <a:lnTo>
                    <a:pt x="20289" y="39922"/>
                  </a:lnTo>
                  <a:lnTo>
                    <a:pt x="21777" y="43553"/>
                  </a:lnTo>
                  <a:lnTo>
                    <a:pt x="23277" y="39934"/>
                  </a:lnTo>
                  <a:lnTo>
                    <a:pt x="26278" y="32707"/>
                  </a:lnTo>
                  <a:lnTo>
                    <a:pt x="33564" y="35719"/>
                  </a:lnTo>
                  <a:lnTo>
                    <a:pt x="37172" y="37231"/>
                  </a:lnTo>
                  <a:lnTo>
                    <a:pt x="35672" y="33611"/>
                  </a:lnTo>
                  <a:lnTo>
                    <a:pt x="32659" y="26337"/>
                  </a:lnTo>
                  <a:lnTo>
                    <a:pt x="39934" y="23325"/>
                  </a:lnTo>
                  <a:lnTo>
                    <a:pt x="43553" y="21836"/>
                  </a:lnTo>
                  <a:lnTo>
                    <a:pt x="39934" y="20336"/>
                  </a:lnTo>
                  <a:lnTo>
                    <a:pt x="32659" y="17312"/>
                  </a:lnTo>
                  <a:lnTo>
                    <a:pt x="35672" y="10037"/>
                  </a:lnTo>
                  <a:lnTo>
                    <a:pt x="37172" y="6430"/>
                  </a:lnTo>
                  <a:lnTo>
                    <a:pt x="33576" y="7918"/>
                  </a:lnTo>
                  <a:lnTo>
                    <a:pt x="26337" y="10918"/>
                  </a:lnTo>
                  <a:lnTo>
                    <a:pt x="23289" y="3608"/>
                  </a:lnTo>
                  <a:lnTo>
                    <a:pt x="21789"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8" name="Google Shape;3178;p43"/>
            <p:cNvSpPr/>
            <p:nvPr/>
          </p:nvSpPr>
          <p:spPr>
            <a:xfrm>
              <a:off x="6628200" y="3144275"/>
              <a:ext cx="491750" cy="491750"/>
            </a:xfrm>
            <a:custGeom>
              <a:rect l="l" t="t" r="r" b="b"/>
              <a:pathLst>
                <a:path w="19670" h="19670" extrusionOk="0">
                  <a:moveTo>
                    <a:pt x="13966" y="0"/>
                  </a:moveTo>
                  <a:lnTo>
                    <a:pt x="9847" y="1691"/>
                  </a:lnTo>
                  <a:lnTo>
                    <a:pt x="6513" y="310"/>
                  </a:lnTo>
                  <a:lnTo>
                    <a:pt x="5751" y="12"/>
                  </a:lnTo>
                  <a:lnTo>
                    <a:pt x="4084" y="4048"/>
                  </a:lnTo>
                  <a:lnTo>
                    <a:pt x="0" y="5763"/>
                  </a:lnTo>
                  <a:lnTo>
                    <a:pt x="1691" y="9835"/>
                  </a:lnTo>
                  <a:lnTo>
                    <a:pt x="0" y="13895"/>
                  </a:lnTo>
                  <a:lnTo>
                    <a:pt x="4072" y="15585"/>
                  </a:lnTo>
                  <a:lnTo>
                    <a:pt x="5811" y="19634"/>
                  </a:lnTo>
                  <a:lnTo>
                    <a:pt x="6549" y="19348"/>
                  </a:lnTo>
                  <a:lnTo>
                    <a:pt x="9847" y="17979"/>
                  </a:lnTo>
                  <a:lnTo>
                    <a:pt x="13907" y="19669"/>
                  </a:lnTo>
                  <a:lnTo>
                    <a:pt x="15633" y="15597"/>
                  </a:lnTo>
                  <a:lnTo>
                    <a:pt x="19670" y="13930"/>
                  </a:lnTo>
                  <a:lnTo>
                    <a:pt x="18003" y="9823"/>
                  </a:lnTo>
                  <a:lnTo>
                    <a:pt x="19670" y="5787"/>
                  </a:lnTo>
                  <a:lnTo>
                    <a:pt x="15598" y="4072"/>
                  </a:lnTo>
                  <a:lnTo>
                    <a:pt x="13966"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9" name="Google Shape;3179;p43"/>
            <p:cNvSpPr/>
            <p:nvPr/>
          </p:nvSpPr>
          <p:spPr>
            <a:xfrm>
              <a:off x="6628200" y="3144275"/>
              <a:ext cx="491750" cy="491750"/>
            </a:xfrm>
            <a:custGeom>
              <a:rect l="l" t="t" r="r" b="b"/>
              <a:pathLst>
                <a:path w="19670" h="19670" extrusionOk="0">
                  <a:moveTo>
                    <a:pt x="13966" y="0"/>
                  </a:moveTo>
                  <a:lnTo>
                    <a:pt x="9847" y="1691"/>
                  </a:lnTo>
                  <a:lnTo>
                    <a:pt x="6513" y="310"/>
                  </a:lnTo>
                  <a:lnTo>
                    <a:pt x="5751" y="12"/>
                  </a:lnTo>
                  <a:lnTo>
                    <a:pt x="4084" y="4048"/>
                  </a:lnTo>
                  <a:lnTo>
                    <a:pt x="0" y="5763"/>
                  </a:lnTo>
                  <a:lnTo>
                    <a:pt x="1691" y="9835"/>
                  </a:lnTo>
                  <a:lnTo>
                    <a:pt x="0" y="13895"/>
                  </a:lnTo>
                  <a:lnTo>
                    <a:pt x="4072" y="15585"/>
                  </a:lnTo>
                  <a:lnTo>
                    <a:pt x="5811" y="19634"/>
                  </a:lnTo>
                  <a:lnTo>
                    <a:pt x="6549" y="19348"/>
                  </a:lnTo>
                  <a:lnTo>
                    <a:pt x="9847" y="17979"/>
                  </a:lnTo>
                  <a:lnTo>
                    <a:pt x="13907" y="19669"/>
                  </a:lnTo>
                  <a:lnTo>
                    <a:pt x="15633" y="15597"/>
                  </a:lnTo>
                  <a:lnTo>
                    <a:pt x="19670" y="13930"/>
                  </a:lnTo>
                  <a:lnTo>
                    <a:pt x="18003" y="9823"/>
                  </a:lnTo>
                  <a:lnTo>
                    <a:pt x="19670" y="5787"/>
                  </a:lnTo>
                  <a:lnTo>
                    <a:pt x="15598" y="4072"/>
                  </a:lnTo>
                  <a:lnTo>
                    <a:pt x="13966" y="0"/>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0" name="Google Shape;3180;p43"/>
            <p:cNvSpPr/>
            <p:nvPr/>
          </p:nvSpPr>
          <p:spPr>
            <a:xfrm>
              <a:off x="6601100" y="3117775"/>
              <a:ext cx="544750" cy="545025"/>
            </a:xfrm>
            <a:custGeom>
              <a:rect l="l" t="t" r="r" b="b"/>
              <a:pathLst>
                <a:path w="21790" h="21801" extrusionOk="0">
                  <a:moveTo>
                    <a:pt x="14610" y="2120"/>
                  </a:moveTo>
                  <a:lnTo>
                    <a:pt x="16051" y="5751"/>
                  </a:lnTo>
                  <a:lnTo>
                    <a:pt x="19694" y="7275"/>
                  </a:lnTo>
                  <a:lnTo>
                    <a:pt x="18206" y="10871"/>
                  </a:lnTo>
                  <a:lnTo>
                    <a:pt x="19694" y="14538"/>
                  </a:lnTo>
                  <a:lnTo>
                    <a:pt x="16098" y="16026"/>
                  </a:lnTo>
                  <a:lnTo>
                    <a:pt x="14550" y="19681"/>
                  </a:lnTo>
                  <a:lnTo>
                    <a:pt x="10919" y="18157"/>
                  </a:lnTo>
                  <a:lnTo>
                    <a:pt x="7311" y="19646"/>
                  </a:lnTo>
                  <a:lnTo>
                    <a:pt x="7299" y="19646"/>
                  </a:lnTo>
                  <a:lnTo>
                    <a:pt x="5740" y="16014"/>
                  </a:lnTo>
                  <a:lnTo>
                    <a:pt x="2120" y="14526"/>
                  </a:lnTo>
                  <a:lnTo>
                    <a:pt x="3620" y="10895"/>
                  </a:lnTo>
                  <a:lnTo>
                    <a:pt x="2120" y="7263"/>
                  </a:lnTo>
                  <a:lnTo>
                    <a:pt x="5775" y="5727"/>
                  </a:lnTo>
                  <a:lnTo>
                    <a:pt x="7264" y="2144"/>
                  </a:lnTo>
                  <a:lnTo>
                    <a:pt x="10919" y="3644"/>
                  </a:lnTo>
                  <a:lnTo>
                    <a:pt x="14610" y="2120"/>
                  </a:lnTo>
                  <a:close/>
                  <a:moveTo>
                    <a:pt x="15503" y="0"/>
                  </a:moveTo>
                  <a:lnTo>
                    <a:pt x="13979" y="632"/>
                  </a:lnTo>
                  <a:lnTo>
                    <a:pt x="10931" y="1894"/>
                  </a:lnTo>
                  <a:lnTo>
                    <a:pt x="7895" y="643"/>
                  </a:lnTo>
                  <a:lnTo>
                    <a:pt x="6406" y="36"/>
                  </a:lnTo>
                  <a:lnTo>
                    <a:pt x="5775" y="1524"/>
                  </a:lnTo>
                  <a:lnTo>
                    <a:pt x="4549" y="4501"/>
                  </a:lnTo>
                  <a:lnTo>
                    <a:pt x="1513" y="5775"/>
                  </a:lnTo>
                  <a:lnTo>
                    <a:pt x="25" y="6406"/>
                  </a:lnTo>
                  <a:lnTo>
                    <a:pt x="632" y="7894"/>
                  </a:lnTo>
                  <a:lnTo>
                    <a:pt x="1882" y="10907"/>
                  </a:lnTo>
                  <a:lnTo>
                    <a:pt x="632" y="13919"/>
                  </a:lnTo>
                  <a:lnTo>
                    <a:pt x="1" y="15419"/>
                  </a:lnTo>
                  <a:lnTo>
                    <a:pt x="1513" y="16050"/>
                  </a:lnTo>
                  <a:lnTo>
                    <a:pt x="4513" y="17276"/>
                  </a:lnTo>
                  <a:lnTo>
                    <a:pt x="5823" y="20313"/>
                  </a:lnTo>
                  <a:lnTo>
                    <a:pt x="6454" y="21777"/>
                  </a:lnTo>
                  <a:lnTo>
                    <a:pt x="7919" y="21170"/>
                  </a:lnTo>
                  <a:lnTo>
                    <a:pt x="7942" y="21170"/>
                  </a:lnTo>
                  <a:lnTo>
                    <a:pt x="10919" y="19932"/>
                  </a:lnTo>
                  <a:lnTo>
                    <a:pt x="13919" y="21182"/>
                  </a:lnTo>
                  <a:lnTo>
                    <a:pt x="15408" y="21801"/>
                  </a:lnTo>
                  <a:lnTo>
                    <a:pt x="16039" y="20313"/>
                  </a:lnTo>
                  <a:lnTo>
                    <a:pt x="17313" y="17276"/>
                  </a:lnTo>
                  <a:lnTo>
                    <a:pt x="20301" y="16050"/>
                  </a:lnTo>
                  <a:lnTo>
                    <a:pt x="21789" y="15431"/>
                  </a:lnTo>
                  <a:lnTo>
                    <a:pt x="21182" y="13943"/>
                  </a:lnTo>
                  <a:lnTo>
                    <a:pt x="19932" y="10895"/>
                  </a:lnTo>
                  <a:lnTo>
                    <a:pt x="21170" y="7918"/>
                  </a:lnTo>
                  <a:lnTo>
                    <a:pt x="21789" y="6430"/>
                  </a:lnTo>
                  <a:lnTo>
                    <a:pt x="20301" y="5811"/>
                  </a:lnTo>
                  <a:lnTo>
                    <a:pt x="17289" y="4537"/>
                  </a:lnTo>
                  <a:lnTo>
                    <a:pt x="16098" y="1536"/>
                  </a:lnTo>
                  <a:lnTo>
                    <a:pt x="1550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1" name="Google Shape;3181;p43"/>
            <p:cNvSpPr/>
            <p:nvPr/>
          </p:nvSpPr>
          <p:spPr>
            <a:xfrm>
              <a:off x="5116700" y="1013350"/>
              <a:ext cx="1237975" cy="1237675"/>
            </a:xfrm>
            <a:custGeom>
              <a:rect l="l" t="t" r="r" b="b"/>
              <a:pathLst>
                <a:path w="49519" h="49507" extrusionOk="0">
                  <a:moveTo>
                    <a:pt x="34898" y="251"/>
                  </a:moveTo>
                  <a:lnTo>
                    <a:pt x="27528" y="477"/>
                  </a:lnTo>
                  <a:lnTo>
                    <a:pt x="25444" y="5477"/>
                  </a:lnTo>
                  <a:lnTo>
                    <a:pt x="29123" y="14264"/>
                  </a:lnTo>
                  <a:lnTo>
                    <a:pt x="29135" y="14264"/>
                  </a:lnTo>
                  <a:lnTo>
                    <a:pt x="37862" y="10657"/>
                  </a:lnTo>
                  <a:lnTo>
                    <a:pt x="39946" y="5632"/>
                  </a:lnTo>
                  <a:lnTo>
                    <a:pt x="34898" y="251"/>
                  </a:lnTo>
                  <a:close/>
                  <a:moveTo>
                    <a:pt x="14419" y="0"/>
                  </a:moveTo>
                  <a:lnTo>
                    <a:pt x="9514" y="5585"/>
                  </a:lnTo>
                  <a:lnTo>
                    <a:pt x="11609" y="10645"/>
                  </a:lnTo>
                  <a:lnTo>
                    <a:pt x="20384" y="14288"/>
                  </a:lnTo>
                  <a:lnTo>
                    <a:pt x="24039" y="5489"/>
                  </a:lnTo>
                  <a:lnTo>
                    <a:pt x="21944" y="477"/>
                  </a:lnTo>
                  <a:lnTo>
                    <a:pt x="14419" y="0"/>
                  </a:lnTo>
                  <a:close/>
                  <a:moveTo>
                    <a:pt x="5608" y="9573"/>
                  </a:moveTo>
                  <a:lnTo>
                    <a:pt x="227" y="14562"/>
                  </a:lnTo>
                  <a:lnTo>
                    <a:pt x="429" y="21956"/>
                  </a:lnTo>
                  <a:lnTo>
                    <a:pt x="5454" y="24039"/>
                  </a:lnTo>
                  <a:lnTo>
                    <a:pt x="14228" y="20420"/>
                  </a:lnTo>
                  <a:lnTo>
                    <a:pt x="10597" y="11645"/>
                  </a:lnTo>
                  <a:lnTo>
                    <a:pt x="5608" y="9573"/>
                  </a:lnTo>
                  <a:close/>
                  <a:moveTo>
                    <a:pt x="43875" y="9585"/>
                  </a:moveTo>
                  <a:lnTo>
                    <a:pt x="38851" y="11657"/>
                  </a:lnTo>
                  <a:lnTo>
                    <a:pt x="35219" y="20420"/>
                  </a:lnTo>
                  <a:lnTo>
                    <a:pt x="43994" y="24063"/>
                  </a:lnTo>
                  <a:lnTo>
                    <a:pt x="49054" y="21979"/>
                  </a:lnTo>
                  <a:lnTo>
                    <a:pt x="49519" y="14859"/>
                  </a:lnTo>
                  <a:lnTo>
                    <a:pt x="49471" y="14812"/>
                  </a:lnTo>
                  <a:lnTo>
                    <a:pt x="43875" y="9585"/>
                  </a:lnTo>
                  <a:close/>
                  <a:moveTo>
                    <a:pt x="5454" y="25432"/>
                  </a:moveTo>
                  <a:lnTo>
                    <a:pt x="465" y="27492"/>
                  </a:lnTo>
                  <a:lnTo>
                    <a:pt x="0" y="35005"/>
                  </a:lnTo>
                  <a:lnTo>
                    <a:pt x="5596" y="39922"/>
                  </a:lnTo>
                  <a:lnTo>
                    <a:pt x="10597" y="37850"/>
                  </a:lnTo>
                  <a:lnTo>
                    <a:pt x="14228" y="29087"/>
                  </a:lnTo>
                  <a:lnTo>
                    <a:pt x="5454" y="25432"/>
                  </a:lnTo>
                  <a:close/>
                  <a:moveTo>
                    <a:pt x="44006" y="25492"/>
                  </a:moveTo>
                  <a:lnTo>
                    <a:pt x="35231" y="29111"/>
                  </a:lnTo>
                  <a:lnTo>
                    <a:pt x="38862" y="37898"/>
                  </a:lnTo>
                  <a:lnTo>
                    <a:pt x="43875" y="39982"/>
                  </a:lnTo>
                  <a:lnTo>
                    <a:pt x="49245" y="34898"/>
                  </a:lnTo>
                  <a:lnTo>
                    <a:pt x="48983" y="27563"/>
                  </a:lnTo>
                  <a:lnTo>
                    <a:pt x="44006" y="25492"/>
                  </a:lnTo>
                  <a:close/>
                  <a:moveTo>
                    <a:pt x="20420" y="35195"/>
                  </a:moveTo>
                  <a:lnTo>
                    <a:pt x="11597" y="38851"/>
                  </a:lnTo>
                  <a:lnTo>
                    <a:pt x="9537" y="43815"/>
                  </a:lnTo>
                  <a:lnTo>
                    <a:pt x="14586" y="49185"/>
                  </a:lnTo>
                  <a:lnTo>
                    <a:pt x="21956" y="48971"/>
                  </a:lnTo>
                  <a:lnTo>
                    <a:pt x="24027" y="43970"/>
                  </a:lnTo>
                  <a:lnTo>
                    <a:pt x="20420" y="35195"/>
                  </a:lnTo>
                  <a:close/>
                  <a:moveTo>
                    <a:pt x="29052" y="35243"/>
                  </a:moveTo>
                  <a:lnTo>
                    <a:pt x="25432" y="43982"/>
                  </a:lnTo>
                  <a:lnTo>
                    <a:pt x="27504" y="49007"/>
                  </a:lnTo>
                  <a:lnTo>
                    <a:pt x="34933" y="49507"/>
                  </a:lnTo>
                  <a:lnTo>
                    <a:pt x="39898" y="43863"/>
                  </a:lnTo>
                  <a:lnTo>
                    <a:pt x="37839" y="38886"/>
                  </a:lnTo>
                  <a:lnTo>
                    <a:pt x="29052" y="35243"/>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2" name="Google Shape;3182;p43"/>
            <p:cNvSpPr/>
            <p:nvPr/>
          </p:nvSpPr>
          <p:spPr>
            <a:xfrm>
              <a:off x="5116700" y="1013350"/>
              <a:ext cx="1237975" cy="1237675"/>
            </a:xfrm>
            <a:custGeom>
              <a:rect l="l" t="t" r="r" b="b"/>
              <a:pathLst>
                <a:path w="49519" h="49507" extrusionOk="0">
                  <a:moveTo>
                    <a:pt x="34898" y="251"/>
                  </a:moveTo>
                  <a:lnTo>
                    <a:pt x="27528" y="477"/>
                  </a:lnTo>
                  <a:lnTo>
                    <a:pt x="25444" y="5477"/>
                  </a:lnTo>
                  <a:lnTo>
                    <a:pt x="29123" y="14264"/>
                  </a:lnTo>
                  <a:lnTo>
                    <a:pt x="29135" y="14264"/>
                  </a:lnTo>
                  <a:lnTo>
                    <a:pt x="37862" y="10657"/>
                  </a:lnTo>
                  <a:lnTo>
                    <a:pt x="39946" y="5632"/>
                  </a:lnTo>
                  <a:lnTo>
                    <a:pt x="34898" y="251"/>
                  </a:lnTo>
                  <a:close/>
                  <a:moveTo>
                    <a:pt x="14419" y="0"/>
                  </a:moveTo>
                  <a:lnTo>
                    <a:pt x="9514" y="5585"/>
                  </a:lnTo>
                  <a:lnTo>
                    <a:pt x="11609" y="10645"/>
                  </a:lnTo>
                  <a:lnTo>
                    <a:pt x="20384" y="14288"/>
                  </a:lnTo>
                  <a:lnTo>
                    <a:pt x="24039" y="5489"/>
                  </a:lnTo>
                  <a:lnTo>
                    <a:pt x="21944" y="477"/>
                  </a:lnTo>
                  <a:lnTo>
                    <a:pt x="14419" y="0"/>
                  </a:lnTo>
                  <a:close/>
                  <a:moveTo>
                    <a:pt x="5608" y="9573"/>
                  </a:moveTo>
                  <a:lnTo>
                    <a:pt x="227" y="14562"/>
                  </a:lnTo>
                  <a:lnTo>
                    <a:pt x="429" y="21956"/>
                  </a:lnTo>
                  <a:lnTo>
                    <a:pt x="5454" y="24039"/>
                  </a:lnTo>
                  <a:lnTo>
                    <a:pt x="14228" y="20420"/>
                  </a:lnTo>
                  <a:lnTo>
                    <a:pt x="10597" y="11645"/>
                  </a:lnTo>
                  <a:lnTo>
                    <a:pt x="5608" y="9573"/>
                  </a:lnTo>
                  <a:close/>
                  <a:moveTo>
                    <a:pt x="43875" y="9585"/>
                  </a:moveTo>
                  <a:lnTo>
                    <a:pt x="38851" y="11657"/>
                  </a:lnTo>
                  <a:lnTo>
                    <a:pt x="35219" y="20420"/>
                  </a:lnTo>
                  <a:lnTo>
                    <a:pt x="43994" y="24063"/>
                  </a:lnTo>
                  <a:lnTo>
                    <a:pt x="49054" y="21979"/>
                  </a:lnTo>
                  <a:lnTo>
                    <a:pt x="49519" y="14859"/>
                  </a:lnTo>
                  <a:lnTo>
                    <a:pt x="49471" y="14812"/>
                  </a:lnTo>
                  <a:lnTo>
                    <a:pt x="43875" y="9585"/>
                  </a:lnTo>
                  <a:close/>
                  <a:moveTo>
                    <a:pt x="5454" y="25432"/>
                  </a:moveTo>
                  <a:lnTo>
                    <a:pt x="465" y="27492"/>
                  </a:lnTo>
                  <a:lnTo>
                    <a:pt x="0" y="35005"/>
                  </a:lnTo>
                  <a:lnTo>
                    <a:pt x="5596" y="39922"/>
                  </a:lnTo>
                  <a:lnTo>
                    <a:pt x="10597" y="37850"/>
                  </a:lnTo>
                  <a:lnTo>
                    <a:pt x="14228" y="29087"/>
                  </a:lnTo>
                  <a:lnTo>
                    <a:pt x="5454" y="25432"/>
                  </a:lnTo>
                  <a:close/>
                  <a:moveTo>
                    <a:pt x="44006" y="25492"/>
                  </a:moveTo>
                  <a:lnTo>
                    <a:pt x="35231" y="29111"/>
                  </a:lnTo>
                  <a:lnTo>
                    <a:pt x="38862" y="37898"/>
                  </a:lnTo>
                  <a:lnTo>
                    <a:pt x="43875" y="39982"/>
                  </a:lnTo>
                  <a:lnTo>
                    <a:pt x="49245" y="34898"/>
                  </a:lnTo>
                  <a:lnTo>
                    <a:pt x="48983" y="27563"/>
                  </a:lnTo>
                  <a:lnTo>
                    <a:pt x="44006" y="25492"/>
                  </a:lnTo>
                  <a:close/>
                  <a:moveTo>
                    <a:pt x="20420" y="35195"/>
                  </a:moveTo>
                  <a:lnTo>
                    <a:pt x="11597" y="38851"/>
                  </a:lnTo>
                  <a:lnTo>
                    <a:pt x="9537" y="43815"/>
                  </a:lnTo>
                  <a:lnTo>
                    <a:pt x="14586" y="49185"/>
                  </a:lnTo>
                  <a:lnTo>
                    <a:pt x="21956" y="48971"/>
                  </a:lnTo>
                  <a:lnTo>
                    <a:pt x="24027" y="43970"/>
                  </a:lnTo>
                  <a:lnTo>
                    <a:pt x="20420" y="35195"/>
                  </a:lnTo>
                  <a:close/>
                  <a:moveTo>
                    <a:pt x="29052" y="35243"/>
                  </a:moveTo>
                  <a:lnTo>
                    <a:pt x="25432" y="43982"/>
                  </a:lnTo>
                  <a:lnTo>
                    <a:pt x="27504" y="49007"/>
                  </a:lnTo>
                  <a:lnTo>
                    <a:pt x="34933" y="49507"/>
                  </a:lnTo>
                  <a:lnTo>
                    <a:pt x="39898" y="43863"/>
                  </a:lnTo>
                  <a:lnTo>
                    <a:pt x="37839" y="38886"/>
                  </a:lnTo>
                  <a:lnTo>
                    <a:pt x="29052" y="35243"/>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3" name="Google Shape;3183;p43"/>
            <p:cNvSpPr/>
            <p:nvPr/>
          </p:nvSpPr>
          <p:spPr>
            <a:xfrm>
              <a:off x="5095575" y="992800"/>
              <a:ext cx="1279925" cy="1279350"/>
            </a:xfrm>
            <a:custGeom>
              <a:rect l="l" t="t" r="r" b="b"/>
              <a:pathLst>
                <a:path w="51196" h="51174" extrusionOk="0">
                  <a:moveTo>
                    <a:pt x="15609" y="1644"/>
                  </a:moveTo>
                  <a:lnTo>
                    <a:pt x="22229" y="2073"/>
                  </a:lnTo>
                  <a:lnTo>
                    <a:pt x="24003" y="6299"/>
                  </a:lnTo>
                  <a:lnTo>
                    <a:pt x="20788" y="14038"/>
                  </a:lnTo>
                  <a:lnTo>
                    <a:pt x="13061" y="10836"/>
                  </a:lnTo>
                  <a:lnTo>
                    <a:pt x="11299" y="6549"/>
                  </a:lnTo>
                  <a:lnTo>
                    <a:pt x="15609" y="1644"/>
                  </a:lnTo>
                  <a:close/>
                  <a:moveTo>
                    <a:pt x="35409" y="1894"/>
                  </a:moveTo>
                  <a:lnTo>
                    <a:pt x="39838" y="6633"/>
                  </a:lnTo>
                  <a:lnTo>
                    <a:pt x="38088" y="10871"/>
                  </a:lnTo>
                  <a:lnTo>
                    <a:pt x="30409" y="14038"/>
                  </a:lnTo>
                  <a:lnTo>
                    <a:pt x="27170" y="6311"/>
                  </a:lnTo>
                  <a:lnTo>
                    <a:pt x="28920" y="2085"/>
                  </a:lnTo>
                  <a:lnTo>
                    <a:pt x="35409" y="1894"/>
                  </a:lnTo>
                  <a:close/>
                  <a:moveTo>
                    <a:pt x="6620" y="11324"/>
                  </a:moveTo>
                  <a:lnTo>
                    <a:pt x="10823" y="13074"/>
                  </a:lnTo>
                  <a:lnTo>
                    <a:pt x="14014" y="20789"/>
                  </a:lnTo>
                  <a:lnTo>
                    <a:pt x="6299" y="23980"/>
                  </a:lnTo>
                  <a:lnTo>
                    <a:pt x="2072" y="22230"/>
                  </a:lnTo>
                  <a:lnTo>
                    <a:pt x="1893" y="15717"/>
                  </a:lnTo>
                  <a:lnTo>
                    <a:pt x="6620" y="11324"/>
                  </a:lnTo>
                  <a:close/>
                  <a:moveTo>
                    <a:pt x="44541" y="11359"/>
                  </a:moveTo>
                  <a:lnTo>
                    <a:pt x="49530" y="16003"/>
                  </a:lnTo>
                  <a:lnTo>
                    <a:pt x="49125" y="22254"/>
                  </a:lnTo>
                  <a:lnTo>
                    <a:pt x="44839" y="24028"/>
                  </a:lnTo>
                  <a:lnTo>
                    <a:pt x="37112" y="20825"/>
                  </a:lnTo>
                  <a:lnTo>
                    <a:pt x="40315" y="13098"/>
                  </a:lnTo>
                  <a:lnTo>
                    <a:pt x="44541" y="11359"/>
                  </a:lnTo>
                  <a:close/>
                  <a:moveTo>
                    <a:pt x="6310" y="27135"/>
                  </a:moveTo>
                  <a:lnTo>
                    <a:pt x="14038" y="30338"/>
                  </a:lnTo>
                  <a:lnTo>
                    <a:pt x="10823" y="38065"/>
                  </a:lnTo>
                  <a:lnTo>
                    <a:pt x="6596" y="39803"/>
                  </a:lnTo>
                  <a:lnTo>
                    <a:pt x="1679" y="35482"/>
                  </a:lnTo>
                  <a:lnTo>
                    <a:pt x="2096" y="28874"/>
                  </a:lnTo>
                  <a:lnTo>
                    <a:pt x="6310" y="27135"/>
                  </a:lnTo>
                  <a:close/>
                  <a:moveTo>
                    <a:pt x="44839" y="27183"/>
                  </a:moveTo>
                  <a:lnTo>
                    <a:pt x="49042" y="28921"/>
                  </a:lnTo>
                  <a:lnTo>
                    <a:pt x="49280" y="35362"/>
                  </a:lnTo>
                  <a:lnTo>
                    <a:pt x="44541" y="39827"/>
                  </a:lnTo>
                  <a:lnTo>
                    <a:pt x="40315" y="38089"/>
                  </a:lnTo>
                  <a:lnTo>
                    <a:pt x="37112" y="30362"/>
                  </a:lnTo>
                  <a:lnTo>
                    <a:pt x="44839" y="27183"/>
                  </a:lnTo>
                  <a:close/>
                  <a:moveTo>
                    <a:pt x="25599" y="6716"/>
                  </a:moveTo>
                  <a:lnTo>
                    <a:pt x="29230" y="15408"/>
                  </a:lnTo>
                  <a:lnTo>
                    <a:pt x="29551" y="16158"/>
                  </a:lnTo>
                  <a:lnTo>
                    <a:pt x="38934" y="12288"/>
                  </a:lnTo>
                  <a:lnTo>
                    <a:pt x="35016" y="21706"/>
                  </a:lnTo>
                  <a:lnTo>
                    <a:pt x="44458" y="25623"/>
                  </a:lnTo>
                  <a:lnTo>
                    <a:pt x="35016" y="29516"/>
                  </a:lnTo>
                  <a:lnTo>
                    <a:pt x="38922" y="38934"/>
                  </a:lnTo>
                  <a:lnTo>
                    <a:pt x="38922" y="38934"/>
                  </a:lnTo>
                  <a:lnTo>
                    <a:pt x="29480" y="35029"/>
                  </a:lnTo>
                  <a:lnTo>
                    <a:pt x="25587" y="44399"/>
                  </a:lnTo>
                  <a:lnTo>
                    <a:pt x="21717" y="34981"/>
                  </a:lnTo>
                  <a:lnTo>
                    <a:pt x="12228" y="38899"/>
                  </a:lnTo>
                  <a:lnTo>
                    <a:pt x="12228" y="38899"/>
                  </a:lnTo>
                  <a:lnTo>
                    <a:pt x="16145" y="29469"/>
                  </a:lnTo>
                  <a:lnTo>
                    <a:pt x="6715" y="25564"/>
                  </a:lnTo>
                  <a:lnTo>
                    <a:pt x="16145" y="21670"/>
                  </a:lnTo>
                  <a:lnTo>
                    <a:pt x="12252" y="12252"/>
                  </a:lnTo>
                  <a:lnTo>
                    <a:pt x="21681" y="16170"/>
                  </a:lnTo>
                  <a:lnTo>
                    <a:pt x="25599" y="6716"/>
                  </a:lnTo>
                  <a:close/>
                  <a:moveTo>
                    <a:pt x="20824" y="37089"/>
                  </a:moveTo>
                  <a:lnTo>
                    <a:pt x="23991" y="44804"/>
                  </a:lnTo>
                  <a:lnTo>
                    <a:pt x="22253" y="48995"/>
                  </a:lnTo>
                  <a:lnTo>
                    <a:pt x="15764" y="49197"/>
                  </a:lnTo>
                  <a:lnTo>
                    <a:pt x="11323" y="44459"/>
                  </a:lnTo>
                  <a:lnTo>
                    <a:pt x="13049" y="40292"/>
                  </a:lnTo>
                  <a:lnTo>
                    <a:pt x="20824" y="37089"/>
                  </a:lnTo>
                  <a:close/>
                  <a:moveTo>
                    <a:pt x="30361" y="37125"/>
                  </a:moveTo>
                  <a:lnTo>
                    <a:pt x="38088" y="40327"/>
                  </a:lnTo>
                  <a:lnTo>
                    <a:pt x="39827" y="44518"/>
                  </a:lnTo>
                  <a:lnTo>
                    <a:pt x="35433" y="49495"/>
                  </a:lnTo>
                  <a:lnTo>
                    <a:pt x="28920" y="49055"/>
                  </a:lnTo>
                  <a:lnTo>
                    <a:pt x="27170" y="44804"/>
                  </a:lnTo>
                  <a:lnTo>
                    <a:pt x="30361" y="37125"/>
                  </a:lnTo>
                  <a:close/>
                  <a:moveTo>
                    <a:pt x="14931" y="1"/>
                  </a:moveTo>
                  <a:lnTo>
                    <a:pt x="9418" y="6276"/>
                  </a:lnTo>
                  <a:lnTo>
                    <a:pt x="11668" y="11693"/>
                  </a:lnTo>
                  <a:lnTo>
                    <a:pt x="6299" y="9455"/>
                  </a:lnTo>
                  <a:lnTo>
                    <a:pt x="262" y="15050"/>
                  </a:lnTo>
                  <a:lnTo>
                    <a:pt x="488" y="23337"/>
                  </a:lnTo>
                  <a:lnTo>
                    <a:pt x="5894" y="25587"/>
                  </a:lnTo>
                  <a:lnTo>
                    <a:pt x="536" y="27790"/>
                  </a:lnTo>
                  <a:lnTo>
                    <a:pt x="0" y="36196"/>
                  </a:lnTo>
                  <a:lnTo>
                    <a:pt x="6263" y="41708"/>
                  </a:lnTo>
                  <a:lnTo>
                    <a:pt x="11633" y="39494"/>
                  </a:lnTo>
                  <a:lnTo>
                    <a:pt x="9418" y="44828"/>
                  </a:lnTo>
                  <a:lnTo>
                    <a:pt x="15073" y="50864"/>
                  </a:lnTo>
                  <a:lnTo>
                    <a:pt x="23336" y="50602"/>
                  </a:lnTo>
                  <a:lnTo>
                    <a:pt x="25563" y="45221"/>
                  </a:lnTo>
                  <a:lnTo>
                    <a:pt x="27777" y="50626"/>
                  </a:lnTo>
                  <a:lnTo>
                    <a:pt x="36100" y="51174"/>
                  </a:lnTo>
                  <a:lnTo>
                    <a:pt x="41672" y="44864"/>
                  </a:lnTo>
                  <a:lnTo>
                    <a:pt x="39457" y="39518"/>
                  </a:lnTo>
                  <a:lnTo>
                    <a:pt x="44851" y="41768"/>
                  </a:lnTo>
                  <a:lnTo>
                    <a:pt x="50911" y="36053"/>
                  </a:lnTo>
                  <a:lnTo>
                    <a:pt x="50614" y="27838"/>
                  </a:lnTo>
                  <a:lnTo>
                    <a:pt x="45244" y="25599"/>
                  </a:lnTo>
                  <a:lnTo>
                    <a:pt x="50673" y="23373"/>
                  </a:lnTo>
                  <a:lnTo>
                    <a:pt x="51197" y="15324"/>
                  </a:lnTo>
                  <a:lnTo>
                    <a:pt x="50887" y="15050"/>
                  </a:lnTo>
                  <a:lnTo>
                    <a:pt x="44899" y="9466"/>
                  </a:lnTo>
                  <a:lnTo>
                    <a:pt x="39481" y="11705"/>
                  </a:lnTo>
                  <a:lnTo>
                    <a:pt x="41732" y="6287"/>
                  </a:lnTo>
                  <a:lnTo>
                    <a:pt x="36076" y="263"/>
                  </a:lnTo>
                  <a:lnTo>
                    <a:pt x="27813" y="513"/>
                  </a:lnTo>
                  <a:lnTo>
                    <a:pt x="25587" y="5918"/>
                  </a:lnTo>
                  <a:lnTo>
                    <a:pt x="23336" y="537"/>
                  </a:lnTo>
                  <a:lnTo>
                    <a:pt x="14931"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4" name="Google Shape;3184;p43"/>
            <p:cNvSpPr/>
            <p:nvPr/>
          </p:nvSpPr>
          <p:spPr>
            <a:xfrm>
              <a:off x="5242900" y="1139850"/>
              <a:ext cx="983775" cy="983175"/>
            </a:xfrm>
            <a:custGeom>
              <a:rect l="l" t="t" r="r" b="b"/>
              <a:pathLst>
                <a:path w="39351" h="39327" extrusionOk="0">
                  <a:moveTo>
                    <a:pt x="23635" y="10252"/>
                  </a:moveTo>
                  <a:lnTo>
                    <a:pt x="25194" y="14169"/>
                  </a:lnTo>
                  <a:lnTo>
                    <a:pt x="29111" y="15812"/>
                  </a:lnTo>
                  <a:lnTo>
                    <a:pt x="27504" y="19682"/>
                  </a:lnTo>
                  <a:lnTo>
                    <a:pt x="29111" y="23623"/>
                  </a:lnTo>
                  <a:lnTo>
                    <a:pt x="25242" y="25218"/>
                  </a:lnTo>
                  <a:lnTo>
                    <a:pt x="23587" y="29123"/>
                  </a:lnTo>
                  <a:lnTo>
                    <a:pt x="19694" y="27504"/>
                  </a:lnTo>
                  <a:lnTo>
                    <a:pt x="15824" y="29099"/>
                  </a:lnTo>
                  <a:lnTo>
                    <a:pt x="14122" y="25182"/>
                  </a:lnTo>
                  <a:lnTo>
                    <a:pt x="10228" y="23575"/>
                  </a:lnTo>
                  <a:lnTo>
                    <a:pt x="11847" y="19670"/>
                  </a:lnTo>
                  <a:lnTo>
                    <a:pt x="10228" y="15776"/>
                  </a:lnTo>
                  <a:lnTo>
                    <a:pt x="14157" y="14121"/>
                  </a:lnTo>
                  <a:lnTo>
                    <a:pt x="15765" y="10252"/>
                  </a:lnTo>
                  <a:lnTo>
                    <a:pt x="19694" y="11883"/>
                  </a:lnTo>
                  <a:lnTo>
                    <a:pt x="23635" y="10252"/>
                  </a:lnTo>
                  <a:close/>
                  <a:moveTo>
                    <a:pt x="19694" y="1"/>
                  </a:moveTo>
                  <a:lnTo>
                    <a:pt x="15598" y="9859"/>
                  </a:lnTo>
                  <a:lnTo>
                    <a:pt x="5763" y="5775"/>
                  </a:lnTo>
                  <a:lnTo>
                    <a:pt x="9835" y="15610"/>
                  </a:lnTo>
                  <a:lnTo>
                    <a:pt x="1" y="19682"/>
                  </a:lnTo>
                  <a:lnTo>
                    <a:pt x="9835" y="23754"/>
                  </a:lnTo>
                  <a:lnTo>
                    <a:pt x="5763" y="33576"/>
                  </a:lnTo>
                  <a:lnTo>
                    <a:pt x="15657" y="29504"/>
                  </a:lnTo>
                  <a:lnTo>
                    <a:pt x="19694" y="39327"/>
                  </a:lnTo>
                  <a:lnTo>
                    <a:pt x="23754" y="29528"/>
                  </a:lnTo>
                  <a:lnTo>
                    <a:pt x="33588" y="33612"/>
                  </a:lnTo>
                  <a:lnTo>
                    <a:pt x="29516" y="23765"/>
                  </a:lnTo>
                  <a:lnTo>
                    <a:pt x="39351" y="19705"/>
                  </a:lnTo>
                  <a:lnTo>
                    <a:pt x="29516" y="15634"/>
                  </a:lnTo>
                  <a:lnTo>
                    <a:pt x="33588" y="5799"/>
                  </a:lnTo>
                  <a:lnTo>
                    <a:pt x="23813" y="9835"/>
                  </a:lnTo>
                  <a:lnTo>
                    <a:pt x="19694"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5" name="Google Shape;3185;p43"/>
            <p:cNvSpPr/>
            <p:nvPr/>
          </p:nvSpPr>
          <p:spPr>
            <a:xfrm>
              <a:off x="5190225" y="1087775"/>
              <a:ext cx="1088850" cy="1088850"/>
            </a:xfrm>
            <a:custGeom>
              <a:rect l="l" t="t" r="r" b="b"/>
              <a:pathLst>
                <a:path w="43554" h="43554" extrusionOk="0">
                  <a:moveTo>
                    <a:pt x="21801" y="4215"/>
                  </a:moveTo>
                  <a:lnTo>
                    <a:pt x="24968" y="11787"/>
                  </a:lnTo>
                  <a:lnTo>
                    <a:pt x="21801" y="13097"/>
                  </a:lnTo>
                  <a:lnTo>
                    <a:pt x="18645" y="11799"/>
                  </a:lnTo>
                  <a:lnTo>
                    <a:pt x="21801" y="4215"/>
                  </a:lnTo>
                  <a:close/>
                  <a:moveTo>
                    <a:pt x="9371" y="9358"/>
                  </a:moveTo>
                  <a:lnTo>
                    <a:pt x="16943" y="12502"/>
                  </a:lnTo>
                  <a:lnTo>
                    <a:pt x="15669" y="15597"/>
                  </a:lnTo>
                  <a:lnTo>
                    <a:pt x="12514" y="16919"/>
                  </a:lnTo>
                  <a:lnTo>
                    <a:pt x="9371" y="9358"/>
                  </a:lnTo>
                  <a:close/>
                  <a:moveTo>
                    <a:pt x="34207" y="9394"/>
                  </a:moveTo>
                  <a:lnTo>
                    <a:pt x="31064" y="16955"/>
                  </a:lnTo>
                  <a:lnTo>
                    <a:pt x="27932" y="15645"/>
                  </a:lnTo>
                  <a:lnTo>
                    <a:pt x="26682" y="12502"/>
                  </a:lnTo>
                  <a:lnTo>
                    <a:pt x="34207" y="9394"/>
                  </a:lnTo>
                  <a:close/>
                  <a:moveTo>
                    <a:pt x="11799" y="18633"/>
                  </a:moveTo>
                  <a:lnTo>
                    <a:pt x="13085" y="21777"/>
                  </a:lnTo>
                  <a:lnTo>
                    <a:pt x="11799" y="24896"/>
                  </a:lnTo>
                  <a:lnTo>
                    <a:pt x="4215" y="21765"/>
                  </a:lnTo>
                  <a:lnTo>
                    <a:pt x="11799" y="18633"/>
                  </a:lnTo>
                  <a:close/>
                  <a:moveTo>
                    <a:pt x="31766" y="18669"/>
                  </a:moveTo>
                  <a:lnTo>
                    <a:pt x="39339" y="21800"/>
                  </a:lnTo>
                  <a:lnTo>
                    <a:pt x="31778" y="24932"/>
                  </a:lnTo>
                  <a:lnTo>
                    <a:pt x="30492" y="21765"/>
                  </a:lnTo>
                  <a:lnTo>
                    <a:pt x="31766" y="18669"/>
                  </a:lnTo>
                  <a:close/>
                  <a:moveTo>
                    <a:pt x="25277" y="13395"/>
                  </a:moveTo>
                  <a:lnTo>
                    <a:pt x="26408" y="16228"/>
                  </a:lnTo>
                  <a:lnTo>
                    <a:pt x="26658" y="16847"/>
                  </a:lnTo>
                  <a:lnTo>
                    <a:pt x="27289" y="17121"/>
                  </a:lnTo>
                  <a:lnTo>
                    <a:pt x="30147" y="18312"/>
                  </a:lnTo>
                  <a:lnTo>
                    <a:pt x="28980" y="21122"/>
                  </a:lnTo>
                  <a:lnTo>
                    <a:pt x="28730" y="21729"/>
                  </a:lnTo>
                  <a:lnTo>
                    <a:pt x="28980" y="22336"/>
                  </a:lnTo>
                  <a:lnTo>
                    <a:pt x="30159" y="25229"/>
                  </a:lnTo>
                  <a:lnTo>
                    <a:pt x="27349" y="26384"/>
                  </a:lnTo>
                  <a:lnTo>
                    <a:pt x="26742" y="26646"/>
                  </a:lnTo>
                  <a:lnTo>
                    <a:pt x="26480" y="27253"/>
                  </a:lnTo>
                  <a:lnTo>
                    <a:pt x="25277" y="30123"/>
                  </a:lnTo>
                  <a:lnTo>
                    <a:pt x="22432" y="28932"/>
                  </a:lnTo>
                  <a:lnTo>
                    <a:pt x="21813" y="28682"/>
                  </a:lnTo>
                  <a:lnTo>
                    <a:pt x="21182" y="28932"/>
                  </a:lnTo>
                  <a:lnTo>
                    <a:pt x="18360" y="30099"/>
                  </a:lnTo>
                  <a:lnTo>
                    <a:pt x="17121" y="27265"/>
                  </a:lnTo>
                  <a:lnTo>
                    <a:pt x="16860" y="26658"/>
                  </a:lnTo>
                  <a:lnTo>
                    <a:pt x="16240" y="26408"/>
                  </a:lnTo>
                  <a:lnTo>
                    <a:pt x="13407" y="25229"/>
                  </a:lnTo>
                  <a:lnTo>
                    <a:pt x="14574" y="22384"/>
                  </a:lnTo>
                  <a:lnTo>
                    <a:pt x="14835" y="21765"/>
                  </a:lnTo>
                  <a:lnTo>
                    <a:pt x="14574" y="21134"/>
                  </a:lnTo>
                  <a:lnTo>
                    <a:pt x="13407" y="18276"/>
                  </a:lnTo>
                  <a:lnTo>
                    <a:pt x="16276" y="17074"/>
                  </a:lnTo>
                  <a:lnTo>
                    <a:pt x="16883" y="16824"/>
                  </a:lnTo>
                  <a:lnTo>
                    <a:pt x="17133" y="16204"/>
                  </a:lnTo>
                  <a:lnTo>
                    <a:pt x="18312" y="13406"/>
                  </a:lnTo>
                  <a:lnTo>
                    <a:pt x="21182" y="14585"/>
                  </a:lnTo>
                  <a:lnTo>
                    <a:pt x="21801" y="14835"/>
                  </a:lnTo>
                  <a:lnTo>
                    <a:pt x="22408" y="14585"/>
                  </a:lnTo>
                  <a:lnTo>
                    <a:pt x="25277" y="13395"/>
                  </a:lnTo>
                  <a:close/>
                  <a:moveTo>
                    <a:pt x="12490" y="26610"/>
                  </a:moveTo>
                  <a:lnTo>
                    <a:pt x="15633" y="27908"/>
                  </a:lnTo>
                  <a:lnTo>
                    <a:pt x="16979" y="31028"/>
                  </a:lnTo>
                  <a:lnTo>
                    <a:pt x="9359" y="34171"/>
                  </a:lnTo>
                  <a:lnTo>
                    <a:pt x="12490" y="26610"/>
                  </a:lnTo>
                  <a:close/>
                  <a:moveTo>
                    <a:pt x="31064" y="26646"/>
                  </a:moveTo>
                  <a:lnTo>
                    <a:pt x="34207" y="34207"/>
                  </a:lnTo>
                  <a:lnTo>
                    <a:pt x="26646" y="31063"/>
                  </a:lnTo>
                  <a:lnTo>
                    <a:pt x="27968" y="27920"/>
                  </a:lnTo>
                  <a:lnTo>
                    <a:pt x="31064" y="26646"/>
                  </a:lnTo>
                  <a:close/>
                  <a:moveTo>
                    <a:pt x="21801" y="30468"/>
                  </a:moveTo>
                  <a:lnTo>
                    <a:pt x="24920" y="31778"/>
                  </a:lnTo>
                  <a:lnTo>
                    <a:pt x="21801" y="39291"/>
                  </a:lnTo>
                  <a:lnTo>
                    <a:pt x="18705" y="31742"/>
                  </a:lnTo>
                  <a:lnTo>
                    <a:pt x="21801" y="30468"/>
                  </a:lnTo>
                  <a:close/>
                  <a:moveTo>
                    <a:pt x="21801" y="0"/>
                  </a:moveTo>
                  <a:lnTo>
                    <a:pt x="20312" y="3584"/>
                  </a:lnTo>
                  <a:lnTo>
                    <a:pt x="17276" y="10894"/>
                  </a:lnTo>
                  <a:lnTo>
                    <a:pt x="9990" y="7870"/>
                  </a:lnTo>
                  <a:lnTo>
                    <a:pt x="6382" y="6370"/>
                  </a:lnTo>
                  <a:lnTo>
                    <a:pt x="6382" y="6370"/>
                  </a:lnTo>
                  <a:lnTo>
                    <a:pt x="7882" y="9989"/>
                  </a:lnTo>
                  <a:lnTo>
                    <a:pt x="10895" y="17264"/>
                  </a:lnTo>
                  <a:lnTo>
                    <a:pt x="3620" y="20276"/>
                  </a:lnTo>
                  <a:lnTo>
                    <a:pt x="0" y="21765"/>
                  </a:lnTo>
                  <a:lnTo>
                    <a:pt x="3620" y="23265"/>
                  </a:lnTo>
                  <a:lnTo>
                    <a:pt x="10895" y="26289"/>
                  </a:lnTo>
                  <a:lnTo>
                    <a:pt x="7882" y="33564"/>
                  </a:lnTo>
                  <a:lnTo>
                    <a:pt x="6382" y="37159"/>
                  </a:lnTo>
                  <a:lnTo>
                    <a:pt x="9978" y="35671"/>
                  </a:lnTo>
                  <a:lnTo>
                    <a:pt x="17312" y="32659"/>
                  </a:lnTo>
                  <a:lnTo>
                    <a:pt x="20289" y="39922"/>
                  </a:lnTo>
                  <a:lnTo>
                    <a:pt x="21777" y="43553"/>
                  </a:lnTo>
                  <a:lnTo>
                    <a:pt x="23289" y="39934"/>
                  </a:lnTo>
                  <a:lnTo>
                    <a:pt x="26289" y="32695"/>
                  </a:lnTo>
                  <a:lnTo>
                    <a:pt x="33564" y="35719"/>
                  </a:lnTo>
                  <a:lnTo>
                    <a:pt x="37184" y="37219"/>
                  </a:lnTo>
                  <a:lnTo>
                    <a:pt x="35683" y="33599"/>
                  </a:lnTo>
                  <a:lnTo>
                    <a:pt x="32659" y="26325"/>
                  </a:lnTo>
                  <a:lnTo>
                    <a:pt x="39934" y="23324"/>
                  </a:lnTo>
                  <a:lnTo>
                    <a:pt x="43553" y="21836"/>
                  </a:lnTo>
                  <a:lnTo>
                    <a:pt x="39934" y="20324"/>
                  </a:lnTo>
                  <a:lnTo>
                    <a:pt x="32659" y="17312"/>
                  </a:lnTo>
                  <a:lnTo>
                    <a:pt x="35683" y="10025"/>
                  </a:lnTo>
                  <a:lnTo>
                    <a:pt x="37184" y="6429"/>
                  </a:lnTo>
                  <a:lnTo>
                    <a:pt x="33588" y="7918"/>
                  </a:lnTo>
                  <a:lnTo>
                    <a:pt x="26349" y="10906"/>
                  </a:lnTo>
                  <a:lnTo>
                    <a:pt x="23301" y="3596"/>
                  </a:lnTo>
                  <a:lnTo>
                    <a:pt x="21801"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6" name="Google Shape;3186;p43"/>
            <p:cNvSpPr/>
            <p:nvPr/>
          </p:nvSpPr>
          <p:spPr>
            <a:xfrm>
              <a:off x="5488775" y="1386300"/>
              <a:ext cx="492050" cy="491775"/>
            </a:xfrm>
            <a:custGeom>
              <a:rect l="l" t="t" r="r" b="b"/>
              <a:pathLst>
                <a:path w="19682" h="19671" extrusionOk="0">
                  <a:moveTo>
                    <a:pt x="13978" y="1"/>
                  </a:moveTo>
                  <a:lnTo>
                    <a:pt x="9859" y="1692"/>
                  </a:lnTo>
                  <a:lnTo>
                    <a:pt x="6525" y="322"/>
                  </a:lnTo>
                  <a:lnTo>
                    <a:pt x="5763" y="13"/>
                  </a:lnTo>
                  <a:lnTo>
                    <a:pt x="4096" y="4049"/>
                  </a:lnTo>
                  <a:lnTo>
                    <a:pt x="0" y="5752"/>
                  </a:lnTo>
                  <a:lnTo>
                    <a:pt x="1703" y="9836"/>
                  </a:lnTo>
                  <a:lnTo>
                    <a:pt x="0" y="13896"/>
                  </a:lnTo>
                  <a:lnTo>
                    <a:pt x="4084" y="15574"/>
                  </a:lnTo>
                  <a:lnTo>
                    <a:pt x="5822" y="19646"/>
                  </a:lnTo>
                  <a:lnTo>
                    <a:pt x="6549" y="19349"/>
                  </a:lnTo>
                  <a:lnTo>
                    <a:pt x="9859" y="17979"/>
                  </a:lnTo>
                  <a:lnTo>
                    <a:pt x="13919" y="19670"/>
                  </a:lnTo>
                  <a:lnTo>
                    <a:pt x="15645" y="15598"/>
                  </a:lnTo>
                  <a:lnTo>
                    <a:pt x="19681" y="13931"/>
                  </a:lnTo>
                  <a:lnTo>
                    <a:pt x="18014" y="9824"/>
                  </a:lnTo>
                  <a:lnTo>
                    <a:pt x="19681" y="5787"/>
                  </a:lnTo>
                  <a:lnTo>
                    <a:pt x="15597" y="4073"/>
                  </a:lnTo>
                  <a:lnTo>
                    <a:pt x="13978"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7" name="Google Shape;3187;p43"/>
            <p:cNvSpPr/>
            <p:nvPr/>
          </p:nvSpPr>
          <p:spPr>
            <a:xfrm>
              <a:off x="5488775" y="1386300"/>
              <a:ext cx="492050" cy="491775"/>
            </a:xfrm>
            <a:custGeom>
              <a:rect l="l" t="t" r="r" b="b"/>
              <a:pathLst>
                <a:path w="19682" h="19671" extrusionOk="0">
                  <a:moveTo>
                    <a:pt x="13978" y="1"/>
                  </a:moveTo>
                  <a:lnTo>
                    <a:pt x="9859" y="1692"/>
                  </a:lnTo>
                  <a:lnTo>
                    <a:pt x="6525" y="322"/>
                  </a:lnTo>
                  <a:lnTo>
                    <a:pt x="5763" y="13"/>
                  </a:lnTo>
                  <a:lnTo>
                    <a:pt x="4096" y="4049"/>
                  </a:lnTo>
                  <a:lnTo>
                    <a:pt x="0" y="5752"/>
                  </a:lnTo>
                  <a:lnTo>
                    <a:pt x="1703" y="9836"/>
                  </a:lnTo>
                  <a:lnTo>
                    <a:pt x="0" y="13896"/>
                  </a:lnTo>
                  <a:lnTo>
                    <a:pt x="4084" y="15574"/>
                  </a:lnTo>
                  <a:lnTo>
                    <a:pt x="5822" y="19646"/>
                  </a:lnTo>
                  <a:lnTo>
                    <a:pt x="6549" y="19349"/>
                  </a:lnTo>
                  <a:lnTo>
                    <a:pt x="9859" y="17979"/>
                  </a:lnTo>
                  <a:lnTo>
                    <a:pt x="13919" y="19670"/>
                  </a:lnTo>
                  <a:lnTo>
                    <a:pt x="15645" y="15598"/>
                  </a:lnTo>
                  <a:lnTo>
                    <a:pt x="19681" y="13931"/>
                  </a:lnTo>
                  <a:lnTo>
                    <a:pt x="18014" y="9824"/>
                  </a:lnTo>
                  <a:lnTo>
                    <a:pt x="19681" y="5787"/>
                  </a:lnTo>
                  <a:lnTo>
                    <a:pt x="15597" y="4073"/>
                  </a:lnTo>
                  <a:lnTo>
                    <a:pt x="13978"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8" name="Google Shape;3188;p43"/>
            <p:cNvSpPr/>
            <p:nvPr/>
          </p:nvSpPr>
          <p:spPr>
            <a:xfrm>
              <a:off x="5461975" y="1359825"/>
              <a:ext cx="544750" cy="545025"/>
            </a:xfrm>
            <a:custGeom>
              <a:rect l="l" t="t" r="r" b="b"/>
              <a:pathLst>
                <a:path w="21790" h="21801" extrusionOk="0">
                  <a:moveTo>
                    <a:pt x="14598" y="2108"/>
                  </a:moveTo>
                  <a:lnTo>
                    <a:pt x="16050" y="5739"/>
                  </a:lnTo>
                  <a:lnTo>
                    <a:pt x="19694" y="7275"/>
                  </a:lnTo>
                  <a:lnTo>
                    <a:pt x="18205" y="10859"/>
                  </a:lnTo>
                  <a:lnTo>
                    <a:pt x="19694" y="14538"/>
                  </a:lnTo>
                  <a:lnTo>
                    <a:pt x="16086" y="16026"/>
                  </a:lnTo>
                  <a:lnTo>
                    <a:pt x="14538" y="19669"/>
                  </a:lnTo>
                  <a:lnTo>
                    <a:pt x="10907" y="18157"/>
                  </a:lnTo>
                  <a:lnTo>
                    <a:pt x="7311" y="19646"/>
                  </a:lnTo>
                  <a:lnTo>
                    <a:pt x="7287" y="19646"/>
                  </a:lnTo>
                  <a:lnTo>
                    <a:pt x="5728" y="16014"/>
                  </a:lnTo>
                  <a:lnTo>
                    <a:pt x="2108" y="14526"/>
                  </a:lnTo>
                  <a:lnTo>
                    <a:pt x="3620" y="10895"/>
                  </a:lnTo>
                  <a:lnTo>
                    <a:pt x="2108" y="7263"/>
                  </a:lnTo>
                  <a:lnTo>
                    <a:pt x="5775" y="5727"/>
                  </a:lnTo>
                  <a:lnTo>
                    <a:pt x="7264" y="2143"/>
                  </a:lnTo>
                  <a:lnTo>
                    <a:pt x="10907" y="3644"/>
                  </a:lnTo>
                  <a:lnTo>
                    <a:pt x="14598" y="2108"/>
                  </a:lnTo>
                  <a:close/>
                  <a:moveTo>
                    <a:pt x="15491" y="0"/>
                  </a:moveTo>
                  <a:lnTo>
                    <a:pt x="13979" y="619"/>
                  </a:lnTo>
                  <a:lnTo>
                    <a:pt x="10931" y="1893"/>
                  </a:lnTo>
                  <a:lnTo>
                    <a:pt x="7883" y="631"/>
                  </a:lnTo>
                  <a:lnTo>
                    <a:pt x="6394" y="24"/>
                  </a:lnTo>
                  <a:lnTo>
                    <a:pt x="5775" y="1512"/>
                  </a:lnTo>
                  <a:lnTo>
                    <a:pt x="4537" y="4489"/>
                  </a:lnTo>
                  <a:lnTo>
                    <a:pt x="1501" y="5775"/>
                  </a:lnTo>
                  <a:lnTo>
                    <a:pt x="13" y="6394"/>
                  </a:lnTo>
                  <a:lnTo>
                    <a:pt x="620" y="7882"/>
                  </a:lnTo>
                  <a:lnTo>
                    <a:pt x="1870" y="10906"/>
                  </a:lnTo>
                  <a:lnTo>
                    <a:pt x="620" y="13907"/>
                  </a:lnTo>
                  <a:lnTo>
                    <a:pt x="1" y="15419"/>
                  </a:lnTo>
                  <a:lnTo>
                    <a:pt x="1501" y="16038"/>
                  </a:lnTo>
                  <a:lnTo>
                    <a:pt x="4513" y="17276"/>
                  </a:lnTo>
                  <a:lnTo>
                    <a:pt x="5823" y="20312"/>
                  </a:lnTo>
                  <a:lnTo>
                    <a:pt x="6442" y="21777"/>
                  </a:lnTo>
                  <a:lnTo>
                    <a:pt x="7918" y="21158"/>
                  </a:lnTo>
                  <a:lnTo>
                    <a:pt x="7930" y="21158"/>
                  </a:lnTo>
                  <a:lnTo>
                    <a:pt x="10907" y="19919"/>
                  </a:lnTo>
                  <a:lnTo>
                    <a:pt x="13919" y="21170"/>
                  </a:lnTo>
                  <a:lnTo>
                    <a:pt x="15407" y="21801"/>
                  </a:lnTo>
                  <a:lnTo>
                    <a:pt x="16027" y="20312"/>
                  </a:lnTo>
                  <a:lnTo>
                    <a:pt x="17312" y="17276"/>
                  </a:lnTo>
                  <a:lnTo>
                    <a:pt x="20301" y="16038"/>
                  </a:lnTo>
                  <a:lnTo>
                    <a:pt x="21789" y="15431"/>
                  </a:lnTo>
                  <a:lnTo>
                    <a:pt x="21182" y="13943"/>
                  </a:lnTo>
                  <a:lnTo>
                    <a:pt x="19932" y="10895"/>
                  </a:lnTo>
                  <a:lnTo>
                    <a:pt x="21158" y="7918"/>
                  </a:lnTo>
                  <a:lnTo>
                    <a:pt x="21789" y="6430"/>
                  </a:lnTo>
                  <a:lnTo>
                    <a:pt x="20301" y="5799"/>
                  </a:lnTo>
                  <a:lnTo>
                    <a:pt x="17277" y="4537"/>
                  </a:lnTo>
                  <a:lnTo>
                    <a:pt x="16086" y="1524"/>
                  </a:lnTo>
                  <a:lnTo>
                    <a:pt x="15491"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9" name="Google Shape;3189;p43"/>
            <p:cNvSpPr/>
            <p:nvPr/>
          </p:nvSpPr>
          <p:spPr>
            <a:xfrm>
              <a:off x="5297675" y="1967925"/>
              <a:ext cx="1566300" cy="1660050"/>
            </a:xfrm>
            <a:custGeom>
              <a:rect l="l" t="t" r="r" b="b"/>
              <a:pathLst>
                <a:path w="62652" h="66402" extrusionOk="0">
                  <a:moveTo>
                    <a:pt x="23944" y="10573"/>
                  </a:moveTo>
                  <a:lnTo>
                    <a:pt x="31100" y="20813"/>
                  </a:lnTo>
                  <a:lnTo>
                    <a:pt x="38648" y="10824"/>
                  </a:lnTo>
                  <a:lnTo>
                    <a:pt x="38434" y="23111"/>
                  </a:lnTo>
                  <a:lnTo>
                    <a:pt x="38434" y="23111"/>
                  </a:lnTo>
                  <a:lnTo>
                    <a:pt x="50578" y="19432"/>
                  </a:lnTo>
                  <a:lnTo>
                    <a:pt x="42661" y="29754"/>
                  </a:lnTo>
                  <a:lnTo>
                    <a:pt x="54817" y="33922"/>
                  </a:lnTo>
                  <a:lnTo>
                    <a:pt x="42803" y="37553"/>
                  </a:lnTo>
                  <a:lnTo>
                    <a:pt x="50126" y="48030"/>
                  </a:lnTo>
                  <a:lnTo>
                    <a:pt x="38148" y="43673"/>
                  </a:lnTo>
                  <a:lnTo>
                    <a:pt x="38065" y="55996"/>
                  </a:lnTo>
                  <a:lnTo>
                    <a:pt x="30897" y="45756"/>
                  </a:lnTo>
                  <a:lnTo>
                    <a:pt x="23599" y="55650"/>
                  </a:lnTo>
                  <a:lnTo>
                    <a:pt x="23694" y="43292"/>
                  </a:lnTo>
                  <a:lnTo>
                    <a:pt x="11931" y="46840"/>
                  </a:lnTo>
                  <a:lnTo>
                    <a:pt x="19312" y="36815"/>
                  </a:lnTo>
                  <a:lnTo>
                    <a:pt x="7620" y="32540"/>
                  </a:lnTo>
                  <a:lnTo>
                    <a:pt x="19229" y="29028"/>
                  </a:lnTo>
                  <a:lnTo>
                    <a:pt x="11883" y="18539"/>
                  </a:lnTo>
                  <a:lnTo>
                    <a:pt x="11883" y="18539"/>
                  </a:lnTo>
                  <a:lnTo>
                    <a:pt x="23849" y="22896"/>
                  </a:lnTo>
                  <a:lnTo>
                    <a:pt x="23944" y="10573"/>
                  </a:lnTo>
                  <a:close/>
                  <a:moveTo>
                    <a:pt x="31731" y="1"/>
                  </a:moveTo>
                  <a:lnTo>
                    <a:pt x="31278" y="179"/>
                  </a:lnTo>
                  <a:lnTo>
                    <a:pt x="31231" y="179"/>
                  </a:lnTo>
                  <a:lnTo>
                    <a:pt x="29064" y="834"/>
                  </a:lnTo>
                  <a:lnTo>
                    <a:pt x="25908" y="1822"/>
                  </a:lnTo>
                  <a:lnTo>
                    <a:pt x="23539" y="2561"/>
                  </a:lnTo>
                  <a:lnTo>
                    <a:pt x="23491" y="9014"/>
                  </a:lnTo>
                  <a:lnTo>
                    <a:pt x="19896" y="3680"/>
                  </a:lnTo>
                  <a:lnTo>
                    <a:pt x="12097" y="6109"/>
                  </a:lnTo>
                  <a:lnTo>
                    <a:pt x="7454" y="12478"/>
                  </a:lnTo>
                  <a:lnTo>
                    <a:pt x="8418" y="14014"/>
                  </a:lnTo>
                  <a:lnTo>
                    <a:pt x="10990" y="17705"/>
                  </a:lnTo>
                  <a:lnTo>
                    <a:pt x="5061" y="15574"/>
                  </a:lnTo>
                  <a:lnTo>
                    <a:pt x="334" y="21932"/>
                  </a:lnTo>
                  <a:lnTo>
                    <a:pt x="203" y="30135"/>
                  </a:lnTo>
                  <a:lnTo>
                    <a:pt x="6632" y="32469"/>
                  </a:lnTo>
                  <a:lnTo>
                    <a:pt x="143" y="34434"/>
                  </a:lnTo>
                  <a:lnTo>
                    <a:pt x="0" y="42661"/>
                  </a:lnTo>
                  <a:lnTo>
                    <a:pt x="4668" y="49435"/>
                  </a:lnTo>
                  <a:lnTo>
                    <a:pt x="11157" y="47471"/>
                  </a:lnTo>
                  <a:lnTo>
                    <a:pt x="11157" y="47471"/>
                  </a:lnTo>
                  <a:lnTo>
                    <a:pt x="7108" y="52972"/>
                  </a:lnTo>
                  <a:lnTo>
                    <a:pt x="11752" y="59508"/>
                  </a:lnTo>
                  <a:lnTo>
                    <a:pt x="11931" y="59770"/>
                  </a:lnTo>
                  <a:lnTo>
                    <a:pt x="19253" y="62342"/>
                  </a:lnTo>
                  <a:lnTo>
                    <a:pt x="23361" y="56829"/>
                  </a:lnTo>
                  <a:lnTo>
                    <a:pt x="23301" y="63770"/>
                  </a:lnTo>
                  <a:lnTo>
                    <a:pt x="27659" y="65342"/>
                  </a:lnTo>
                  <a:lnTo>
                    <a:pt x="30600" y="66402"/>
                  </a:lnTo>
                  <a:lnTo>
                    <a:pt x="38517" y="64009"/>
                  </a:lnTo>
                  <a:lnTo>
                    <a:pt x="38553" y="57579"/>
                  </a:lnTo>
                  <a:lnTo>
                    <a:pt x="42268" y="62878"/>
                  </a:lnTo>
                  <a:lnTo>
                    <a:pt x="49733" y="60615"/>
                  </a:lnTo>
                  <a:lnTo>
                    <a:pt x="50781" y="59306"/>
                  </a:lnTo>
                  <a:lnTo>
                    <a:pt x="54662" y="54043"/>
                  </a:lnTo>
                  <a:lnTo>
                    <a:pt x="51043" y="48864"/>
                  </a:lnTo>
                  <a:lnTo>
                    <a:pt x="51043" y="48864"/>
                  </a:lnTo>
                  <a:lnTo>
                    <a:pt x="57412" y="50936"/>
                  </a:lnTo>
                  <a:lnTo>
                    <a:pt x="62294" y="44506"/>
                  </a:lnTo>
                  <a:lnTo>
                    <a:pt x="62425" y="36350"/>
                  </a:lnTo>
                  <a:lnTo>
                    <a:pt x="55900" y="34017"/>
                  </a:lnTo>
                  <a:lnTo>
                    <a:pt x="62508" y="32064"/>
                  </a:lnTo>
                  <a:lnTo>
                    <a:pt x="62592" y="26742"/>
                  </a:lnTo>
                  <a:lnTo>
                    <a:pt x="62592" y="26718"/>
                  </a:lnTo>
                  <a:lnTo>
                    <a:pt x="62639" y="24099"/>
                  </a:lnTo>
                  <a:lnTo>
                    <a:pt x="62651" y="23718"/>
                  </a:lnTo>
                  <a:lnTo>
                    <a:pt x="62449" y="23468"/>
                  </a:lnTo>
                  <a:lnTo>
                    <a:pt x="59508" y="19205"/>
                  </a:lnTo>
                  <a:lnTo>
                    <a:pt x="59472" y="19098"/>
                  </a:lnTo>
                  <a:lnTo>
                    <a:pt x="59425" y="19063"/>
                  </a:lnTo>
                  <a:lnTo>
                    <a:pt x="57901" y="16860"/>
                  </a:lnTo>
                  <a:lnTo>
                    <a:pt x="51447" y="18801"/>
                  </a:lnTo>
                  <a:lnTo>
                    <a:pt x="55507" y="13360"/>
                  </a:lnTo>
                  <a:lnTo>
                    <a:pt x="50876" y="6644"/>
                  </a:lnTo>
                  <a:lnTo>
                    <a:pt x="43244" y="3989"/>
                  </a:lnTo>
                  <a:lnTo>
                    <a:pt x="38970" y="9669"/>
                  </a:lnTo>
                  <a:lnTo>
                    <a:pt x="39089" y="2561"/>
                  </a:lnTo>
                  <a:lnTo>
                    <a:pt x="31731" y="1"/>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0" name="Google Shape;3190;p43"/>
            <p:cNvSpPr/>
            <p:nvPr/>
          </p:nvSpPr>
          <p:spPr>
            <a:xfrm>
              <a:off x="5275350" y="1944425"/>
              <a:ext cx="1609450" cy="1705000"/>
            </a:xfrm>
            <a:custGeom>
              <a:rect l="l" t="t" r="r" b="b"/>
              <a:pathLst>
                <a:path w="64378" h="68200" extrusionOk="0">
                  <a:moveTo>
                    <a:pt x="32624" y="1869"/>
                  </a:moveTo>
                  <a:lnTo>
                    <a:pt x="39077" y="4120"/>
                  </a:lnTo>
                  <a:lnTo>
                    <a:pt x="38958" y="10978"/>
                  </a:lnTo>
                  <a:lnTo>
                    <a:pt x="38958" y="11109"/>
                  </a:lnTo>
                  <a:lnTo>
                    <a:pt x="37184" y="13466"/>
                  </a:lnTo>
                  <a:lnTo>
                    <a:pt x="32052" y="20265"/>
                  </a:lnTo>
                  <a:lnTo>
                    <a:pt x="25266" y="10549"/>
                  </a:lnTo>
                  <a:lnTo>
                    <a:pt x="25313" y="4144"/>
                  </a:lnTo>
                  <a:lnTo>
                    <a:pt x="27063" y="3596"/>
                  </a:lnTo>
                  <a:lnTo>
                    <a:pt x="30219" y="2620"/>
                  </a:lnTo>
                  <a:lnTo>
                    <a:pt x="32302" y="1988"/>
                  </a:lnTo>
                  <a:cubicBezTo>
                    <a:pt x="32350" y="1988"/>
                    <a:pt x="32409" y="1977"/>
                    <a:pt x="32457" y="1941"/>
                  </a:cubicBezTo>
                  <a:lnTo>
                    <a:pt x="32624" y="1869"/>
                  </a:lnTo>
                  <a:close/>
                  <a:moveTo>
                    <a:pt x="20420" y="5656"/>
                  </a:moveTo>
                  <a:lnTo>
                    <a:pt x="23992" y="10930"/>
                  </a:lnTo>
                  <a:lnTo>
                    <a:pt x="23896" y="22598"/>
                  </a:lnTo>
                  <a:lnTo>
                    <a:pt x="14074" y="19026"/>
                  </a:lnTo>
                  <a:lnTo>
                    <a:pt x="12931" y="18610"/>
                  </a:lnTo>
                  <a:lnTo>
                    <a:pt x="12835" y="18491"/>
                  </a:lnTo>
                  <a:lnTo>
                    <a:pt x="10037" y="14490"/>
                  </a:lnTo>
                  <a:lnTo>
                    <a:pt x="9406" y="13478"/>
                  </a:lnTo>
                  <a:lnTo>
                    <a:pt x="13526" y="7823"/>
                  </a:lnTo>
                  <a:lnTo>
                    <a:pt x="20420" y="5656"/>
                  </a:lnTo>
                  <a:close/>
                  <a:moveTo>
                    <a:pt x="44423" y="5977"/>
                  </a:moveTo>
                  <a:lnTo>
                    <a:pt x="51174" y="8335"/>
                  </a:lnTo>
                  <a:lnTo>
                    <a:pt x="55281" y="14300"/>
                  </a:lnTo>
                  <a:lnTo>
                    <a:pt x="51412" y="19503"/>
                  </a:lnTo>
                  <a:lnTo>
                    <a:pt x="40244" y="22884"/>
                  </a:lnTo>
                  <a:lnTo>
                    <a:pt x="40244" y="22884"/>
                  </a:lnTo>
                  <a:lnTo>
                    <a:pt x="40434" y="11287"/>
                  </a:lnTo>
                  <a:lnTo>
                    <a:pt x="44423" y="5977"/>
                  </a:lnTo>
                  <a:close/>
                  <a:moveTo>
                    <a:pt x="6263" y="17574"/>
                  </a:moveTo>
                  <a:lnTo>
                    <a:pt x="11764" y="19538"/>
                  </a:lnTo>
                  <a:lnTo>
                    <a:pt x="14145" y="22932"/>
                  </a:lnTo>
                  <a:lnTo>
                    <a:pt x="18729" y="29492"/>
                  </a:lnTo>
                  <a:lnTo>
                    <a:pt x="8132" y="32695"/>
                  </a:lnTo>
                  <a:lnTo>
                    <a:pt x="2001" y="30456"/>
                  </a:lnTo>
                  <a:lnTo>
                    <a:pt x="2120" y="23170"/>
                  </a:lnTo>
                  <a:lnTo>
                    <a:pt x="6263" y="17574"/>
                  </a:lnTo>
                  <a:close/>
                  <a:moveTo>
                    <a:pt x="58424" y="18824"/>
                  </a:moveTo>
                  <a:lnTo>
                    <a:pt x="59651" y="20598"/>
                  </a:lnTo>
                  <a:lnTo>
                    <a:pt x="62639" y="24944"/>
                  </a:lnTo>
                  <a:lnTo>
                    <a:pt x="62651" y="24956"/>
                  </a:lnTo>
                  <a:lnTo>
                    <a:pt x="62651" y="24968"/>
                  </a:lnTo>
                  <a:lnTo>
                    <a:pt x="62604" y="27587"/>
                  </a:lnTo>
                  <a:lnTo>
                    <a:pt x="62604" y="27599"/>
                  </a:lnTo>
                  <a:lnTo>
                    <a:pt x="62532" y="32337"/>
                  </a:lnTo>
                  <a:lnTo>
                    <a:pt x="56377" y="34147"/>
                  </a:lnTo>
                  <a:lnTo>
                    <a:pt x="45030" y="30266"/>
                  </a:lnTo>
                  <a:lnTo>
                    <a:pt x="52412" y="20634"/>
                  </a:lnTo>
                  <a:lnTo>
                    <a:pt x="58424" y="18824"/>
                  </a:lnTo>
                  <a:close/>
                  <a:moveTo>
                    <a:pt x="7930" y="34207"/>
                  </a:moveTo>
                  <a:lnTo>
                    <a:pt x="18836" y="38183"/>
                  </a:lnTo>
                  <a:lnTo>
                    <a:pt x="11954" y="47530"/>
                  </a:lnTo>
                  <a:lnTo>
                    <a:pt x="5918" y="49363"/>
                  </a:lnTo>
                  <a:lnTo>
                    <a:pt x="1763" y="43351"/>
                  </a:lnTo>
                  <a:lnTo>
                    <a:pt x="1905" y="36040"/>
                  </a:lnTo>
                  <a:lnTo>
                    <a:pt x="7930" y="34207"/>
                  </a:lnTo>
                  <a:close/>
                  <a:moveTo>
                    <a:pt x="56174" y="35659"/>
                  </a:moveTo>
                  <a:lnTo>
                    <a:pt x="62425" y="37886"/>
                  </a:lnTo>
                  <a:lnTo>
                    <a:pt x="62306" y="45137"/>
                  </a:lnTo>
                  <a:lnTo>
                    <a:pt x="57984" y="50852"/>
                  </a:lnTo>
                  <a:lnTo>
                    <a:pt x="52055" y="48935"/>
                  </a:lnTo>
                  <a:lnTo>
                    <a:pt x="45125" y="38993"/>
                  </a:lnTo>
                  <a:lnTo>
                    <a:pt x="56174" y="35659"/>
                  </a:lnTo>
                  <a:close/>
                  <a:moveTo>
                    <a:pt x="25718" y="14288"/>
                  </a:moveTo>
                  <a:lnTo>
                    <a:pt x="30600" y="21277"/>
                  </a:lnTo>
                  <a:lnTo>
                    <a:pt x="31981" y="23253"/>
                  </a:lnTo>
                  <a:lnTo>
                    <a:pt x="33433" y="21324"/>
                  </a:lnTo>
                  <a:lnTo>
                    <a:pt x="38565" y="14526"/>
                  </a:lnTo>
                  <a:lnTo>
                    <a:pt x="38636" y="14442"/>
                  </a:lnTo>
                  <a:lnTo>
                    <a:pt x="38481" y="22824"/>
                  </a:lnTo>
                  <a:lnTo>
                    <a:pt x="38434" y="25241"/>
                  </a:lnTo>
                  <a:lnTo>
                    <a:pt x="38434" y="25241"/>
                  </a:lnTo>
                  <a:lnTo>
                    <a:pt x="40744" y="24539"/>
                  </a:lnTo>
                  <a:lnTo>
                    <a:pt x="49126" y="22003"/>
                  </a:lnTo>
                  <a:lnTo>
                    <a:pt x="43601" y="29194"/>
                  </a:lnTo>
                  <a:lnTo>
                    <a:pt x="42113" y="31135"/>
                  </a:lnTo>
                  <a:lnTo>
                    <a:pt x="44423" y="31921"/>
                  </a:lnTo>
                  <a:lnTo>
                    <a:pt x="52840" y="34802"/>
                  </a:lnTo>
                  <a:lnTo>
                    <a:pt x="44589" y="37302"/>
                  </a:lnTo>
                  <a:lnTo>
                    <a:pt x="42268" y="38005"/>
                  </a:lnTo>
                  <a:lnTo>
                    <a:pt x="43649" y="39981"/>
                  </a:lnTo>
                  <a:lnTo>
                    <a:pt x="48673" y="47185"/>
                  </a:lnTo>
                  <a:lnTo>
                    <a:pt x="40494" y="44208"/>
                  </a:lnTo>
                  <a:lnTo>
                    <a:pt x="38148" y="43363"/>
                  </a:lnTo>
                  <a:lnTo>
                    <a:pt x="38136" y="45851"/>
                  </a:lnTo>
                  <a:lnTo>
                    <a:pt x="38077" y="54173"/>
                  </a:lnTo>
                  <a:lnTo>
                    <a:pt x="33195" y="47185"/>
                  </a:lnTo>
                  <a:lnTo>
                    <a:pt x="31802" y="45184"/>
                  </a:lnTo>
                  <a:lnTo>
                    <a:pt x="30338" y="47161"/>
                  </a:lnTo>
                  <a:lnTo>
                    <a:pt x="28564" y="49554"/>
                  </a:lnTo>
                  <a:lnTo>
                    <a:pt x="25385" y="53888"/>
                  </a:lnTo>
                  <a:lnTo>
                    <a:pt x="25444" y="45434"/>
                  </a:lnTo>
                  <a:lnTo>
                    <a:pt x="25456" y="43053"/>
                  </a:lnTo>
                  <a:lnTo>
                    <a:pt x="25456" y="43053"/>
                  </a:lnTo>
                  <a:lnTo>
                    <a:pt x="23182" y="43732"/>
                  </a:lnTo>
                  <a:lnTo>
                    <a:pt x="15086" y="46172"/>
                  </a:lnTo>
                  <a:lnTo>
                    <a:pt x="20217" y="39207"/>
                  </a:lnTo>
                  <a:lnTo>
                    <a:pt x="21598" y="37326"/>
                  </a:lnTo>
                  <a:lnTo>
                    <a:pt x="19396" y="36517"/>
                  </a:lnTo>
                  <a:lnTo>
                    <a:pt x="11276" y="33552"/>
                  </a:lnTo>
                  <a:lnTo>
                    <a:pt x="19193" y="31159"/>
                  </a:lnTo>
                  <a:lnTo>
                    <a:pt x="21515" y="30456"/>
                  </a:lnTo>
                  <a:lnTo>
                    <a:pt x="20134" y="28480"/>
                  </a:lnTo>
                  <a:lnTo>
                    <a:pt x="15550" y="21920"/>
                  </a:lnTo>
                  <a:lnTo>
                    <a:pt x="15086" y="21253"/>
                  </a:lnTo>
                  <a:lnTo>
                    <a:pt x="23265" y="24229"/>
                  </a:lnTo>
                  <a:lnTo>
                    <a:pt x="25635" y="25098"/>
                  </a:lnTo>
                  <a:lnTo>
                    <a:pt x="25647" y="22622"/>
                  </a:lnTo>
                  <a:lnTo>
                    <a:pt x="25718" y="14288"/>
                  </a:lnTo>
                  <a:close/>
                  <a:moveTo>
                    <a:pt x="23730" y="45422"/>
                  </a:moveTo>
                  <a:lnTo>
                    <a:pt x="23646" y="57114"/>
                  </a:lnTo>
                  <a:lnTo>
                    <a:pt x="19836" y="62246"/>
                  </a:lnTo>
                  <a:lnTo>
                    <a:pt x="13407" y="60008"/>
                  </a:lnTo>
                  <a:lnTo>
                    <a:pt x="13407" y="59984"/>
                  </a:lnTo>
                  <a:lnTo>
                    <a:pt x="9109" y="53935"/>
                  </a:lnTo>
                  <a:lnTo>
                    <a:pt x="12954" y="48685"/>
                  </a:lnTo>
                  <a:lnTo>
                    <a:pt x="23730" y="45422"/>
                  </a:lnTo>
                  <a:close/>
                  <a:moveTo>
                    <a:pt x="39922" y="45863"/>
                  </a:moveTo>
                  <a:lnTo>
                    <a:pt x="50864" y="49852"/>
                  </a:lnTo>
                  <a:lnTo>
                    <a:pt x="50900" y="49863"/>
                  </a:lnTo>
                  <a:lnTo>
                    <a:pt x="50983" y="50006"/>
                  </a:lnTo>
                  <a:lnTo>
                    <a:pt x="54448" y="54971"/>
                  </a:lnTo>
                  <a:lnTo>
                    <a:pt x="50947" y="59686"/>
                  </a:lnTo>
                  <a:lnTo>
                    <a:pt x="50090" y="60781"/>
                  </a:lnTo>
                  <a:lnTo>
                    <a:pt x="43494" y="62770"/>
                  </a:lnTo>
                  <a:lnTo>
                    <a:pt x="39839" y="57531"/>
                  </a:lnTo>
                  <a:lnTo>
                    <a:pt x="39922" y="45863"/>
                  </a:lnTo>
                  <a:close/>
                  <a:moveTo>
                    <a:pt x="31790" y="48197"/>
                  </a:moveTo>
                  <a:lnTo>
                    <a:pt x="38577" y="57900"/>
                  </a:lnTo>
                  <a:lnTo>
                    <a:pt x="38529" y="64258"/>
                  </a:lnTo>
                  <a:lnTo>
                    <a:pt x="31504" y="66389"/>
                  </a:lnTo>
                  <a:lnTo>
                    <a:pt x="28849" y="65449"/>
                  </a:lnTo>
                  <a:lnTo>
                    <a:pt x="25075" y="64091"/>
                  </a:lnTo>
                  <a:lnTo>
                    <a:pt x="25123" y="57400"/>
                  </a:lnTo>
                  <a:lnTo>
                    <a:pt x="25123" y="57269"/>
                  </a:lnTo>
                  <a:lnTo>
                    <a:pt x="30016" y="50614"/>
                  </a:lnTo>
                  <a:lnTo>
                    <a:pt x="31790" y="48197"/>
                  </a:lnTo>
                  <a:close/>
                  <a:moveTo>
                    <a:pt x="32588" y="0"/>
                  </a:moveTo>
                  <a:lnTo>
                    <a:pt x="31981" y="238"/>
                  </a:lnTo>
                  <a:lnTo>
                    <a:pt x="31933" y="250"/>
                  </a:lnTo>
                  <a:lnTo>
                    <a:pt x="31802" y="298"/>
                  </a:lnTo>
                  <a:lnTo>
                    <a:pt x="29718" y="917"/>
                  </a:lnTo>
                  <a:lnTo>
                    <a:pt x="29683" y="917"/>
                  </a:lnTo>
                  <a:lnTo>
                    <a:pt x="26528" y="1905"/>
                  </a:lnTo>
                  <a:lnTo>
                    <a:pt x="24777" y="2453"/>
                  </a:lnTo>
                  <a:lnTo>
                    <a:pt x="23551" y="2834"/>
                  </a:lnTo>
                  <a:lnTo>
                    <a:pt x="23539" y="4120"/>
                  </a:lnTo>
                  <a:lnTo>
                    <a:pt x="23527" y="7096"/>
                  </a:lnTo>
                  <a:lnTo>
                    <a:pt x="21872" y="4655"/>
                  </a:lnTo>
                  <a:lnTo>
                    <a:pt x="21146" y="3572"/>
                  </a:lnTo>
                  <a:lnTo>
                    <a:pt x="19896" y="3953"/>
                  </a:lnTo>
                  <a:lnTo>
                    <a:pt x="13002" y="6096"/>
                  </a:lnTo>
                  <a:lnTo>
                    <a:pt x="12454" y="6275"/>
                  </a:lnTo>
                  <a:lnTo>
                    <a:pt x="12109" y="6751"/>
                  </a:lnTo>
                  <a:lnTo>
                    <a:pt x="7990" y="12406"/>
                  </a:lnTo>
                  <a:lnTo>
                    <a:pt x="7287" y="13371"/>
                  </a:lnTo>
                  <a:lnTo>
                    <a:pt x="7930" y="14383"/>
                  </a:lnTo>
                  <a:lnTo>
                    <a:pt x="8573" y="15395"/>
                  </a:lnTo>
                  <a:lnTo>
                    <a:pt x="8585" y="15431"/>
                  </a:lnTo>
                  <a:lnTo>
                    <a:pt x="8609" y="15454"/>
                  </a:lnTo>
                  <a:lnTo>
                    <a:pt x="9609" y="16871"/>
                  </a:lnTo>
                  <a:lnTo>
                    <a:pt x="6870" y="15895"/>
                  </a:lnTo>
                  <a:lnTo>
                    <a:pt x="5656" y="15454"/>
                  </a:lnTo>
                  <a:lnTo>
                    <a:pt x="4882" y="16502"/>
                  </a:lnTo>
                  <a:lnTo>
                    <a:pt x="715" y="22098"/>
                  </a:lnTo>
                  <a:lnTo>
                    <a:pt x="370" y="22539"/>
                  </a:lnTo>
                  <a:lnTo>
                    <a:pt x="358" y="23110"/>
                  </a:lnTo>
                  <a:lnTo>
                    <a:pt x="239" y="30397"/>
                  </a:lnTo>
                  <a:lnTo>
                    <a:pt x="215" y="31647"/>
                  </a:lnTo>
                  <a:lnTo>
                    <a:pt x="1394" y="32087"/>
                  </a:lnTo>
                  <a:lnTo>
                    <a:pt x="4763" y="33302"/>
                  </a:lnTo>
                  <a:lnTo>
                    <a:pt x="1394" y="34314"/>
                  </a:lnTo>
                  <a:lnTo>
                    <a:pt x="179" y="34683"/>
                  </a:lnTo>
                  <a:lnTo>
                    <a:pt x="143" y="35969"/>
                  </a:lnTo>
                  <a:lnTo>
                    <a:pt x="12" y="43279"/>
                  </a:lnTo>
                  <a:lnTo>
                    <a:pt x="0" y="43839"/>
                  </a:lnTo>
                  <a:lnTo>
                    <a:pt x="322" y="44303"/>
                  </a:lnTo>
                  <a:lnTo>
                    <a:pt x="4477" y="50316"/>
                  </a:lnTo>
                  <a:lnTo>
                    <a:pt x="5204" y="51376"/>
                  </a:lnTo>
                  <a:lnTo>
                    <a:pt x="6430" y="50995"/>
                  </a:lnTo>
                  <a:lnTo>
                    <a:pt x="9787" y="49982"/>
                  </a:lnTo>
                  <a:lnTo>
                    <a:pt x="9787" y="49982"/>
                  </a:lnTo>
                  <a:lnTo>
                    <a:pt x="7680" y="52840"/>
                  </a:lnTo>
                  <a:lnTo>
                    <a:pt x="6918" y="53876"/>
                  </a:lnTo>
                  <a:lnTo>
                    <a:pt x="7644" y="54912"/>
                  </a:lnTo>
                  <a:lnTo>
                    <a:pt x="11907" y="60924"/>
                  </a:lnTo>
                  <a:cubicBezTo>
                    <a:pt x="11907" y="60924"/>
                    <a:pt x="11907" y="60936"/>
                    <a:pt x="11919" y="60936"/>
                  </a:cubicBezTo>
                  <a:lnTo>
                    <a:pt x="12240" y="61436"/>
                  </a:lnTo>
                  <a:lnTo>
                    <a:pt x="12812" y="61627"/>
                  </a:lnTo>
                  <a:lnTo>
                    <a:pt x="19241" y="63877"/>
                  </a:lnTo>
                  <a:lnTo>
                    <a:pt x="20455" y="64306"/>
                  </a:lnTo>
                  <a:lnTo>
                    <a:pt x="21229" y="63258"/>
                  </a:lnTo>
                  <a:lnTo>
                    <a:pt x="23349" y="60424"/>
                  </a:lnTo>
                  <a:lnTo>
                    <a:pt x="23313" y="64056"/>
                  </a:lnTo>
                  <a:lnTo>
                    <a:pt x="23301" y="65306"/>
                  </a:lnTo>
                  <a:lnTo>
                    <a:pt x="24480" y="65711"/>
                  </a:lnTo>
                  <a:lnTo>
                    <a:pt x="28254" y="67068"/>
                  </a:lnTo>
                  <a:lnTo>
                    <a:pt x="30909" y="68009"/>
                  </a:lnTo>
                  <a:lnTo>
                    <a:pt x="31445" y="68199"/>
                  </a:lnTo>
                  <a:lnTo>
                    <a:pt x="31993" y="68032"/>
                  </a:lnTo>
                  <a:lnTo>
                    <a:pt x="39017" y="65913"/>
                  </a:lnTo>
                  <a:lnTo>
                    <a:pt x="40256" y="65532"/>
                  </a:lnTo>
                  <a:lnTo>
                    <a:pt x="40267" y="64246"/>
                  </a:lnTo>
                  <a:lnTo>
                    <a:pt x="40303" y="61222"/>
                  </a:lnTo>
                  <a:lnTo>
                    <a:pt x="42053" y="63734"/>
                  </a:lnTo>
                  <a:lnTo>
                    <a:pt x="42780" y="64782"/>
                  </a:lnTo>
                  <a:lnTo>
                    <a:pt x="44006" y="64401"/>
                  </a:lnTo>
                  <a:lnTo>
                    <a:pt x="50602" y="62413"/>
                  </a:lnTo>
                  <a:lnTo>
                    <a:pt x="51114" y="62246"/>
                  </a:lnTo>
                  <a:lnTo>
                    <a:pt x="51459" y="61817"/>
                  </a:lnTo>
                  <a:lnTo>
                    <a:pt x="52328" y="60734"/>
                  </a:lnTo>
                  <a:lnTo>
                    <a:pt x="52340" y="60698"/>
                  </a:lnTo>
                  <a:lnTo>
                    <a:pt x="52352" y="60674"/>
                  </a:lnTo>
                  <a:lnTo>
                    <a:pt x="55853" y="55948"/>
                  </a:lnTo>
                  <a:lnTo>
                    <a:pt x="56615" y="54935"/>
                  </a:lnTo>
                  <a:lnTo>
                    <a:pt x="55877" y="53900"/>
                  </a:lnTo>
                  <a:lnTo>
                    <a:pt x="54126" y="51387"/>
                  </a:lnTo>
                  <a:lnTo>
                    <a:pt x="57412" y="52459"/>
                  </a:lnTo>
                  <a:lnTo>
                    <a:pt x="58603" y="52840"/>
                  </a:lnTo>
                  <a:lnTo>
                    <a:pt x="59365" y="51840"/>
                  </a:lnTo>
                  <a:lnTo>
                    <a:pt x="63699" y="46125"/>
                  </a:lnTo>
                  <a:lnTo>
                    <a:pt x="64032" y="45672"/>
                  </a:lnTo>
                  <a:lnTo>
                    <a:pt x="64044" y="45089"/>
                  </a:lnTo>
                  <a:lnTo>
                    <a:pt x="64163" y="37838"/>
                  </a:lnTo>
                  <a:lnTo>
                    <a:pt x="64187" y="36576"/>
                  </a:lnTo>
                  <a:lnTo>
                    <a:pt x="62996" y="36159"/>
                  </a:lnTo>
                  <a:lnTo>
                    <a:pt x="59579" y="34933"/>
                  </a:lnTo>
                  <a:lnTo>
                    <a:pt x="62973" y="33945"/>
                  </a:lnTo>
                  <a:lnTo>
                    <a:pt x="64211" y="33588"/>
                  </a:lnTo>
                  <a:lnTo>
                    <a:pt x="64223" y="32290"/>
                  </a:lnTo>
                  <a:lnTo>
                    <a:pt x="64306" y="27611"/>
                  </a:lnTo>
                  <a:lnTo>
                    <a:pt x="64306" y="27575"/>
                  </a:lnTo>
                  <a:lnTo>
                    <a:pt x="64306" y="27539"/>
                  </a:lnTo>
                  <a:lnTo>
                    <a:pt x="64306" y="27515"/>
                  </a:lnTo>
                  <a:lnTo>
                    <a:pt x="64342" y="24968"/>
                  </a:lnTo>
                  <a:lnTo>
                    <a:pt x="64342" y="24920"/>
                  </a:lnTo>
                  <a:lnTo>
                    <a:pt x="64378" y="24301"/>
                  </a:lnTo>
                  <a:lnTo>
                    <a:pt x="64008" y="23789"/>
                  </a:lnTo>
                  <a:lnTo>
                    <a:pt x="63985" y="23765"/>
                  </a:lnTo>
                  <a:lnTo>
                    <a:pt x="61056" y="19503"/>
                  </a:lnTo>
                  <a:lnTo>
                    <a:pt x="60937" y="19312"/>
                  </a:lnTo>
                  <a:lnTo>
                    <a:pt x="60925" y="19300"/>
                  </a:lnTo>
                  <a:lnTo>
                    <a:pt x="59817" y="17717"/>
                  </a:lnTo>
                  <a:lnTo>
                    <a:pt x="59091" y="16657"/>
                  </a:lnTo>
                  <a:lnTo>
                    <a:pt x="57877" y="17038"/>
                  </a:lnTo>
                  <a:lnTo>
                    <a:pt x="54579" y="18026"/>
                  </a:lnTo>
                  <a:lnTo>
                    <a:pt x="56662" y="15228"/>
                  </a:lnTo>
                  <a:lnTo>
                    <a:pt x="57424" y="14216"/>
                  </a:lnTo>
                  <a:lnTo>
                    <a:pt x="56710" y="13180"/>
                  </a:lnTo>
                  <a:lnTo>
                    <a:pt x="52602" y="7215"/>
                  </a:lnTo>
                  <a:lnTo>
                    <a:pt x="52281" y="6739"/>
                  </a:lnTo>
                  <a:lnTo>
                    <a:pt x="51721" y="6537"/>
                  </a:lnTo>
                  <a:lnTo>
                    <a:pt x="44970" y="4191"/>
                  </a:lnTo>
                  <a:lnTo>
                    <a:pt x="43768" y="3774"/>
                  </a:lnTo>
                  <a:lnTo>
                    <a:pt x="42994" y="4798"/>
                  </a:lnTo>
                  <a:lnTo>
                    <a:pt x="40744" y="7787"/>
                  </a:lnTo>
                  <a:lnTo>
                    <a:pt x="40803" y="4024"/>
                  </a:lnTo>
                  <a:lnTo>
                    <a:pt x="40815" y="2762"/>
                  </a:lnTo>
                  <a:lnTo>
                    <a:pt x="39613" y="2346"/>
                  </a:lnTo>
                  <a:lnTo>
                    <a:pt x="33147" y="95"/>
                  </a:lnTo>
                  <a:lnTo>
                    <a:pt x="32588"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1" name="Google Shape;3191;p43"/>
            <p:cNvSpPr/>
            <p:nvPr/>
          </p:nvSpPr>
          <p:spPr>
            <a:xfrm>
              <a:off x="5455425" y="2193550"/>
              <a:ext cx="1249300" cy="1212975"/>
            </a:xfrm>
            <a:custGeom>
              <a:rect l="l" t="t" r="r" b="b"/>
              <a:pathLst>
                <a:path w="49972" h="48519" extrusionOk="0">
                  <a:moveTo>
                    <a:pt x="17170" y="1"/>
                  </a:moveTo>
                  <a:lnTo>
                    <a:pt x="17086" y="13193"/>
                  </a:lnTo>
                  <a:lnTo>
                    <a:pt x="4680" y="8680"/>
                  </a:lnTo>
                  <a:lnTo>
                    <a:pt x="12443" y="19777"/>
                  </a:lnTo>
                  <a:lnTo>
                    <a:pt x="1" y="23551"/>
                  </a:lnTo>
                  <a:lnTo>
                    <a:pt x="12276" y="28028"/>
                  </a:lnTo>
                  <a:lnTo>
                    <a:pt x="4525" y="38553"/>
                  </a:lnTo>
                  <a:lnTo>
                    <a:pt x="17146" y="34743"/>
                  </a:lnTo>
                  <a:lnTo>
                    <a:pt x="17039" y="47816"/>
                  </a:lnTo>
                  <a:lnTo>
                    <a:pt x="24587" y="37565"/>
                  </a:lnTo>
                  <a:lnTo>
                    <a:pt x="32243" y="48519"/>
                  </a:lnTo>
                  <a:lnTo>
                    <a:pt x="32350" y="35338"/>
                  </a:lnTo>
                  <a:lnTo>
                    <a:pt x="44733" y="39851"/>
                  </a:lnTo>
                  <a:lnTo>
                    <a:pt x="44733" y="39851"/>
                  </a:lnTo>
                  <a:lnTo>
                    <a:pt x="36672" y="28349"/>
                  </a:lnTo>
                  <a:lnTo>
                    <a:pt x="31886" y="29802"/>
                  </a:lnTo>
                  <a:lnTo>
                    <a:pt x="31862" y="34648"/>
                  </a:lnTo>
                  <a:lnTo>
                    <a:pt x="27349" y="33005"/>
                  </a:lnTo>
                  <a:lnTo>
                    <a:pt x="24611" y="36731"/>
                  </a:lnTo>
                  <a:lnTo>
                    <a:pt x="21873" y="32814"/>
                  </a:lnTo>
                  <a:lnTo>
                    <a:pt x="17408" y="34160"/>
                  </a:lnTo>
                  <a:lnTo>
                    <a:pt x="17408" y="34160"/>
                  </a:lnTo>
                  <a:lnTo>
                    <a:pt x="17455" y="29397"/>
                  </a:lnTo>
                  <a:lnTo>
                    <a:pt x="13038" y="27790"/>
                  </a:lnTo>
                  <a:lnTo>
                    <a:pt x="15777" y="24075"/>
                  </a:lnTo>
                  <a:lnTo>
                    <a:pt x="13002" y="20110"/>
                  </a:lnTo>
                  <a:lnTo>
                    <a:pt x="17527" y="18741"/>
                  </a:lnTo>
                  <a:lnTo>
                    <a:pt x="17574" y="13883"/>
                  </a:lnTo>
                  <a:lnTo>
                    <a:pt x="22063" y="15526"/>
                  </a:lnTo>
                  <a:lnTo>
                    <a:pt x="24801" y="11800"/>
                  </a:lnTo>
                  <a:lnTo>
                    <a:pt x="27540" y="15717"/>
                  </a:lnTo>
                  <a:lnTo>
                    <a:pt x="32148" y="14205"/>
                  </a:lnTo>
                  <a:lnTo>
                    <a:pt x="32148" y="14205"/>
                  </a:lnTo>
                  <a:lnTo>
                    <a:pt x="31969" y="19122"/>
                  </a:lnTo>
                  <a:lnTo>
                    <a:pt x="36386" y="20729"/>
                  </a:lnTo>
                  <a:lnTo>
                    <a:pt x="33648" y="24468"/>
                  </a:lnTo>
                  <a:lnTo>
                    <a:pt x="37184" y="28707"/>
                  </a:lnTo>
                  <a:lnTo>
                    <a:pt x="49971" y="24885"/>
                  </a:lnTo>
                  <a:lnTo>
                    <a:pt x="37160" y="20491"/>
                  </a:lnTo>
                  <a:lnTo>
                    <a:pt x="45459" y="9680"/>
                  </a:lnTo>
                  <a:lnTo>
                    <a:pt x="32421" y="13621"/>
                  </a:lnTo>
                  <a:lnTo>
                    <a:pt x="32648" y="644"/>
                  </a:lnTo>
                  <a:lnTo>
                    <a:pt x="24837" y="10966"/>
                  </a:lnTo>
                  <a:lnTo>
                    <a:pt x="17170"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2" name="Google Shape;3192;p43"/>
            <p:cNvSpPr/>
            <p:nvPr/>
          </p:nvSpPr>
          <p:spPr>
            <a:xfrm>
              <a:off x="5455425" y="2193550"/>
              <a:ext cx="1249300" cy="1212975"/>
            </a:xfrm>
            <a:custGeom>
              <a:rect l="l" t="t" r="r" b="b"/>
              <a:pathLst>
                <a:path w="49972" h="48519" extrusionOk="0">
                  <a:moveTo>
                    <a:pt x="24587" y="37565"/>
                  </a:moveTo>
                  <a:lnTo>
                    <a:pt x="17039" y="47816"/>
                  </a:lnTo>
                  <a:lnTo>
                    <a:pt x="17146" y="34743"/>
                  </a:lnTo>
                  <a:lnTo>
                    <a:pt x="4525" y="38553"/>
                  </a:lnTo>
                  <a:lnTo>
                    <a:pt x="12276" y="28028"/>
                  </a:lnTo>
                  <a:lnTo>
                    <a:pt x="1" y="23551"/>
                  </a:lnTo>
                  <a:lnTo>
                    <a:pt x="12443" y="19777"/>
                  </a:lnTo>
                  <a:lnTo>
                    <a:pt x="4680" y="8680"/>
                  </a:lnTo>
                  <a:lnTo>
                    <a:pt x="17086" y="13193"/>
                  </a:lnTo>
                  <a:lnTo>
                    <a:pt x="17170" y="1"/>
                  </a:lnTo>
                  <a:lnTo>
                    <a:pt x="24837" y="10966"/>
                  </a:lnTo>
                  <a:lnTo>
                    <a:pt x="32648" y="644"/>
                  </a:lnTo>
                  <a:lnTo>
                    <a:pt x="32421" y="13621"/>
                  </a:lnTo>
                  <a:lnTo>
                    <a:pt x="45459" y="9680"/>
                  </a:lnTo>
                  <a:lnTo>
                    <a:pt x="37160" y="20491"/>
                  </a:lnTo>
                  <a:lnTo>
                    <a:pt x="49971" y="24885"/>
                  </a:lnTo>
                  <a:lnTo>
                    <a:pt x="37184" y="28707"/>
                  </a:lnTo>
                  <a:lnTo>
                    <a:pt x="33648" y="24468"/>
                  </a:lnTo>
                  <a:lnTo>
                    <a:pt x="36386" y="20729"/>
                  </a:lnTo>
                  <a:lnTo>
                    <a:pt x="31969" y="19122"/>
                  </a:lnTo>
                  <a:lnTo>
                    <a:pt x="32148" y="14205"/>
                  </a:lnTo>
                  <a:lnTo>
                    <a:pt x="27540" y="15717"/>
                  </a:lnTo>
                  <a:lnTo>
                    <a:pt x="24801" y="11800"/>
                  </a:lnTo>
                  <a:lnTo>
                    <a:pt x="22063" y="15526"/>
                  </a:lnTo>
                  <a:lnTo>
                    <a:pt x="17574" y="13883"/>
                  </a:lnTo>
                  <a:lnTo>
                    <a:pt x="17527" y="18741"/>
                  </a:lnTo>
                  <a:lnTo>
                    <a:pt x="13002" y="20110"/>
                  </a:lnTo>
                  <a:lnTo>
                    <a:pt x="15777" y="24075"/>
                  </a:lnTo>
                  <a:lnTo>
                    <a:pt x="13038" y="27790"/>
                  </a:lnTo>
                  <a:lnTo>
                    <a:pt x="17455" y="29397"/>
                  </a:lnTo>
                  <a:lnTo>
                    <a:pt x="17408" y="34160"/>
                  </a:lnTo>
                  <a:lnTo>
                    <a:pt x="21873" y="32814"/>
                  </a:lnTo>
                  <a:lnTo>
                    <a:pt x="24611" y="36731"/>
                  </a:lnTo>
                  <a:lnTo>
                    <a:pt x="27349" y="33005"/>
                  </a:lnTo>
                  <a:lnTo>
                    <a:pt x="31862" y="34648"/>
                  </a:lnTo>
                  <a:lnTo>
                    <a:pt x="31886" y="29802"/>
                  </a:lnTo>
                  <a:lnTo>
                    <a:pt x="36672" y="28349"/>
                  </a:lnTo>
                  <a:lnTo>
                    <a:pt x="44733" y="39851"/>
                  </a:lnTo>
                  <a:lnTo>
                    <a:pt x="32350" y="35338"/>
                  </a:lnTo>
                  <a:lnTo>
                    <a:pt x="32243" y="48519"/>
                  </a:lnTo>
                  <a:close/>
                </a:path>
              </a:pathLst>
            </a:custGeom>
            <a:solidFill>
              <a:srgbClr val="A6B7CB"/>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3" name="Google Shape;3193;p43"/>
            <p:cNvSpPr/>
            <p:nvPr/>
          </p:nvSpPr>
          <p:spPr>
            <a:xfrm>
              <a:off x="5385775" y="2124800"/>
              <a:ext cx="1391275" cy="1350175"/>
            </a:xfrm>
            <a:custGeom>
              <a:rect l="l" t="t" r="r" b="b"/>
              <a:pathLst>
                <a:path w="55651" h="54007" extrusionOk="0">
                  <a:moveTo>
                    <a:pt x="20825" y="5525"/>
                  </a:moveTo>
                  <a:lnTo>
                    <a:pt x="26837" y="14121"/>
                  </a:lnTo>
                  <a:lnTo>
                    <a:pt x="24539" y="17229"/>
                  </a:lnTo>
                  <a:lnTo>
                    <a:pt x="20741" y="15848"/>
                  </a:lnTo>
                  <a:lnTo>
                    <a:pt x="20825" y="5525"/>
                  </a:lnTo>
                  <a:close/>
                  <a:moveTo>
                    <a:pt x="34493" y="6073"/>
                  </a:moveTo>
                  <a:lnTo>
                    <a:pt x="34315" y="16240"/>
                  </a:lnTo>
                  <a:lnTo>
                    <a:pt x="30671" y="17443"/>
                  </a:lnTo>
                  <a:lnTo>
                    <a:pt x="28373" y="14169"/>
                  </a:lnTo>
                  <a:lnTo>
                    <a:pt x="34493" y="6073"/>
                  </a:lnTo>
                  <a:close/>
                  <a:moveTo>
                    <a:pt x="9776" y="13204"/>
                  </a:moveTo>
                  <a:lnTo>
                    <a:pt x="17979" y="16193"/>
                  </a:lnTo>
                  <a:lnTo>
                    <a:pt x="19467" y="16740"/>
                  </a:lnTo>
                  <a:lnTo>
                    <a:pt x="19432" y="20848"/>
                  </a:lnTo>
                  <a:lnTo>
                    <a:pt x="15860" y="21932"/>
                  </a:lnTo>
                  <a:lnTo>
                    <a:pt x="9776" y="13204"/>
                  </a:lnTo>
                  <a:close/>
                  <a:moveTo>
                    <a:pt x="45899" y="14062"/>
                  </a:moveTo>
                  <a:lnTo>
                    <a:pt x="39339" y="22622"/>
                  </a:lnTo>
                  <a:lnTo>
                    <a:pt x="35660" y="21277"/>
                  </a:lnTo>
                  <a:lnTo>
                    <a:pt x="35803" y="17110"/>
                  </a:lnTo>
                  <a:lnTo>
                    <a:pt x="45899" y="14062"/>
                  </a:lnTo>
                  <a:close/>
                  <a:moveTo>
                    <a:pt x="15145" y="23479"/>
                  </a:moveTo>
                  <a:lnTo>
                    <a:pt x="17491" y="26813"/>
                  </a:lnTo>
                  <a:lnTo>
                    <a:pt x="15229" y="29897"/>
                  </a:lnTo>
                  <a:lnTo>
                    <a:pt x="5561" y="26385"/>
                  </a:lnTo>
                  <a:lnTo>
                    <a:pt x="15145" y="23479"/>
                  </a:lnTo>
                  <a:close/>
                  <a:moveTo>
                    <a:pt x="39791" y="24122"/>
                  </a:moveTo>
                  <a:lnTo>
                    <a:pt x="49888" y="27575"/>
                  </a:lnTo>
                  <a:lnTo>
                    <a:pt x="40268" y="30445"/>
                  </a:lnTo>
                  <a:lnTo>
                    <a:pt x="37529" y="27170"/>
                  </a:lnTo>
                  <a:lnTo>
                    <a:pt x="39434" y="24599"/>
                  </a:lnTo>
                  <a:lnTo>
                    <a:pt x="39791" y="24122"/>
                  </a:lnTo>
                  <a:close/>
                  <a:moveTo>
                    <a:pt x="27564" y="16038"/>
                  </a:moveTo>
                  <a:lnTo>
                    <a:pt x="29231" y="18419"/>
                  </a:lnTo>
                  <a:lnTo>
                    <a:pt x="29969" y="19491"/>
                  </a:lnTo>
                  <a:lnTo>
                    <a:pt x="31207" y="19098"/>
                  </a:lnTo>
                  <a:lnTo>
                    <a:pt x="33981" y="18181"/>
                  </a:lnTo>
                  <a:lnTo>
                    <a:pt x="33874" y="21205"/>
                  </a:lnTo>
                  <a:lnTo>
                    <a:pt x="33826" y="22491"/>
                  </a:lnTo>
                  <a:lnTo>
                    <a:pt x="35029" y="22920"/>
                  </a:lnTo>
                  <a:lnTo>
                    <a:pt x="37744" y="23896"/>
                  </a:lnTo>
                  <a:lnTo>
                    <a:pt x="36100" y="26134"/>
                  </a:lnTo>
                  <a:lnTo>
                    <a:pt x="35291" y="27230"/>
                  </a:lnTo>
                  <a:lnTo>
                    <a:pt x="36160" y="28290"/>
                  </a:lnTo>
                  <a:lnTo>
                    <a:pt x="38065" y="30587"/>
                  </a:lnTo>
                  <a:lnTo>
                    <a:pt x="35017" y="31504"/>
                  </a:lnTo>
                  <a:lnTo>
                    <a:pt x="33779" y="31873"/>
                  </a:lnTo>
                  <a:lnTo>
                    <a:pt x="33767" y="33171"/>
                  </a:lnTo>
                  <a:lnTo>
                    <a:pt x="33755" y="36136"/>
                  </a:lnTo>
                  <a:lnTo>
                    <a:pt x="31028" y="35136"/>
                  </a:lnTo>
                  <a:lnTo>
                    <a:pt x="29790" y="34695"/>
                  </a:lnTo>
                  <a:lnTo>
                    <a:pt x="29016" y="35743"/>
                  </a:lnTo>
                  <a:lnTo>
                    <a:pt x="27397" y="37945"/>
                  </a:lnTo>
                  <a:lnTo>
                    <a:pt x="25730" y="35552"/>
                  </a:lnTo>
                  <a:lnTo>
                    <a:pt x="25004" y="34516"/>
                  </a:lnTo>
                  <a:lnTo>
                    <a:pt x="23777" y="34886"/>
                  </a:lnTo>
                  <a:lnTo>
                    <a:pt x="21075" y="35707"/>
                  </a:lnTo>
                  <a:lnTo>
                    <a:pt x="21099" y="32742"/>
                  </a:lnTo>
                  <a:lnTo>
                    <a:pt x="21122" y="31504"/>
                  </a:lnTo>
                  <a:lnTo>
                    <a:pt x="19956" y="31076"/>
                  </a:lnTo>
                  <a:lnTo>
                    <a:pt x="17229" y="30075"/>
                  </a:lnTo>
                  <a:lnTo>
                    <a:pt x="18896" y="27813"/>
                  </a:lnTo>
                  <a:lnTo>
                    <a:pt x="19646" y="26801"/>
                  </a:lnTo>
                  <a:lnTo>
                    <a:pt x="18920" y="25777"/>
                  </a:lnTo>
                  <a:lnTo>
                    <a:pt x="17205" y="23325"/>
                  </a:lnTo>
                  <a:lnTo>
                    <a:pt x="19956" y="22491"/>
                  </a:lnTo>
                  <a:lnTo>
                    <a:pt x="21194" y="22110"/>
                  </a:lnTo>
                  <a:lnTo>
                    <a:pt x="21206" y="20824"/>
                  </a:lnTo>
                  <a:lnTo>
                    <a:pt x="21230" y="17860"/>
                  </a:lnTo>
                  <a:lnTo>
                    <a:pt x="23956" y="18836"/>
                  </a:lnTo>
                  <a:lnTo>
                    <a:pt x="25171" y="19312"/>
                  </a:lnTo>
                  <a:lnTo>
                    <a:pt x="25944" y="18264"/>
                  </a:lnTo>
                  <a:lnTo>
                    <a:pt x="27564" y="16038"/>
                  </a:lnTo>
                  <a:close/>
                  <a:moveTo>
                    <a:pt x="15669" y="31421"/>
                  </a:moveTo>
                  <a:lnTo>
                    <a:pt x="19348" y="32754"/>
                  </a:lnTo>
                  <a:lnTo>
                    <a:pt x="19313" y="36743"/>
                  </a:lnTo>
                  <a:lnTo>
                    <a:pt x="9573" y="39684"/>
                  </a:lnTo>
                  <a:lnTo>
                    <a:pt x="15669" y="31421"/>
                  </a:lnTo>
                  <a:close/>
                  <a:moveTo>
                    <a:pt x="39101" y="32111"/>
                  </a:moveTo>
                  <a:lnTo>
                    <a:pt x="45197" y="40815"/>
                  </a:lnTo>
                  <a:lnTo>
                    <a:pt x="45197" y="40815"/>
                  </a:lnTo>
                  <a:lnTo>
                    <a:pt x="35529" y="37291"/>
                  </a:lnTo>
                  <a:lnTo>
                    <a:pt x="35553" y="33183"/>
                  </a:lnTo>
                  <a:lnTo>
                    <a:pt x="39101" y="32111"/>
                  </a:lnTo>
                  <a:close/>
                  <a:moveTo>
                    <a:pt x="24301" y="36600"/>
                  </a:moveTo>
                  <a:lnTo>
                    <a:pt x="26611" y="39886"/>
                  </a:lnTo>
                  <a:lnTo>
                    <a:pt x="23289" y="44387"/>
                  </a:lnTo>
                  <a:lnTo>
                    <a:pt x="20729" y="47875"/>
                  </a:lnTo>
                  <a:lnTo>
                    <a:pt x="20801" y="37648"/>
                  </a:lnTo>
                  <a:lnTo>
                    <a:pt x="24301" y="36600"/>
                  </a:lnTo>
                  <a:close/>
                  <a:moveTo>
                    <a:pt x="30445" y="36802"/>
                  </a:moveTo>
                  <a:lnTo>
                    <a:pt x="34243" y="38184"/>
                  </a:lnTo>
                  <a:lnTo>
                    <a:pt x="34172" y="48518"/>
                  </a:lnTo>
                  <a:lnTo>
                    <a:pt x="28159" y="39910"/>
                  </a:lnTo>
                  <a:lnTo>
                    <a:pt x="30445" y="36802"/>
                  </a:lnTo>
                  <a:close/>
                  <a:moveTo>
                    <a:pt x="19110" y="0"/>
                  </a:moveTo>
                  <a:lnTo>
                    <a:pt x="19063" y="5501"/>
                  </a:lnTo>
                  <a:lnTo>
                    <a:pt x="18991" y="14705"/>
                  </a:lnTo>
                  <a:lnTo>
                    <a:pt x="18574" y="14550"/>
                  </a:lnTo>
                  <a:lnTo>
                    <a:pt x="10371" y="11561"/>
                  </a:lnTo>
                  <a:lnTo>
                    <a:pt x="5144" y="9656"/>
                  </a:lnTo>
                  <a:lnTo>
                    <a:pt x="8335" y="14216"/>
                  </a:lnTo>
                  <a:lnTo>
                    <a:pt x="13812" y="22039"/>
                  </a:lnTo>
                  <a:lnTo>
                    <a:pt x="5049" y="24694"/>
                  </a:lnTo>
                  <a:lnTo>
                    <a:pt x="1" y="26218"/>
                  </a:lnTo>
                  <a:lnTo>
                    <a:pt x="4954" y="28028"/>
                  </a:lnTo>
                  <a:lnTo>
                    <a:pt x="13657" y="31195"/>
                  </a:lnTo>
                  <a:lnTo>
                    <a:pt x="8168" y="38648"/>
                  </a:lnTo>
                  <a:lnTo>
                    <a:pt x="5049" y="42887"/>
                  </a:lnTo>
                  <a:lnTo>
                    <a:pt x="10085" y="41363"/>
                  </a:lnTo>
                  <a:lnTo>
                    <a:pt x="19051" y="38648"/>
                  </a:lnTo>
                  <a:lnTo>
                    <a:pt x="19051" y="38648"/>
                  </a:lnTo>
                  <a:lnTo>
                    <a:pt x="18979" y="47828"/>
                  </a:lnTo>
                  <a:lnTo>
                    <a:pt x="18932" y="53245"/>
                  </a:lnTo>
                  <a:lnTo>
                    <a:pt x="22146" y="48887"/>
                  </a:lnTo>
                  <a:lnTo>
                    <a:pt x="24706" y="45411"/>
                  </a:lnTo>
                  <a:lnTo>
                    <a:pt x="27349" y="41803"/>
                  </a:lnTo>
                  <a:lnTo>
                    <a:pt x="32731" y="49495"/>
                  </a:lnTo>
                  <a:lnTo>
                    <a:pt x="35886" y="54007"/>
                  </a:lnTo>
                  <a:lnTo>
                    <a:pt x="35922" y="48506"/>
                  </a:lnTo>
                  <a:lnTo>
                    <a:pt x="36005" y="39315"/>
                  </a:lnTo>
                  <a:lnTo>
                    <a:pt x="44602" y="42458"/>
                  </a:lnTo>
                  <a:lnTo>
                    <a:pt x="49840" y="44363"/>
                  </a:lnTo>
                  <a:lnTo>
                    <a:pt x="49840" y="44363"/>
                  </a:lnTo>
                  <a:lnTo>
                    <a:pt x="46637" y="39791"/>
                  </a:lnTo>
                  <a:lnTo>
                    <a:pt x="41184" y="31992"/>
                  </a:lnTo>
                  <a:lnTo>
                    <a:pt x="50388" y="29242"/>
                  </a:lnTo>
                  <a:lnTo>
                    <a:pt x="55651" y="27670"/>
                  </a:lnTo>
                  <a:lnTo>
                    <a:pt x="50471" y="25896"/>
                  </a:lnTo>
                  <a:lnTo>
                    <a:pt x="41399" y="22801"/>
                  </a:lnTo>
                  <a:lnTo>
                    <a:pt x="47292" y="15109"/>
                  </a:lnTo>
                  <a:lnTo>
                    <a:pt x="50614" y="10775"/>
                  </a:lnTo>
                  <a:lnTo>
                    <a:pt x="45387" y="12347"/>
                  </a:lnTo>
                  <a:lnTo>
                    <a:pt x="36124" y="15145"/>
                  </a:lnTo>
                  <a:lnTo>
                    <a:pt x="36267" y="6061"/>
                  </a:lnTo>
                  <a:lnTo>
                    <a:pt x="36362" y="667"/>
                  </a:lnTo>
                  <a:lnTo>
                    <a:pt x="33112" y="4965"/>
                  </a:lnTo>
                  <a:lnTo>
                    <a:pt x="27647" y="12192"/>
                  </a:lnTo>
                  <a:lnTo>
                    <a:pt x="22265" y="4477"/>
                  </a:lnTo>
                  <a:lnTo>
                    <a:pt x="19110"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4" name="Google Shape;3194;p43"/>
            <p:cNvSpPr/>
            <p:nvPr/>
          </p:nvSpPr>
          <p:spPr>
            <a:xfrm>
              <a:off x="5760825" y="2467400"/>
              <a:ext cx="624800" cy="665275"/>
            </a:xfrm>
            <a:custGeom>
              <a:rect l="l" t="t" r="r" b="b"/>
              <a:pathLst>
                <a:path w="24992" h="26611" extrusionOk="0">
                  <a:moveTo>
                    <a:pt x="12621" y="0"/>
                  </a:moveTo>
                  <a:lnTo>
                    <a:pt x="9668" y="3989"/>
                  </a:lnTo>
                  <a:lnTo>
                    <a:pt x="4870" y="2239"/>
                  </a:lnTo>
                  <a:lnTo>
                    <a:pt x="4823" y="7442"/>
                  </a:lnTo>
                  <a:lnTo>
                    <a:pt x="1" y="8906"/>
                  </a:lnTo>
                  <a:lnTo>
                    <a:pt x="2965" y="13121"/>
                  </a:lnTo>
                  <a:lnTo>
                    <a:pt x="60" y="17074"/>
                  </a:lnTo>
                  <a:lnTo>
                    <a:pt x="4727" y="18765"/>
                  </a:lnTo>
                  <a:lnTo>
                    <a:pt x="4704" y="23860"/>
                  </a:lnTo>
                  <a:lnTo>
                    <a:pt x="9454" y="22420"/>
                  </a:lnTo>
                  <a:lnTo>
                    <a:pt x="12371" y="26611"/>
                  </a:lnTo>
                  <a:lnTo>
                    <a:pt x="15312" y="22622"/>
                  </a:lnTo>
                  <a:lnTo>
                    <a:pt x="20134" y="24384"/>
                  </a:lnTo>
                  <a:lnTo>
                    <a:pt x="20170" y="19181"/>
                  </a:lnTo>
                  <a:lnTo>
                    <a:pt x="24992" y="17729"/>
                  </a:lnTo>
                  <a:lnTo>
                    <a:pt x="22027" y="13490"/>
                  </a:lnTo>
                  <a:lnTo>
                    <a:pt x="24932" y="9561"/>
                  </a:lnTo>
                  <a:lnTo>
                    <a:pt x="20253" y="7847"/>
                  </a:lnTo>
                  <a:lnTo>
                    <a:pt x="20432" y="2596"/>
                  </a:lnTo>
                  <a:lnTo>
                    <a:pt x="20432" y="2596"/>
                  </a:lnTo>
                  <a:lnTo>
                    <a:pt x="15538" y="4203"/>
                  </a:lnTo>
                  <a:lnTo>
                    <a:pt x="12621"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5" name="Google Shape;3195;p43"/>
            <p:cNvSpPr/>
            <p:nvPr/>
          </p:nvSpPr>
          <p:spPr>
            <a:xfrm>
              <a:off x="5725400" y="2429900"/>
              <a:ext cx="695350" cy="740575"/>
            </a:xfrm>
            <a:custGeom>
              <a:rect l="l" t="t" r="r" b="b"/>
              <a:pathLst>
                <a:path w="27814" h="29623" extrusionOk="0">
                  <a:moveTo>
                    <a:pt x="14002" y="3024"/>
                  </a:moveTo>
                  <a:lnTo>
                    <a:pt x="16324" y="6358"/>
                  </a:lnTo>
                  <a:cubicBezTo>
                    <a:pt x="16443" y="6537"/>
                    <a:pt x="16646" y="6620"/>
                    <a:pt x="16848" y="6620"/>
                  </a:cubicBezTo>
                  <a:cubicBezTo>
                    <a:pt x="16908" y="6620"/>
                    <a:pt x="16967" y="6608"/>
                    <a:pt x="17027" y="6596"/>
                  </a:cubicBezTo>
                  <a:lnTo>
                    <a:pt x="17039" y="6596"/>
                  </a:lnTo>
                  <a:lnTo>
                    <a:pt x="20932" y="5310"/>
                  </a:lnTo>
                  <a:lnTo>
                    <a:pt x="20777" y="9478"/>
                  </a:lnTo>
                  <a:cubicBezTo>
                    <a:pt x="20765" y="9763"/>
                    <a:pt x="20944" y="10013"/>
                    <a:pt x="21194" y="10121"/>
                  </a:cubicBezTo>
                  <a:lnTo>
                    <a:pt x="24932" y="11478"/>
                  </a:lnTo>
                  <a:lnTo>
                    <a:pt x="22623" y="14597"/>
                  </a:lnTo>
                  <a:cubicBezTo>
                    <a:pt x="22575" y="14657"/>
                    <a:pt x="22551" y="14704"/>
                    <a:pt x="22527" y="14764"/>
                  </a:cubicBezTo>
                  <a:lnTo>
                    <a:pt x="22527" y="14776"/>
                  </a:lnTo>
                  <a:cubicBezTo>
                    <a:pt x="22515" y="14835"/>
                    <a:pt x="22504" y="14895"/>
                    <a:pt x="22504" y="14954"/>
                  </a:cubicBezTo>
                  <a:lnTo>
                    <a:pt x="22504" y="14966"/>
                  </a:lnTo>
                  <a:cubicBezTo>
                    <a:pt x="22504" y="15026"/>
                    <a:pt x="22515" y="15085"/>
                    <a:pt x="22527" y="15145"/>
                  </a:cubicBezTo>
                  <a:lnTo>
                    <a:pt x="22527" y="15181"/>
                  </a:lnTo>
                  <a:cubicBezTo>
                    <a:pt x="22551" y="15240"/>
                    <a:pt x="22575" y="15288"/>
                    <a:pt x="22611" y="15347"/>
                  </a:cubicBezTo>
                  <a:lnTo>
                    <a:pt x="22611" y="15359"/>
                  </a:lnTo>
                  <a:lnTo>
                    <a:pt x="24956" y="18717"/>
                  </a:lnTo>
                  <a:lnTo>
                    <a:pt x="21122" y="19884"/>
                  </a:lnTo>
                  <a:cubicBezTo>
                    <a:pt x="20849" y="19955"/>
                    <a:pt x="20670" y="20205"/>
                    <a:pt x="20670" y="20491"/>
                  </a:cubicBezTo>
                  <a:lnTo>
                    <a:pt x="20646" y="24634"/>
                  </a:lnTo>
                  <a:lnTo>
                    <a:pt x="16812" y="23229"/>
                  </a:lnTo>
                  <a:cubicBezTo>
                    <a:pt x="16741" y="23205"/>
                    <a:pt x="16669" y="23182"/>
                    <a:pt x="16610" y="23182"/>
                  </a:cubicBezTo>
                  <a:cubicBezTo>
                    <a:pt x="16550" y="23182"/>
                    <a:pt x="16491" y="23205"/>
                    <a:pt x="16431" y="23217"/>
                  </a:cubicBezTo>
                  <a:cubicBezTo>
                    <a:pt x="16312" y="23265"/>
                    <a:pt x="16193" y="23336"/>
                    <a:pt x="16098" y="23444"/>
                  </a:cubicBezTo>
                  <a:lnTo>
                    <a:pt x="13776" y="26599"/>
                  </a:lnTo>
                  <a:lnTo>
                    <a:pt x="11455" y="23265"/>
                  </a:lnTo>
                  <a:cubicBezTo>
                    <a:pt x="11335" y="23086"/>
                    <a:pt x="11145" y="22991"/>
                    <a:pt x="10943" y="22991"/>
                  </a:cubicBezTo>
                  <a:cubicBezTo>
                    <a:pt x="10883" y="22991"/>
                    <a:pt x="10824" y="23003"/>
                    <a:pt x="10764" y="23027"/>
                  </a:cubicBezTo>
                  <a:lnTo>
                    <a:pt x="6978" y="24170"/>
                  </a:lnTo>
                  <a:lnTo>
                    <a:pt x="6978" y="24170"/>
                  </a:lnTo>
                  <a:lnTo>
                    <a:pt x="7014" y="20122"/>
                  </a:lnTo>
                  <a:cubicBezTo>
                    <a:pt x="7014" y="19848"/>
                    <a:pt x="6847" y="19598"/>
                    <a:pt x="6597" y="19515"/>
                  </a:cubicBezTo>
                  <a:lnTo>
                    <a:pt x="2858" y="18157"/>
                  </a:lnTo>
                  <a:lnTo>
                    <a:pt x="5168" y="15026"/>
                  </a:lnTo>
                  <a:cubicBezTo>
                    <a:pt x="5323" y="14812"/>
                    <a:pt x="5323" y="14514"/>
                    <a:pt x="5168" y="14276"/>
                  </a:cubicBezTo>
                  <a:lnTo>
                    <a:pt x="2811" y="10906"/>
                  </a:lnTo>
                  <a:lnTo>
                    <a:pt x="6656" y="9751"/>
                  </a:lnTo>
                  <a:cubicBezTo>
                    <a:pt x="6918" y="9668"/>
                    <a:pt x="7097" y="9418"/>
                    <a:pt x="7097" y="9132"/>
                  </a:cubicBezTo>
                  <a:lnTo>
                    <a:pt x="7133" y="5001"/>
                  </a:lnTo>
                  <a:lnTo>
                    <a:pt x="10954" y="6394"/>
                  </a:lnTo>
                  <a:cubicBezTo>
                    <a:pt x="11014" y="6430"/>
                    <a:pt x="11085" y="6430"/>
                    <a:pt x="11145" y="6441"/>
                  </a:cubicBezTo>
                  <a:lnTo>
                    <a:pt x="11157" y="6441"/>
                  </a:lnTo>
                  <a:cubicBezTo>
                    <a:pt x="11359" y="6441"/>
                    <a:pt x="11550" y="6358"/>
                    <a:pt x="11669" y="6191"/>
                  </a:cubicBezTo>
                  <a:lnTo>
                    <a:pt x="14002" y="3024"/>
                  </a:lnTo>
                  <a:close/>
                  <a:moveTo>
                    <a:pt x="14050" y="0"/>
                  </a:moveTo>
                  <a:lnTo>
                    <a:pt x="12598" y="1977"/>
                  </a:lnTo>
                  <a:lnTo>
                    <a:pt x="10776" y="4453"/>
                  </a:lnTo>
                  <a:lnTo>
                    <a:pt x="7740" y="3346"/>
                  </a:lnTo>
                  <a:lnTo>
                    <a:pt x="5406" y="2501"/>
                  </a:lnTo>
                  <a:lnTo>
                    <a:pt x="5394" y="4989"/>
                  </a:lnTo>
                  <a:lnTo>
                    <a:pt x="5359" y="8299"/>
                  </a:lnTo>
                  <a:lnTo>
                    <a:pt x="2322" y="9228"/>
                  </a:lnTo>
                  <a:lnTo>
                    <a:pt x="1" y="9930"/>
                  </a:lnTo>
                  <a:lnTo>
                    <a:pt x="1382" y="11906"/>
                  </a:lnTo>
                  <a:lnTo>
                    <a:pt x="3287" y="14621"/>
                  </a:lnTo>
                  <a:lnTo>
                    <a:pt x="1465" y="17109"/>
                  </a:lnTo>
                  <a:lnTo>
                    <a:pt x="72" y="19003"/>
                  </a:lnTo>
                  <a:lnTo>
                    <a:pt x="2275" y="19812"/>
                  </a:lnTo>
                  <a:lnTo>
                    <a:pt x="5263" y="20896"/>
                  </a:lnTo>
                  <a:lnTo>
                    <a:pt x="5239" y="24170"/>
                  </a:lnTo>
                  <a:lnTo>
                    <a:pt x="5228" y="26551"/>
                  </a:lnTo>
                  <a:lnTo>
                    <a:pt x="7502" y="25861"/>
                  </a:lnTo>
                  <a:lnTo>
                    <a:pt x="10490" y="24956"/>
                  </a:lnTo>
                  <a:lnTo>
                    <a:pt x="12348" y="27623"/>
                  </a:lnTo>
                  <a:lnTo>
                    <a:pt x="13752" y="29623"/>
                  </a:lnTo>
                  <a:lnTo>
                    <a:pt x="15205" y="27658"/>
                  </a:lnTo>
                  <a:lnTo>
                    <a:pt x="17027" y="25194"/>
                  </a:lnTo>
                  <a:lnTo>
                    <a:pt x="20063" y="26289"/>
                  </a:lnTo>
                  <a:lnTo>
                    <a:pt x="22396" y="27146"/>
                  </a:lnTo>
                  <a:lnTo>
                    <a:pt x="22420" y="24658"/>
                  </a:lnTo>
                  <a:lnTo>
                    <a:pt x="22444" y="21336"/>
                  </a:lnTo>
                  <a:lnTo>
                    <a:pt x="25492" y="20419"/>
                  </a:lnTo>
                  <a:lnTo>
                    <a:pt x="27814" y="19717"/>
                  </a:lnTo>
                  <a:lnTo>
                    <a:pt x="26433" y="17740"/>
                  </a:lnTo>
                  <a:lnTo>
                    <a:pt x="24528" y="15014"/>
                  </a:lnTo>
                  <a:lnTo>
                    <a:pt x="26361" y="12526"/>
                  </a:lnTo>
                  <a:lnTo>
                    <a:pt x="27742" y="10632"/>
                  </a:lnTo>
                  <a:lnTo>
                    <a:pt x="25540" y="9835"/>
                  </a:lnTo>
                  <a:lnTo>
                    <a:pt x="22563" y="8751"/>
                  </a:lnTo>
                  <a:lnTo>
                    <a:pt x="22682" y="5382"/>
                  </a:lnTo>
                  <a:lnTo>
                    <a:pt x="22765" y="2870"/>
                  </a:lnTo>
                  <a:lnTo>
                    <a:pt x="20372" y="3655"/>
                  </a:lnTo>
                  <a:lnTo>
                    <a:pt x="17289" y="4667"/>
                  </a:lnTo>
                  <a:lnTo>
                    <a:pt x="15443" y="2024"/>
                  </a:lnTo>
                  <a:lnTo>
                    <a:pt x="14050"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6" name="Google Shape;3196;p43"/>
            <p:cNvSpPr/>
            <p:nvPr/>
          </p:nvSpPr>
          <p:spPr>
            <a:xfrm>
              <a:off x="5538775" y="2274225"/>
              <a:ext cx="1063250" cy="1061750"/>
            </a:xfrm>
            <a:custGeom>
              <a:rect l="l" t="t" r="r" b="b"/>
              <a:pathLst>
                <a:path w="42530" h="42470" extrusionOk="0">
                  <a:moveTo>
                    <a:pt x="21265" y="0"/>
                  </a:moveTo>
                  <a:lnTo>
                    <a:pt x="15872" y="2429"/>
                  </a:lnTo>
                  <a:lnTo>
                    <a:pt x="15872" y="6775"/>
                  </a:lnTo>
                  <a:lnTo>
                    <a:pt x="21289" y="12145"/>
                  </a:lnTo>
                  <a:lnTo>
                    <a:pt x="26635" y="6811"/>
                  </a:lnTo>
                  <a:lnTo>
                    <a:pt x="26635" y="2429"/>
                  </a:lnTo>
                  <a:lnTo>
                    <a:pt x="26647" y="2429"/>
                  </a:lnTo>
                  <a:lnTo>
                    <a:pt x="21265" y="0"/>
                  </a:lnTo>
                  <a:close/>
                  <a:moveTo>
                    <a:pt x="11752" y="4132"/>
                  </a:moveTo>
                  <a:lnTo>
                    <a:pt x="6037" y="6096"/>
                  </a:lnTo>
                  <a:lnTo>
                    <a:pt x="4120" y="11728"/>
                  </a:lnTo>
                  <a:lnTo>
                    <a:pt x="7228" y="14824"/>
                  </a:lnTo>
                  <a:lnTo>
                    <a:pt x="14848" y="14824"/>
                  </a:lnTo>
                  <a:lnTo>
                    <a:pt x="14848" y="7192"/>
                  </a:lnTo>
                  <a:lnTo>
                    <a:pt x="11752" y="4132"/>
                  </a:lnTo>
                  <a:close/>
                  <a:moveTo>
                    <a:pt x="30790" y="4156"/>
                  </a:moveTo>
                  <a:lnTo>
                    <a:pt x="27706" y="7239"/>
                  </a:lnTo>
                  <a:lnTo>
                    <a:pt x="27706" y="14847"/>
                  </a:lnTo>
                  <a:lnTo>
                    <a:pt x="35326" y="14847"/>
                  </a:lnTo>
                  <a:lnTo>
                    <a:pt x="38422" y="11752"/>
                  </a:lnTo>
                  <a:lnTo>
                    <a:pt x="36577" y="6311"/>
                  </a:lnTo>
                  <a:lnTo>
                    <a:pt x="36529" y="6299"/>
                  </a:lnTo>
                  <a:lnTo>
                    <a:pt x="30790" y="4156"/>
                  </a:lnTo>
                  <a:close/>
                  <a:moveTo>
                    <a:pt x="2453" y="15883"/>
                  </a:moveTo>
                  <a:lnTo>
                    <a:pt x="1" y="21229"/>
                  </a:lnTo>
                  <a:lnTo>
                    <a:pt x="2417" y="26623"/>
                  </a:lnTo>
                  <a:lnTo>
                    <a:pt x="6775" y="26623"/>
                  </a:lnTo>
                  <a:lnTo>
                    <a:pt x="12169" y="21253"/>
                  </a:lnTo>
                  <a:lnTo>
                    <a:pt x="6775" y="15883"/>
                  </a:lnTo>
                  <a:close/>
                  <a:moveTo>
                    <a:pt x="35743" y="15883"/>
                  </a:moveTo>
                  <a:lnTo>
                    <a:pt x="30361" y="21253"/>
                  </a:lnTo>
                  <a:lnTo>
                    <a:pt x="35743" y="26623"/>
                  </a:lnTo>
                  <a:lnTo>
                    <a:pt x="40101" y="26623"/>
                  </a:lnTo>
                  <a:lnTo>
                    <a:pt x="42530" y="21229"/>
                  </a:lnTo>
                  <a:lnTo>
                    <a:pt x="40089" y="15883"/>
                  </a:lnTo>
                  <a:close/>
                  <a:moveTo>
                    <a:pt x="27718" y="27670"/>
                  </a:moveTo>
                  <a:lnTo>
                    <a:pt x="27718" y="35266"/>
                  </a:lnTo>
                  <a:lnTo>
                    <a:pt x="27706" y="35266"/>
                  </a:lnTo>
                  <a:lnTo>
                    <a:pt x="30790" y="38338"/>
                  </a:lnTo>
                  <a:lnTo>
                    <a:pt x="36446" y="36421"/>
                  </a:lnTo>
                  <a:lnTo>
                    <a:pt x="38398" y="30718"/>
                  </a:lnTo>
                  <a:lnTo>
                    <a:pt x="35338" y="27670"/>
                  </a:lnTo>
                  <a:close/>
                  <a:moveTo>
                    <a:pt x="7216" y="27682"/>
                  </a:moveTo>
                  <a:lnTo>
                    <a:pt x="4168" y="30730"/>
                  </a:lnTo>
                  <a:lnTo>
                    <a:pt x="6108" y="36433"/>
                  </a:lnTo>
                  <a:lnTo>
                    <a:pt x="11764" y="38362"/>
                  </a:lnTo>
                  <a:lnTo>
                    <a:pt x="14836" y="35290"/>
                  </a:lnTo>
                  <a:lnTo>
                    <a:pt x="14836" y="27682"/>
                  </a:lnTo>
                  <a:close/>
                  <a:moveTo>
                    <a:pt x="21313" y="30325"/>
                  </a:moveTo>
                  <a:lnTo>
                    <a:pt x="15895" y="35731"/>
                  </a:lnTo>
                  <a:lnTo>
                    <a:pt x="15895" y="40041"/>
                  </a:lnTo>
                  <a:lnTo>
                    <a:pt x="21277" y="42470"/>
                  </a:lnTo>
                  <a:lnTo>
                    <a:pt x="26671" y="40041"/>
                  </a:lnTo>
                  <a:lnTo>
                    <a:pt x="26671" y="35707"/>
                  </a:lnTo>
                  <a:lnTo>
                    <a:pt x="21313" y="30325"/>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7" name="Google Shape;3197;p43"/>
            <p:cNvSpPr/>
            <p:nvPr/>
          </p:nvSpPr>
          <p:spPr>
            <a:xfrm>
              <a:off x="5538775" y="2274225"/>
              <a:ext cx="1063250" cy="1061750"/>
            </a:xfrm>
            <a:custGeom>
              <a:rect l="l" t="t" r="r" b="b"/>
              <a:pathLst>
                <a:path w="42530" h="42470" extrusionOk="0">
                  <a:moveTo>
                    <a:pt x="21265" y="0"/>
                  </a:moveTo>
                  <a:lnTo>
                    <a:pt x="15872" y="2429"/>
                  </a:lnTo>
                  <a:lnTo>
                    <a:pt x="15872" y="6775"/>
                  </a:lnTo>
                  <a:lnTo>
                    <a:pt x="21289" y="12145"/>
                  </a:lnTo>
                  <a:lnTo>
                    <a:pt x="26635" y="6811"/>
                  </a:lnTo>
                  <a:lnTo>
                    <a:pt x="26635" y="2429"/>
                  </a:lnTo>
                  <a:lnTo>
                    <a:pt x="26647" y="2429"/>
                  </a:lnTo>
                  <a:lnTo>
                    <a:pt x="21265" y="0"/>
                  </a:lnTo>
                  <a:close/>
                  <a:moveTo>
                    <a:pt x="11752" y="4132"/>
                  </a:moveTo>
                  <a:lnTo>
                    <a:pt x="6037" y="6096"/>
                  </a:lnTo>
                  <a:lnTo>
                    <a:pt x="4120" y="11728"/>
                  </a:lnTo>
                  <a:lnTo>
                    <a:pt x="7228" y="14824"/>
                  </a:lnTo>
                  <a:lnTo>
                    <a:pt x="14848" y="14824"/>
                  </a:lnTo>
                  <a:lnTo>
                    <a:pt x="14848" y="7192"/>
                  </a:lnTo>
                  <a:lnTo>
                    <a:pt x="11752" y="4132"/>
                  </a:lnTo>
                  <a:close/>
                  <a:moveTo>
                    <a:pt x="30790" y="4156"/>
                  </a:moveTo>
                  <a:lnTo>
                    <a:pt x="27706" y="7239"/>
                  </a:lnTo>
                  <a:lnTo>
                    <a:pt x="27706" y="14847"/>
                  </a:lnTo>
                  <a:lnTo>
                    <a:pt x="35326" y="14847"/>
                  </a:lnTo>
                  <a:lnTo>
                    <a:pt x="38422" y="11752"/>
                  </a:lnTo>
                  <a:lnTo>
                    <a:pt x="36577" y="6311"/>
                  </a:lnTo>
                  <a:lnTo>
                    <a:pt x="36529" y="6299"/>
                  </a:lnTo>
                  <a:lnTo>
                    <a:pt x="30790" y="4156"/>
                  </a:lnTo>
                  <a:close/>
                  <a:moveTo>
                    <a:pt x="2453" y="15883"/>
                  </a:moveTo>
                  <a:lnTo>
                    <a:pt x="1" y="21229"/>
                  </a:lnTo>
                  <a:lnTo>
                    <a:pt x="2417" y="26623"/>
                  </a:lnTo>
                  <a:lnTo>
                    <a:pt x="6775" y="26623"/>
                  </a:lnTo>
                  <a:lnTo>
                    <a:pt x="12169" y="21253"/>
                  </a:lnTo>
                  <a:lnTo>
                    <a:pt x="6775" y="15883"/>
                  </a:lnTo>
                  <a:close/>
                  <a:moveTo>
                    <a:pt x="35743" y="15883"/>
                  </a:moveTo>
                  <a:lnTo>
                    <a:pt x="30361" y="21253"/>
                  </a:lnTo>
                  <a:lnTo>
                    <a:pt x="35743" y="26623"/>
                  </a:lnTo>
                  <a:lnTo>
                    <a:pt x="40101" y="26623"/>
                  </a:lnTo>
                  <a:lnTo>
                    <a:pt x="42530" y="21229"/>
                  </a:lnTo>
                  <a:lnTo>
                    <a:pt x="40089" y="15883"/>
                  </a:lnTo>
                  <a:close/>
                  <a:moveTo>
                    <a:pt x="27718" y="27670"/>
                  </a:moveTo>
                  <a:lnTo>
                    <a:pt x="27718" y="35266"/>
                  </a:lnTo>
                  <a:lnTo>
                    <a:pt x="27706" y="35266"/>
                  </a:lnTo>
                  <a:lnTo>
                    <a:pt x="30790" y="38338"/>
                  </a:lnTo>
                  <a:lnTo>
                    <a:pt x="36446" y="36421"/>
                  </a:lnTo>
                  <a:lnTo>
                    <a:pt x="38398" y="30718"/>
                  </a:lnTo>
                  <a:lnTo>
                    <a:pt x="35338" y="27670"/>
                  </a:lnTo>
                  <a:close/>
                  <a:moveTo>
                    <a:pt x="7216" y="27682"/>
                  </a:moveTo>
                  <a:lnTo>
                    <a:pt x="4168" y="30730"/>
                  </a:lnTo>
                  <a:lnTo>
                    <a:pt x="6108" y="36433"/>
                  </a:lnTo>
                  <a:lnTo>
                    <a:pt x="11764" y="38362"/>
                  </a:lnTo>
                  <a:lnTo>
                    <a:pt x="14836" y="35290"/>
                  </a:lnTo>
                  <a:lnTo>
                    <a:pt x="14836" y="27682"/>
                  </a:lnTo>
                  <a:close/>
                  <a:moveTo>
                    <a:pt x="21313" y="30325"/>
                  </a:moveTo>
                  <a:lnTo>
                    <a:pt x="15895" y="35731"/>
                  </a:lnTo>
                  <a:lnTo>
                    <a:pt x="15895" y="40041"/>
                  </a:lnTo>
                  <a:lnTo>
                    <a:pt x="21277" y="42470"/>
                  </a:lnTo>
                  <a:lnTo>
                    <a:pt x="26671" y="40041"/>
                  </a:lnTo>
                  <a:lnTo>
                    <a:pt x="26671" y="35707"/>
                  </a:lnTo>
                  <a:lnTo>
                    <a:pt x="21313" y="30325"/>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8" name="Google Shape;3198;p43"/>
            <p:cNvSpPr/>
            <p:nvPr/>
          </p:nvSpPr>
          <p:spPr>
            <a:xfrm>
              <a:off x="5521500" y="2256350"/>
              <a:ext cx="1098375" cy="1097200"/>
            </a:xfrm>
            <a:custGeom>
              <a:rect l="l" t="t" r="r" b="b"/>
              <a:pathLst>
                <a:path w="43935" h="43888" extrusionOk="0">
                  <a:moveTo>
                    <a:pt x="21956" y="1418"/>
                  </a:moveTo>
                  <a:lnTo>
                    <a:pt x="26683" y="3561"/>
                  </a:lnTo>
                  <a:lnTo>
                    <a:pt x="26683" y="7240"/>
                  </a:lnTo>
                  <a:lnTo>
                    <a:pt x="21980" y="11943"/>
                  </a:lnTo>
                  <a:lnTo>
                    <a:pt x="17217" y="7204"/>
                  </a:lnTo>
                  <a:lnTo>
                    <a:pt x="17217" y="3561"/>
                  </a:lnTo>
                  <a:lnTo>
                    <a:pt x="21956" y="1418"/>
                  </a:lnTo>
                  <a:close/>
                  <a:moveTo>
                    <a:pt x="12264" y="5621"/>
                  </a:moveTo>
                  <a:lnTo>
                    <a:pt x="14872" y="8204"/>
                  </a:lnTo>
                  <a:lnTo>
                    <a:pt x="14872" y="14907"/>
                  </a:lnTo>
                  <a:lnTo>
                    <a:pt x="8169" y="14907"/>
                  </a:lnTo>
                  <a:lnTo>
                    <a:pt x="5537" y="12288"/>
                  </a:lnTo>
                  <a:lnTo>
                    <a:pt x="7240" y="7323"/>
                  </a:lnTo>
                  <a:lnTo>
                    <a:pt x="12264" y="5621"/>
                  </a:lnTo>
                  <a:close/>
                  <a:moveTo>
                    <a:pt x="31648" y="5633"/>
                  </a:moveTo>
                  <a:lnTo>
                    <a:pt x="36767" y="7538"/>
                  </a:lnTo>
                  <a:lnTo>
                    <a:pt x="38387" y="12288"/>
                  </a:lnTo>
                  <a:lnTo>
                    <a:pt x="35755" y="14907"/>
                  </a:lnTo>
                  <a:lnTo>
                    <a:pt x="29052" y="14907"/>
                  </a:lnTo>
                  <a:lnTo>
                    <a:pt x="29052" y="8216"/>
                  </a:lnTo>
                  <a:lnTo>
                    <a:pt x="31648" y="5633"/>
                  </a:lnTo>
                  <a:close/>
                  <a:moveTo>
                    <a:pt x="7216" y="17241"/>
                  </a:moveTo>
                  <a:lnTo>
                    <a:pt x="11955" y="21968"/>
                  </a:lnTo>
                  <a:lnTo>
                    <a:pt x="7216" y="26707"/>
                  </a:lnTo>
                  <a:lnTo>
                    <a:pt x="3549" y="26707"/>
                  </a:lnTo>
                  <a:lnTo>
                    <a:pt x="1418" y="21944"/>
                  </a:lnTo>
                  <a:lnTo>
                    <a:pt x="3573" y="17241"/>
                  </a:lnTo>
                  <a:close/>
                  <a:moveTo>
                    <a:pt x="40363" y="17241"/>
                  </a:moveTo>
                  <a:lnTo>
                    <a:pt x="42518" y="21944"/>
                  </a:lnTo>
                  <a:lnTo>
                    <a:pt x="40399" y="26707"/>
                  </a:lnTo>
                  <a:lnTo>
                    <a:pt x="36720" y="26707"/>
                  </a:lnTo>
                  <a:lnTo>
                    <a:pt x="31981" y="21968"/>
                  </a:lnTo>
                  <a:lnTo>
                    <a:pt x="36720" y="17241"/>
                  </a:lnTo>
                  <a:close/>
                  <a:moveTo>
                    <a:pt x="16170" y="8026"/>
                  </a:moveTo>
                  <a:lnTo>
                    <a:pt x="21527" y="13336"/>
                  </a:lnTo>
                  <a:lnTo>
                    <a:pt x="21980" y="13788"/>
                  </a:lnTo>
                  <a:lnTo>
                    <a:pt x="27731" y="8038"/>
                  </a:lnTo>
                  <a:lnTo>
                    <a:pt x="27731" y="16217"/>
                  </a:lnTo>
                  <a:lnTo>
                    <a:pt x="35910" y="16217"/>
                  </a:lnTo>
                  <a:lnTo>
                    <a:pt x="30124" y="21992"/>
                  </a:lnTo>
                  <a:lnTo>
                    <a:pt x="35910" y="27766"/>
                  </a:lnTo>
                  <a:lnTo>
                    <a:pt x="27731" y="27766"/>
                  </a:lnTo>
                  <a:lnTo>
                    <a:pt x="27731" y="35886"/>
                  </a:lnTo>
                  <a:lnTo>
                    <a:pt x="21980" y="30124"/>
                  </a:lnTo>
                  <a:lnTo>
                    <a:pt x="16170" y="35946"/>
                  </a:lnTo>
                  <a:lnTo>
                    <a:pt x="16170" y="27778"/>
                  </a:lnTo>
                  <a:lnTo>
                    <a:pt x="7978" y="27778"/>
                  </a:lnTo>
                  <a:lnTo>
                    <a:pt x="13765" y="22004"/>
                  </a:lnTo>
                  <a:lnTo>
                    <a:pt x="7978" y="16229"/>
                  </a:lnTo>
                  <a:lnTo>
                    <a:pt x="16170" y="16229"/>
                  </a:lnTo>
                  <a:lnTo>
                    <a:pt x="16170" y="8026"/>
                  </a:lnTo>
                  <a:close/>
                  <a:moveTo>
                    <a:pt x="14860" y="29052"/>
                  </a:moveTo>
                  <a:lnTo>
                    <a:pt x="14860" y="35743"/>
                  </a:lnTo>
                  <a:lnTo>
                    <a:pt x="14872" y="35743"/>
                  </a:lnTo>
                  <a:lnTo>
                    <a:pt x="12276" y="38327"/>
                  </a:lnTo>
                  <a:lnTo>
                    <a:pt x="7311" y="36648"/>
                  </a:lnTo>
                  <a:lnTo>
                    <a:pt x="5585" y="31636"/>
                  </a:lnTo>
                  <a:lnTo>
                    <a:pt x="8157" y="29052"/>
                  </a:lnTo>
                  <a:close/>
                  <a:moveTo>
                    <a:pt x="35732" y="29052"/>
                  </a:moveTo>
                  <a:lnTo>
                    <a:pt x="38315" y="31636"/>
                  </a:lnTo>
                  <a:lnTo>
                    <a:pt x="36613" y="36648"/>
                  </a:lnTo>
                  <a:lnTo>
                    <a:pt x="31648" y="38327"/>
                  </a:lnTo>
                  <a:lnTo>
                    <a:pt x="29040" y="35720"/>
                  </a:lnTo>
                  <a:lnTo>
                    <a:pt x="29040" y="29052"/>
                  </a:lnTo>
                  <a:close/>
                  <a:moveTo>
                    <a:pt x="22004" y="31957"/>
                  </a:moveTo>
                  <a:lnTo>
                    <a:pt x="26707" y="36696"/>
                  </a:lnTo>
                  <a:lnTo>
                    <a:pt x="26707" y="40339"/>
                  </a:lnTo>
                  <a:lnTo>
                    <a:pt x="21968" y="42482"/>
                  </a:lnTo>
                  <a:lnTo>
                    <a:pt x="17241" y="40339"/>
                  </a:lnTo>
                  <a:lnTo>
                    <a:pt x="17241" y="36720"/>
                  </a:lnTo>
                  <a:lnTo>
                    <a:pt x="22004" y="31957"/>
                  </a:lnTo>
                  <a:close/>
                  <a:moveTo>
                    <a:pt x="21968" y="1"/>
                  </a:moveTo>
                  <a:lnTo>
                    <a:pt x="15943" y="2727"/>
                  </a:lnTo>
                  <a:lnTo>
                    <a:pt x="15943" y="7418"/>
                  </a:lnTo>
                  <a:lnTo>
                    <a:pt x="12622" y="4120"/>
                  </a:lnTo>
                  <a:lnTo>
                    <a:pt x="6228" y="6311"/>
                  </a:lnTo>
                  <a:lnTo>
                    <a:pt x="4061" y="12633"/>
                  </a:lnTo>
                  <a:lnTo>
                    <a:pt x="7395" y="15955"/>
                  </a:lnTo>
                  <a:lnTo>
                    <a:pt x="2739" y="15955"/>
                  </a:lnTo>
                  <a:lnTo>
                    <a:pt x="1" y="21956"/>
                  </a:lnTo>
                  <a:lnTo>
                    <a:pt x="2716" y="28016"/>
                  </a:lnTo>
                  <a:lnTo>
                    <a:pt x="7395" y="28016"/>
                  </a:lnTo>
                  <a:lnTo>
                    <a:pt x="4109" y="31290"/>
                  </a:lnTo>
                  <a:lnTo>
                    <a:pt x="6299" y="37672"/>
                  </a:lnTo>
                  <a:lnTo>
                    <a:pt x="12633" y="39815"/>
                  </a:lnTo>
                  <a:lnTo>
                    <a:pt x="15943" y="36529"/>
                  </a:lnTo>
                  <a:lnTo>
                    <a:pt x="15943" y="41173"/>
                  </a:lnTo>
                  <a:lnTo>
                    <a:pt x="21968" y="43887"/>
                  </a:lnTo>
                  <a:lnTo>
                    <a:pt x="28016" y="41173"/>
                  </a:lnTo>
                  <a:lnTo>
                    <a:pt x="28016" y="36493"/>
                  </a:lnTo>
                  <a:lnTo>
                    <a:pt x="31314" y="39815"/>
                  </a:lnTo>
                  <a:lnTo>
                    <a:pt x="37660" y="37672"/>
                  </a:lnTo>
                  <a:lnTo>
                    <a:pt x="39839" y="31290"/>
                  </a:lnTo>
                  <a:lnTo>
                    <a:pt x="36553" y="28016"/>
                  </a:lnTo>
                  <a:lnTo>
                    <a:pt x="41244" y="28016"/>
                  </a:lnTo>
                  <a:lnTo>
                    <a:pt x="43935" y="21944"/>
                  </a:lnTo>
                  <a:lnTo>
                    <a:pt x="41197" y="15943"/>
                  </a:lnTo>
                  <a:lnTo>
                    <a:pt x="36541" y="15943"/>
                  </a:lnTo>
                  <a:lnTo>
                    <a:pt x="39875" y="12621"/>
                  </a:lnTo>
                  <a:lnTo>
                    <a:pt x="37791" y="6502"/>
                  </a:lnTo>
                  <a:lnTo>
                    <a:pt x="37482" y="6406"/>
                  </a:lnTo>
                  <a:lnTo>
                    <a:pt x="31326" y="4109"/>
                  </a:lnTo>
                  <a:lnTo>
                    <a:pt x="28016" y="7430"/>
                  </a:lnTo>
                  <a:lnTo>
                    <a:pt x="28016" y="2727"/>
                  </a:lnTo>
                  <a:lnTo>
                    <a:pt x="21968"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9" name="Google Shape;3199;p43"/>
            <p:cNvSpPr/>
            <p:nvPr/>
          </p:nvSpPr>
          <p:spPr>
            <a:xfrm>
              <a:off x="5706050" y="2441500"/>
              <a:ext cx="729000" cy="728100"/>
            </a:xfrm>
            <a:custGeom>
              <a:rect l="l" t="t" r="r" b="b"/>
              <a:pathLst>
                <a:path w="29159" h="29123" extrusionOk="0">
                  <a:moveTo>
                    <a:pt x="14634" y="6382"/>
                  </a:moveTo>
                  <a:lnTo>
                    <a:pt x="16979" y="8787"/>
                  </a:lnTo>
                  <a:lnTo>
                    <a:pt x="20396" y="8811"/>
                  </a:lnTo>
                  <a:lnTo>
                    <a:pt x="20396" y="12157"/>
                  </a:lnTo>
                  <a:lnTo>
                    <a:pt x="22789" y="14586"/>
                  </a:lnTo>
                  <a:lnTo>
                    <a:pt x="20408" y="16943"/>
                  </a:lnTo>
                  <a:lnTo>
                    <a:pt x="20372" y="20360"/>
                  </a:lnTo>
                  <a:lnTo>
                    <a:pt x="17003" y="20336"/>
                  </a:lnTo>
                  <a:lnTo>
                    <a:pt x="14622" y="22706"/>
                  </a:lnTo>
                  <a:lnTo>
                    <a:pt x="12193" y="20336"/>
                  </a:lnTo>
                  <a:lnTo>
                    <a:pt x="8811" y="20360"/>
                  </a:lnTo>
                  <a:lnTo>
                    <a:pt x="8811" y="16979"/>
                  </a:lnTo>
                  <a:lnTo>
                    <a:pt x="6418" y="14586"/>
                  </a:lnTo>
                  <a:lnTo>
                    <a:pt x="8811" y="12157"/>
                  </a:lnTo>
                  <a:lnTo>
                    <a:pt x="8811" y="8811"/>
                  </a:lnTo>
                  <a:lnTo>
                    <a:pt x="12205" y="8787"/>
                  </a:lnTo>
                  <a:lnTo>
                    <a:pt x="14634" y="6382"/>
                  </a:lnTo>
                  <a:close/>
                  <a:moveTo>
                    <a:pt x="8550" y="1"/>
                  </a:moveTo>
                  <a:lnTo>
                    <a:pt x="8550" y="8537"/>
                  </a:lnTo>
                  <a:lnTo>
                    <a:pt x="1" y="8537"/>
                  </a:lnTo>
                  <a:lnTo>
                    <a:pt x="6037" y="14562"/>
                  </a:lnTo>
                  <a:lnTo>
                    <a:pt x="1" y="20598"/>
                  </a:lnTo>
                  <a:lnTo>
                    <a:pt x="8550" y="20598"/>
                  </a:lnTo>
                  <a:lnTo>
                    <a:pt x="8550" y="29123"/>
                  </a:lnTo>
                  <a:lnTo>
                    <a:pt x="14622" y="23063"/>
                  </a:lnTo>
                  <a:lnTo>
                    <a:pt x="20611" y="29087"/>
                  </a:lnTo>
                  <a:lnTo>
                    <a:pt x="20611" y="20598"/>
                  </a:lnTo>
                  <a:lnTo>
                    <a:pt x="29159" y="20598"/>
                  </a:lnTo>
                  <a:lnTo>
                    <a:pt x="23111" y="14562"/>
                  </a:lnTo>
                  <a:lnTo>
                    <a:pt x="29159" y="8537"/>
                  </a:lnTo>
                  <a:lnTo>
                    <a:pt x="20611" y="8537"/>
                  </a:lnTo>
                  <a:lnTo>
                    <a:pt x="20611" y="12"/>
                  </a:lnTo>
                  <a:lnTo>
                    <a:pt x="14622" y="6013"/>
                  </a:lnTo>
                  <a:lnTo>
                    <a:pt x="8550"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0" name="Google Shape;3200;p43"/>
            <p:cNvSpPr/>
            <p:nvPr/>
          </p:nvSpPr>
          <p:spPr>
            <a:xfrm>
              <a:off x="5666775" y="2402500"/>
              <a:ext cx="807250" cy="806375"/>
            </a:xfrm>
            <a:custGeom>
              <a:rect l="l" t="t" r="r" b="b"/>
              <a:pathLst>
                <a:path w="32290" h="32255" extrusionOk="0">
                  <a:moveTo>
                    <a:pt x="10775" y="3120"/>
                  </a:moveTo>
                  <a:lnTo>
                    <a:pt x="15443" y="7764"/>
                  </a:lnTo>
                  <a:lnTo>
                    <a:pt x="13490" y="9716"/>
                  </a:lnTo>
                  <a:lnTo>
                    <a:pt x="10775" y="9716"/>
                  </a:lnTo>
                  <a:lnTo>
                    <a:pt x="10775" y="3120"/>
                  </a:lnTo>
                  <a:close/>
                  <a:moveTo>
                    <a:pt x="21527" y="3144"/>
                  </a:moveTo>
                  <a:lnTo>
                    <a:pt x="21527" y="9716"/>
                  </a:lnTo>
                  <a:lnTo>
                    <a:pt x="18812" y="9693"/>
                  </a:lnTo>
                  <a:lnTo>
                    <a:pt x="16919" y="7764"/>
                  </a:lnTo>
                  <a:lnTo>
                    <a:pt x="21527" y="3144"/>
                  </a:lnTo>
                  <a:close/>
                  <a:moveTo>
                    <a:pt x="29147" y="10752"/>
                  </a:moveTo>
                  <a:lnTo>
                    <a:pt x="24503" y="15384"/>
                  </a:lnTo>
                  <a:lnTo>
                    <a:pt x="22586" y="13431"/>
                  </a:lnTo>
                  <a:lnTo>
                    <a:pt x="22586" y="10752"/>
                  </a:lnTo>
                  <a:close/>
                  <a:moveTo>
                    <a:pt x="9716" y="10764"/>
                  </a:moveTo>
                  <a:lnTo>
                    <a:pt x="9716" y="13443"/>
                  </a:lnTo>
                  <a:lnTo>
                    <a:pt x="7799" y="15396"/>
                  </a:lnTo>
                  <a:lnTo>
                    <a:pt x="3143" y="10764"/>
                  </a:lnTo>
                  <a:close/>
                  <a:moveTo>
                    <a:pt x="7799" y="16872"/>
                  </a:moveTo>
                  <a:lnTo>
                    <a:pt x="9716" y="18789"/>
                  </a:lnTo>
                  <a:lnTo>
                    <a:pt x="9716" y="21515"/>
                  </a:lnTo>
                  <a:lnTo>
                    <a:pt x="3155" y="21515"/>
                  </a:lnTo>
                  <a:lnTo>
                    <a:pt x="7799" y="16872"/>
                  </a:lnTo>
                  <a:close/>
                  <a:moveTo>
                    <a:pt x="24503" y="16872"/>
                  </a:moveTo>
                  <a:lnTo>
                    <a:pt x="29147" y="21515"/>
                  </a:lnTo>
                  <a:lnTo>
                    <a:pt x="22586" y="21515"/>
                  </a:lnTo>
                  <a:lnTo>
                    <a:pt x="22598" y="18777"/>
                  </a:lnTo>
                  <a:lnTo>
                    <a:pt x="24503" y="16872"/>
                  </a:lnTo>
                  <a:close/>
                  <a:moveTo>
                    <a:pt x="16169" y="8859"/>
                  </a:moveTo>
                  <a:lnTo>
                    <a:pt x="17883" y="10621"/>
                  </a:lnTo>
                  <a:lnTo>
                    <a:pt x="18276" y="11002"/>
                  </a:lnTo>
                  <a:lnTo>
                    <a:pt x="21312" y="11002"/>
                  </a:lnTo>
                  <a:lnTo>
                    <a:pt x="21312" y="13443"/>
                  </a:lnTo>
                  <a:lnTo>
                    <a:pt x="21312" y="13979"/>
                  </a:lnTo>
                  <a:lnTo>
                    <a:pt x="21681" y="14360"/>
                  </a:lnTo>
                  <a:lnTo>
                    <a:pt x="23432" y="16122"/>
                  </a:lnTo>
                  <a:lnTo>
                    <a:pt x="21705" y="17848"/>
                  </a:lnTo>
                  <a:lnTo>
                    <a:pt x="21336" y="18229"/>
                  </a:lnTo>
                  <a:lnTo>
                    <a:pt x="21336" y="18765"/>
                  </a:lnTo>
                  <a:lnTo>
                    <a:pt x="21324" y="21265"/>
                  </a:lnTo>
                  <a:lnTo>
                    <a:pt x="18312" y="21265"/>
                  </a:lnTo>
                  <a:lnTo>
                    <a:pt x="17931" y="21646"/>
                  </a:lnTo>
                  <a:lnTo>
                    <a:pt x="16205" y="23373"/>
                  </a:lnTo>
                  <a:lnTo>
                    <a:pt x="14419" y="21634"/>
                  </a:lnTo>
                  <a:lnTo>
                    <a:pt x="14050" y="21265"/>
                  </a:lnTo>
                  <a:lnTo>
                    <a:pt x="11037" y="21265"/>
                  </a:lnTo>
                  <a:lnTo>
                    <a:pt x="11037" y="18789"/>
                  </a:lnTo>
                  <a:lnTo>
                    <a:pt x="11037" y="18253"/>
                  </a:lnTo>
                  <a:lnTo>
                    <a:pt x="10656" y="17860"/>
                  </a:lnTo>
                  <a:lnTo>
                    <a:pt x="8894" y="16122"/>
                  </a:lnTo>
                  <a:lnTo>
                    <a:pt x="10656" y="14348"/>
                  </a:lnTo>
                  <a:lnTo>
                    <a:pt x="11025" y="13979"/>
                  </a:lnTo>
                  <a:lnTo>
                    <a:pt x="11025" y="13443"/>
                  </a:lnTo>
                  <a:lnTo>
                    <a:pt x="11025" y="11002"/>
                  </a:lnTo>
                  <a:lnTo>
                    <a:pt x="14026" y="11002"/>
                  </a:lnTo>
                  <a:lnTo>
                    <a:pt x="14407" y="10633"/>
                  </a:lnTo>
                  <a:lnTo>
                    <a:pt x="16169" y="8859"/>
                  </a:lnTo>
                  <a:close/>
                  <a:moveTo>
                    <a:pt x="21527" y="22551"/>
                  </a:moveTo>
                  <a:lnTo>
                    <a:pt x="21527" y="29076"/>
                  </a:lnTo>
                  <a:lnTo>
                    <a:pt x="16919" y="24444"/>
                  </a:lnTo>
                  <a:lnTo>
                    <a:pt x="18824" y="22551"/>
                  </a:lnTo>
                  <a:close/>
                  <a:moveTo>
                    <a:pt x="13478" y="22551"/>
                  </a:moveTo>
                  <a:lnTo>
                    <a:pt x="15443" y="24456"/>
                  </a:lnTo>
                  <a:lnTo>
                    <a:pt x="10775" y="29135"/>
                  </a:lnTo>
                  <a:lnTo>
                    <a:pt x="10775" y="22563"/>
                  </a:lnTo>
                  <a:lnTo>
                    <a:pt x="13478" y="22551"/>
                  </a:lnTo>
                  <a:close/>
                  <a:moveTo>
                    <a:pt x="22824" y="1"/>
                  </a:moveTo>
                  <a:lnTo>
                    <a:pt x="20610" y="2227"/>
                  </a:lnTo>
                  <a:lnTo>
                    <a:pt x="16169" y="6656"/>
                  </a:lnTo>
                  <a:lnTo>
                    <a:pt x="11668" y="2192"/>
                  </a:lnTo>
                  <a:lnTo>
                    <a:pt x="9466" y="13"/>
                  </a:lnTo>
                  <a:lnTo>
                    <a:pt x="9466" y="3120"/>
                  </a:lnTo>
                  <a:lnTo>
                    <a:pt x="9466" y="9454"/>
                  </a:lnTo>
                  <a:lnTo>
                    <a:pt x="0" y="9454"/>
                  </a:lnTo>
                  <a:lnTo>
                    <a:pt x="2215" y="11681"/>
                  </a:lnTo>
                  <a:lnTo>
                    <a:pt x="6680" y="16134"/>
                  </a:lnTo>
                  <a:lnTo>
                    <a:pt x="2215" y="20599"/>
                  </a:lnTo>
                  <a:lnTo>
                    <a:pt x="0" y="22825"/>
                  </a:lnTo>
                  <a:lnTo>
                    <a:pt x="9466" y="22825"/>
                  </a:lnTo>
                  <a:lnTo>
                    <a:pt x="9466" y="29135"/>
                  </a:lnTo>
                  <a:lnTo>
                    <a:pt x="9466" y="32255"/>
                  </a:lnTo>
                  <a:lnTo>
                    <a:pt x="11680" y="30040"/>
                  </a:lnTo>
                  <a:lnTo>
                    <a:pt x="16169" y="25540"/>
                  </a:lnTo>
                  <a:lnTo>
                    <a:pt x="20610" y="29993"/>
                  </a:lnTo>
                  <a:lnTo>
                    <a:pt x="22824" y="32231"/>
                  </a:lnTo>
                  <a:lnTo>
                    <a:pt x="22824" y="29088"/>
                  </a:lnTo>
                  <a:lnTo>
                    <a:pt x="22824" y="22801"/>
                  </a:lnTo>
                  <a:lnTo>
                    <a:pt x="32290" y="22801"/>
                  </a:lnTo>
                  <a:lnTo>
                    <a:pt x="30075" y="20587"/>
                  </a:lnTo>
                  <a:lnTo>
                    <a:pt x="25611" y="16122"/>
                  </a:lnTo>
                  <a:lnTo>
                    <a:pt x="30075" y="11657"/>
                  </a:lnTo>
                  <a:lnTo>
                    <a:pt x="32290" y="9442"/>
                  </a:lnTo>
                  <a:lnTo>
                    <a:pt x="22824" y="9442"/>
                  </a:lnTo>
                  <a:lnTo>
                    <a:pt x="22824" y="3132"/>
                  </a:lnTo>
                  <a:lnTo>
                    <a:pt x="2282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1" name="Google Shape;3201;p43"/>
            <p:cNvSpPr/>
            <p:nvPr/>
          </p:nvSpPr>
          <p:spPr>
            <a:xfrm>
              <a:off x="5857275" y="2591825"/>
              <a:ext cx="426550" cy="425950"/>
            </a:xfrm>
            <a:custGeom>
              <a:rect l="l" t="t" r="r" b="b"/>
              <a:pathLst>
                <a:path w="17062" h="17038" extrusionOk="0">
                  <a:moveTo>
                    <a:pt x="8573" y="0"/>
                  </a:moveTo>
                  <a:lnTo>
                    <a:pt x="6037" y="2524"/>
                  </a:lnTo>
                  <a:lnTo>
                    <a:pt x="3132" y="2524"/>
                  </a:lnTo>
                  <a:lnTo>
                    <a:pt x="2501" y="2536"/>
                  </a:lnTo>
                  <a:lnTo>
                    <a:pt x="2501" y="6025"/>
                  </a:lnTo>
                  <a:lnTo>
                    <a:pt x="0" y="8549"/>
                  </a:lnTo>
                  <a:lnTo>
                    <a:pt x="2501" y="11049"/>
                  </a:lnTo>
                  <a:lnTo>
                    <a:pt x="2501" y="14585"/>
                  </a:lnTo>
                  <a:lnTo>
                    <a:pt x="6025" y="14585"/>
                  </a:lnTo>
                  <a:lnTo>
                    <a:pt x="8549" y="17038"/>
                  </a:lnTo>
                  <a:lnTo>
                    <a:pt x="9013" y="16609"/>
                  </a:lnTo>
                  <a:lnTo>
                    <a:pt x="11037" y="14585"/>
                  </a:lnTo>
                  <a:lnTo>
                    <a:pt x="14562" y="14585"/>
                  </a:lnTo>
                  <a:lnTo>
                    <a:pt x="14597" y="11037"/>
                  </a:lnTo>
                  <a:lnTo>
                    <a:pt x="17062" y="8549"/>
                  </a:lnTo>
                  <a:lnTo>
                    <a:pt x="14562" y="6025"/>
                  </a:lnTo>
                  <a:lnTo>
                    <a:pt x="14562" y="2524"/>
                  </a:lnTo>
                  <a:lnTo>
                    <a:pt x="11025" y="2524"/>
                  </a:lnTo>
                  <a:lnTo>
                    <a:pt x="8573"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2" name="Google Shape;3202;p43"/>
            <p:cNvSpPr/>
            <p:nvPr/>
          </p:nvSpPr>
          <p:spPr>
            <a:xfrm>
              <a:off x="5857275" y="2591825"/>
              <a:ext cx="426550" cy="425950"/>
            </a:xfrm>
            <a:custGeom>
              <a:rect l="l" t="t" r="r" b="b"/>
              <a:pathLst>
                <a:path w="17062" h="17038" extrusionOk="0">
                  <a:moveTo>
                    <a:pt x="8573" y="0"/>
                  </a:moveTo>
                  <a:lnTo>
                    <a:pt x="6037" y="2524"/>
                  </a:lnTo>
                  <a:lnTo>
                    <a:pt x="3132" y="2524"/>
                  </a:lnTo>
                  <a:lnTo>
                    <a:pt x="2501" y="2536"/>
                  </a:lnTo>
                  <a:lnTo>
                    <a:pt x="2501" y="6025"/>
                  </a:lnTo>
                  <a:lnTo>
                    <a:pt x="0" y="8549"/>
                  </a:lnTo>
                  <a:lnTo>
                    <a:pt x="2501" y="11049"/>
                  </a:lnTo>
                  <a:lnTo>
                    <a:pt x="2501" y="14585"/>
                  </a:lnTo>
                  <a:lnTo>
                    <a:pt x="6025" y="14585"/>
                  </a:lnTo>
                  <a:lnTo>
                    <a:pt x="8549" y="17038"/>
                  </a:lnTo>
                  <a:lnTo>
                    <a:pt x="9013" y="16609"/>
                  </a:lnTo>
                  <a:lnTo>
                    <a:pt x="11037" y="14585"/>
                  </a:lnTo>
                  <a:lnTo>
                    <a:pt x="14562" y="14585"/>
                  </a:lnTo>
                  <a:lnTo>
                    <a:pt x="14597" y="11037"/>
                  </a:lnTo>
                  <a:lnTo>
                    <a:pt x="17062" y="8549"/>
                  </a:lnTo>
                  <a:lnTo>
                    <a:pt x="14562" y="6025"/>
                  </a:lnTo>
                  <a:lnTo>
                    <a:pt x="14562" y="2524"/>
                  </a:lnTo>
                  <a:lnTo>
                    <a:pt x="11025" y="2524"/>
                  </a:lnTo>
                  <a:lnTo>
                    <a:pt x="8573" y="0"/>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3" name="Google Shape;3203;p43"/>
            <p:cNvSpPr/>
            <p:nvPr/>
          </p:nvSpPr>
          <p:spPr>
            <a:xfrm>
              <a:off x="5834050" y="2568600"/>
              <a:ext cx="471800" cy="471500"/>
            </a:xfrm>
            <a:custGeom>
              <a:rect l="l" t="t" r="r" b="b"/>
              <a:pathLst>
                <a:path w="18872" h="18860" extrusionOk="0">
                  <a:moveTo>
                    <a:pt x="9478" y="1846"/>
                  </a:moveTo>
                  <a:lnTo>
                    <a:pt x="11669" y="4096"/>
                  </a:lnTo>
                  <a:lnTo>
                    <a:pt x="14836" y="4108"/>
                  </a:lnTo>
                  <a:lnTo>
                    <a:pt x="14836" y="7216"/>
                  </a:lnTo>
                  <a:lnTo>
                    <a:pt x="17074" y="9478"/>
                  </a:lnTo>
                  <a:lnTo>
                    <a:pt x="14871" y="11681"/>
                  </a:lnTo>
                  <a:lnTo>
                    <a:pt x="14860" y="14848"/>
                  </a:lnTo>
                  <a:lnTo>
                    <a:pt x="11704" y="14836"/>
                  </a:lnTo>
                  <a:lnTo>
                    <a:pt x="9502" y="17038"/>
                  </a:lnTo>
                  <a:lnTo>
                    <a:pt x="7216" y="14824"/>
                  </a:lnTo>
                  <a:lnTo>
                    <a:pt x="4084" y="14836"/>
                  </a:lnTo>
                  <a:lnTo>
                    <a:pt x="4084" y="11681"/>
                  </a:lnTo>
                  <a:lnTo>
                    <a:pt x="1846" y="9454"/>
                  </a:lnTo>
                  <a:lnTo>
                    <a:pt x="4084" y="7192"/>
                  </a:lnTo>
                  <a:lnTo>
                    <a:pt x="4084" y="4072"/>
                  </a:lnTo>
                  <a:lnTo>
                    <a:pt x="7251" y="4061"/>
                  </a:lnTo>
                  <a:lnTo>
                    <a:pt x="9478" y="1846"/>
                  </a:lnTo>
                  <a:close/>
                  <a:moveTo>
                    <a:pt x="9502" y="1"/>
                  </a:moveTo>
                  <a:lnTo>
                    <a:pt x="8573" y="929"/>
                  </a:lnTo>
                  <a:lnTo>
                    <a:pt x="6704" y="2798"/>
                  </a:lnTo>
                  <a:lnTo>
                    <a:pt x="2775" y="2798"/>
                  </a:lnTo>
                  <a:lnTo>
                    <a:pt x="2775" y="4096"/>
                  </a:lnTo>
                  <a:lnTo>
                    <a:pt x="2775" y="6680"/>
                  </a:lnTo>
                  <a:lnTo>
                    <a:pt x="905" y="8561"/>
                  </a:lnTo>
                  <a:lnTo>
                    <a:pt x="1" y="9478"/>
                  </a:lnTo>
                  <a:lnTo>
                    <a:pt x="905" y="10395"/>
                  </a:lnTo>
                  <a:lnTo>
                    <a:pt x="2775" y="12240"/>
                  </a:lnTo>
                  <a:lnTo>
                    <a:pt x="2775" y="14836"/>
                  </a:lnTo>
                  <a:lnTo>
                    <a:pt x="2775" y="16133"/>
                  </a:lnTo>
                  <a:lnTo>
                    <a:pt x="4061" y="16133"/>
                  </a:lnTo>
                  <a:lnTo>
                    <a:pt x="6668" y="16122"/>
                  </a:lnTo>
                  <a:lnTo>
                    <a:pt x="8561" y="17967"/>
                  </a:lnTo>
                  <a:lnTo>
                    <a:pt x="9466" y="18860"/>
                  </a:lnTo>
                  <a:lnTo>
                    <a:pt x="10371" y="17967"/>
                  </a:lnTo>
                  <a:lnTo>
                    <a:pt x="12204" y="16133"/>
                  </a:lnTo>
                  <a:lnTo>
                    <a:pt x="16098" y="16133"/>
                  </a:lnTo>
                  <a:lnTo>
                    <a:pt x="16122" y="14836"/>
                  </a:lnTo>
                  <a:lnTo>
                    <a:pt x="16133" y="12204"/>
                  </a:lnTo>
                  <a:lnTo>
                    <a:pt x="17967" y="10371"/>
                  </a:lnTo>
                  <a:lnTo>
                    <a:pt x="18872" y="9466"/>
                  </a:lnTo>
                  <a:lnTo>
                    <a:pt x="17967" y="8537"/>
                  </a:lnTo>
                  <a:lnTo>
                    <a:pt x="16098" y="6668"/>
                  </a:lnTo>
                  <a:lnTo>
                    <a:pt x="16098" y="4072"/>
                  </a:lnTo>
                  <a:lnTo>
                    <a:pt x="16098" y="2787"/>
                  </a:lnTo>
                  <a:lnTo>
                    <a:pt x="14812" y="2787"/>
                  </a:lnTo>
                  <a:lnTo>
                    <a:pt x="12193" y="2763"/>
                  </a:lnTo>
                  <a:lnTo>
                    <a:pt x="10371" y="905"/>
                  </a:lnTo>
                  <a:lnTo>
                    <a:pt x="9502"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4" name="Google Shape;3204;p43"/>
            <p:cNvSpPr/>
            <p:nvPr/>
          </p:nvSpPr>
          <p:spPr>
            <a:xfrm>
              <a:off x="1010225" y="3851500"/>
              <a:ext cx="1072775" cy="1073075"/>
            </a:xfrm>
            <a:custGeom>
              <a:rect l="l" t="t" r="r" b="b"/>
              <a:pathLst>
                <a:path w="42911" h="42923" extrusionOk="0">
                  <a:moveTo>
                    <a:pt x="12502" y="0"/>
                  </a:moveTo>
                  <a:lnTo>
                    <a:pt x="8240" y="4834"/>
                  </a:lnTo>
                  <a:lnTo>
                    <a:pt x="10062" y="9216"/>
                  </a:lnTo>
                  <a:lnTo>
                    <a:pt x="17670" y="12371"/>
                  </a:lnTo>
                  <a:lnTo>
                    <a:pt x="20825" y="4751"/>
                  </a:lnTo>
                  <a:lnTo>
                    <a:pt x="19003" y="417"/>
                  </a:lnTo>
                  <a:lnTo>
                    <a:pt x="12502" y="0"/>
                  </a:lnTo>
                  <a:close/>
                  <a:moveTo>
                    <a:pt x="30243" y="227"/>
                  </a:moveTo>
                  <a:lnTo>
                    <a:pt x="23861" y="417"/>
                  </a:lnTo>
                  <a:lnTo>
                    <a:pt x="22051" y="4763"/>
                  </a:lnTo>
                  <a:lnTo>
                    <a:pt x="25242" y="12371"/>
                  </a:lnTo>
                  <a:lnTo>
                    <a:pt x="25254" y="12371"/>
                  </a:lnTo>
                  <a:lnTo>
                    <a:pt x="32814" y="9263"/>
                  </a:lnTo>
                  <a:lnTo>
                    <a:pt x="34612" y="4882"/>
                  </a:lnTo>
                  <a:lnTo>
                    <a:pt x="30243" y="227"/>
                  </a:lnTo>
                  <a:close/>
                  <a:moveTo>
                    <a:pt x="4835" y="8275"/>
                  </a:moveTo>
                  <a:lnTo>
                    <a:pt x="191" y="12621"/>
                  </a:lnTo>
                  <a:lnTo>
                    <a:pt x="370" y="19026"/>
                  </a:lnTo>
                  <a:lnTo>
                    <a:pt x="4716" y="20824"/>
                  </a:lnTo>
                  <a:lnTo>
                    <a:pt x="12324" y="17681"/>
                  </a:lnTo>
                  <a:lnTo>
                    <a:pt x="9169" y="10073"/>
                  </a:lnTo>
                  <a:lnTo>
                    <a:pt x="4835" y="8275"/>
                  </a:lnTo>
                  <a:close/>
                  <a:moveTo>
                    <a:pt x="38029" y="8323"/>
                  </a:moveTo>
                  <a:lnTo>
                    <a:pt x="33684" y="10121"/>
                  </a:lnTo>
                  <a:lnTo>
                    <a:pt x="30528" y="17717"/>
                  </a:lnTo>
                  <a:lnTo>
                    <a:pt x="38125" y="20872"/>
                  </a:lnTo>
                  <a:lnTo>
                    <a:pt x="42506" y="19050"/>
                  </a:lnTo>
                  <a:lnTo>
                    <a:pt x="42911" y="12871"/>
                  </a:lnTo>
                  <a:lnTo>
                    <a:pt x="42863" y="12847"/>
                  </a:lnTo>
                  <a:lnTo>
                    <a:pt x="38029" y="8323"/>
                  </a:lnTo>
                  <a:close/>
                  <a:moveTo>
                    <a:pt x="4728" y="22074"/>
                  </a:moveTo>
                  <a:lnTo>
                    <a:pt x="418" y="23860"/>
                  </a:lnTo>
                  <a:lnTo>
                    <a:pt x="1" y="30349"/>
                  </a:lnTo>
                  <a:lnTo>
                    <a:pt x="4847" y="34600"/>
                  </a:lnTo>
                  <a:lnTo>
                    <a:pt x="9181" y="32814"/>
                  </a:lnTo>
                  <a:lnTo>
                    <a:pt x="12336" y="25230"/>
                  </a:lnTo>
                  <a:lnTo>
                    <a:pt x="4728" y="22074"/>
                  </a:lnTo>
                  <a:close/>
                  <a:moveTo>
                    <a:pt x="38113" y="22122"/>
                  </a:moveTo>
                  <a:lnTo>
                    <a:pt x="30505" y="25253"/>
                  </a:lnTo>
                  <a:lnTo>
                    <a:pt x="33660" y="32862"/>
                  </a:lnTo>
                  <a:lnTo>
                    <a:pt x="38006" y="34659"/>
                  </a:lnTo>
                  <a:lnTo>
                    <a:pt x="42673" y="30254"/>
                  </a:lnTo>
                  <a:lnTo>
                    <a:pt x="42447" y="23908"/>
                  </a:lnTo>
                  <a:lnTo>
                    <a:pt x="38113" y="22122"/>
                  </a:lnTo>
                  <a:close/>
                  <a:moveTo>
                    <a:pt x="17694" y="30528"/>
                  </a:moveTo>
                  <a:lnTo>
                    <a:pt x="10050" y="33683"/>
                  </a:lnTo>
                  <a:lnTo>
                    <a:pt x="8264" y="37981"/>
                  </a:lnTo>
                  <a:lnTo>
                    <a:pt x="12633" y="42637"/>
                  </a:lnTo>
                  <a:lnTo>
                    <a:pt x="19015" y="42446"/>
                  </a:lnTo>
                  <a:lnTo>
                    <a:pt x="20825" y="38112"/>
                  </a:lnTo>
                  <a:lnTo>
                    <a:pt x="17694" y="30528"/>
                  </a:lnTo>
                  <a:close/>
                  <a:moveTo>
                    <a:pt x="25194" y="30576"/>
                  </a:moveTo>
                  <a:lnTo>
                    <a:pt x="22051" y="38136"/>
                  </a:lnTo>
                  <a:lnTo>
                    <a:pt x="23837" y="42494"/>
                  </a:lnTo>
                  <a:lnTo>
                    <a:pt x="30267" y="42922"/>
                  </a:lnTo>
                  <a:lnTo>
                    <a:pt x="34588" y="38041"/>
                  </a:lnTo>
                  <a:lnTo>
                    <a:pt x="32803" y="33731"/>
                  </a:lnTo>
                  <a:lnTo>
                    <a:pt x="25194" y="30576"/>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5" name="Google Shape;3205;p43"/>
            <p:cNvSpPr/>
            <p:nvPr/>
          </p:nvSpPr>
          <p:spPr>
            <a:xfrm>
              <a:off x="1010225" y="3851500"/>
              <a:ext cx="1072775" cy="1073075"/>
            </a:xfrm>
            <a:custGeom>
              <a:rect l="l" t="t" r="r" b="b"/>
              <a:pathLst>
                <a:path w="42911" h="42923" extrusionOk="0">
                  <a:moveTo>
                    <a:pt x="12502" y="0"/>
                  </a:moveTo>
                  <a:lnTo>
                    <a:pt x="8240" y="4834"/>
                  </a:lnTo>
                  <a:lnTo>
                    <a:pt x="10062" y="9216"/>
                  </a:lnTo>
                  <a:lnTo>
                    <a:pt x="17670" y="12371"/>
                  </a:lnTo>
                  <a:lnTo>
                    <a:pt x="20825" y="4751"/>
                  </a:lnTo>
                  <a:lnTo>
                    <a:pt x="19003" y="417"/>
                  </a:lnTo>
                  <a:lnTo>
                    <a:pt x="12502" y="0"/>
                  </a:lnTo>
                  <a:close/>
                  <a:moveTo>
                    <a:pt x="30243" y="227"/>
                  </a:moveTo>
                  <a:lnTo>
                    <a:pt x="23861" y="417"/>
                  </a:lnTo>
                  <a:lnTo>
                    <a:pt x="22051" y="4763"/>
                  </a:lnTo>
                  <a:lnTo>
                    <a:pt x="25242" y="12371"/>
                  </a:lnTo>
                  <a:lnTo>
                    <a:pt x="25254" y="12371"/>
                  </a:lnTo>
                  <a:lnTo>
                    <a:pt x="32814" y="9263"/>
                  </a:lnTo>
                  <a:lnTo>
                    <a:pt x="34612" y="4882"/>
                  </a:lnTo>
                  <a:lnTo>
                    <a:pt x="30243" y="227"/>
                  </a:lnTo>
                  <a:close/>
                  <a:moveTo>
                    <a:pt x="4835" y="8275"/>
                  </a:moveTo>
                  <a:lnTo>
                    <a:pt x="191" y="12621"/>
                  </a:lnTo>
                  <a:lnTo>
                    <a:pt x="370" y="19026"/>
                  </a:lnTo>
                  <a:lnTo>
                    <a:pt x="4716" y="20824"/>
                  </a:lnTo>
                  <a:lnTo>
                    <a:pt x="12324" y="17681"/>
                  </a:lnTo>
                  <a:lnTo>
                    <a:pt x="9169" y="10073"/>
                  </a:lnTo>
                  <a:lnTo>
                    <a:pt x="4835" y="8275"/>
                  </a:lnTo>
                  <a:close/>
                  <a:moveTo>
                    <a:pt x="38029" y="8323"/>
                  </a:moveTo>
                  <a:lnTo>
                    <a:pt x="33684" y="10121"/>
                  </a:lnTo>
                  <a:lnTo>
                    <a:pt x="30528" y="17717"/>
                  </a:lnTo>
                  <a:lnTo>
                    <a:pt x="38125" y="20872"/>
                  </a:lnTo>
                  <a:lnTo>
                    <a:pt x="42506" y="19050"/>
                  </a:lnTo>
                  <a:lnTo>
                    <a:pt x="42911" y="12871"/>
                  </a:lnTo>
                  <a:lnTo>
                    <a:pt x="42863" y="12847"/>
                  </a:lnTo>
                  <a:lnTo>
                    <a:pt x="38029" y="8323"/>
                  </a:lnTo>
                  <a:close/>
                  <a:moveTo>
                    <a:pt x="4728" y="22074"/>
                  </a:moveTo>
                  <a:lnTo>
                    <a:pt x="418" y="23860"/>
                  </a:lnTo>
                  <a:lnTo>
                    <a:pt x="1" y="30349"/>
                  </a:lnTo>
                  <a:lnTo>
                    <a:pt x="4847" y="34600"/>
                  </a:lnTo>
                  <a:lnTo>
                    <a:pt x="9181" y="32814"/>
                  </a:lnTo>
                  <a:lnTo>
                    <a:pt x="12336" y="25230"/>
                  </a:lnTo>
                  <a:lnTo>
                    <a:pt x="4728" y="22074"/>
                  </a:lnTo>
                  <a:close/>
                  <a:moveTo>
                    <a:pt x="38113" y="22122"/>
                  </a:moveTo>
                  <a:lnTo>
                    <a:pt x="30505" y="25253"/>
                  </a:lnTo>
                  <a:lnTo>
                    <a:pt x="33660" y="32862"/>
                  </a:lnTo>
                  <a:lnTo>
                    <a:pt x="38006" y="34659"/>
                  </a:lnTo>
                  <a:lnTo>
                    <a:pt x="42673" y="30254"/>
                  </a:lnTo>
                  <a:lnTo>
                    <a:pt x="42447" y="23908"/>
                  </a:lnTo>
                  <a:lnTo>
                    <a:pt x="38113" y="22122"/>
                  </a:lnTo>
                  <a:close/>
                  <a:moveTo>
                    <a:pt x="17694" y="30528"/>
                  </a:moveTo>
                  <a:lnTo>
                    <a:pt x="10050" y="33683"/>
                  </a:lnTo>
                  <a:lnTo>
                    <a:pt x="8264" y="37981"/>
                  </a:lnTo>
                  <a:lnTo>
                    <a:pt x="12633" y="42637"/>
                  </a:lnTo>
                  <a:lnTo>
                    <a:pt x="19015" y="42446"/>
                  </a:lnTo>
                  <a:lnTo>
                    <a:pt x="20825" y="38112"/>
                  </a:lnTo>
                  <a:lnTo>
                    <a:pt x="17694" y="30528"/>
                  </a:lnTo>
                  <a:close/>
                  <a:moveTo>
                    <a:pt x="25194" y="30576"/>
                  </a:moveTo>
                  <a:lnTo>
                    <a:pt x="22051" y="38136"/>
                  </a:lnTo>
                  <a:lnTo>
                    <a:pt x="23837" y="42494"/>
                  </a:lnTo>
                  <a:lnTo>
                    <a:pt x="30267" y="42922"/>
                  </a:lnTo>
                  <a:lnTo>
                    <a:pt x="34588" y="38041"/>
                  </a:lnTo>
                  <a:lnTo>
                    <a:pt x="32803" y="33731"/>
                  </a:lnTo>
                  <a:lnTo>
                    <a:pt x="25194" y="30576"/>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6" name="Google Shape;3206;p43"/>
            <p:cNvSpPr/>
            <p:nvPr/>
          </p:nvSpPr>
          <p:spPr>
            <a:xfrm>
              <a:off x="992075" y="3833625"/>
              <a:ext cx="1109100" cy="1109100"/>
            </a:xfrm>
            <a:custGeom>
              <a:rect l="l" t="t" r="r" b="b"/>
              <a:pathLst>
                <a:path w="44364" h="44364" extrusionOk="0">
                  <a:moveTo>
                    <a:pt x="30659" y="1656"/>
                  </a:moveTo>
                  <a:lnTo>
                    <a:pt x="34493" y="5752"/>
                  </a:lnTo>
                  <a:lnTo>
                    <a:pt x="32957" y="9419"/>
                  </a:lnTo>
                  <a:lnTo>
                    <a:pt x="26313" y="12157"/>
                  </a:lnTo>
                  <a:lnTo>
                    <a:pt x="23515" y="5466"/>
                  </a:lnTo>
                  <a:lnTo>
                    <a:pt x="25039" y="1835"/>
                  </a:lnTo>
                  <a:lnTo>
                    <a:pt x="30659" y="1656"/>
                  </a:lnTo>
                  <a:close/>
                  <a:moveTo>
                    <a:pt x="13526" y="1442"/>
                  </a:moveTo>
                  <a:lnTo>
                    <a:pt x="19253" y="1823"/>
                  </a:lnTo>
                  <a:lnTo>
                    <a:pt x="20789" y="5478"/>
                  </a:lnTo>
                  <a:lnTo>
                    <a:pt x="18003" y="12181"/>
                  </a:lnTo>
                  <a:lnTo>
                    <a:pt x="11311" y="9395"/>
                  </a:lnTo>
                  <a:lnTo>
                    <a:pt x="9776" y="5692"/>
                  </a:lnTo>
                  <a:lnTo>
                    <a:pt x="13526" y="1442"/>
                  </a:lnTo>
                  <a:close/>
                  <a:moveTo>
                    <a:pt x="5727" y="9824"/>
                  </a:moveTo>
                  <a:lnTo>
                    <a:pt x="9371" y="11348"/>
                  </a:lnTo>
                  <a:lnTo>
                    <a:pt x="12145" y="18027"/>
                  </a:lnTo>
                  <a:lnTo>
                    <a:pt x="5442" y="20789"/>
                  </a:lnTo>
                  <a:lnTo>
                    <a:pt x="1798" y="19277"/>
                  </a:lnTo>
                  <a:lnTo>
                    <a:pt x="1632" y="13634"/>
                  </a:lnTo>
                  <a:lnTo>
                    <a:pt x="5727" y="9824"/>
                  </a:lnTo>
                  <a:close/>
                  <a:moveTo>
                    <a:pt x="38601" y="9859"/>
                  </a:moveTo>
                  <a:lnTo>
                    <a:pt x="42923" y="13884"/>
                  </a:lnTo>
                  <a:lnTo>
                    <a:pt x="42565" y="19301"/>
                  </a:lnTo>
                  <a:lnTo>
                    <a:pt x="38851" y="20837"/>
                  </a:lnTo>
                  <a:lnTo>
                    <a:pt x="32159" y="18051"/>
                  </a:lnTo>
                  <a:lnTo>
                    <a:pt x="34922" y="11371"/>
                  </a:lnTo>
                  <a:lnTo>
                    <a:pt x="38601" y="9859"/>
                  </a:lnTo>
                  <a:close/>
                  <a:moveTo>
                    <a:pt x="5454" y="23551"/>
                  </a:moveTo>
                  <a:lnTo>
                    <a:pt x="12157" y="26326"/>
                  </a:lnTo>
                  <a:lnTo>
                    <a:pt x="9371" y="32993"/>
                  </a:lnTo>
                  <a:lnTo>
                    <a:pt x="5716" y="34517"/>
                  </a:lnTo>
                  <a:lnTo>
                    <a:pt x="1453" y="30779"/>
                  </a:lnTo>
                  <a:lnTo>
                    <a:pt x="1810" y="25052"/>
                  </a:lnTo>
                  <a:lnTo>
                    <a:pt x="5454" y="23551"/>
                  </a:lnTo>
                  <a:close/>
                  <a:moveTo>
                    <a:pt x="38851" y="23575"/>
                  </a:moveTo>
                  <a:lnTo>
                    <a:pt x="42506" y="25099"/>
                  </a:lnTo>
                  <a:lnTo>
                    <a:pt x="42696" y="30671"/>
                  </a:lnTo>
                  <a:lnTo>
                    <a:pt x="38601" y="34541"/>
                  </a:lnTo>
                  <a:lnTo>
                    <a:pt x="34922" y="33029"/>
                  </a:lnTo>
                  <a:lnTo>
                    <a:pt x="32159" y="26349"/>
                  </a:lnTo>
                  <a:lnTo>
                    <a:pt x="38851" y="23575"/>
                  </a:lnTo>
                  <a:close/>
                  <a:moveTo>
                    <a:pt x="22170" y="5835"/>
                  </a:moveTo>
                  <a:lnTo>
                    <a:pt x="25325" y="13372"/>
                  </a:lnTo>
                  <a:lnTo>
                    <a:pt x="25611" y="14003"/>
                  </a:lnTo>
                  <a:lnTo>
                    <a:pt x="33731" y="10657"/>
                  </a:lnTo>
                  <a:lnTo>
                    <a:pt x="30338" y="18813"/>
                  </a:lnTo>
                  <a:lnTo>
                    <a:pt x="38517" y="22206"/>
                  </a:lnTo>
                  <a:lnTo>
                    <a:pt x="30338" y="25587"/>
                  </a:lnTo>
                  <a:lnTo>
                    <a:pt x="33719" y="33755"/>
                  </a:lnTo>
                  <a:lnTo>
                    <a:pt x="33719" y="33755"/>
                  </a:lnTo>
                  <a:lnTo>
                    <a:pt x="25551" y="30362"/>
                  </a:lnTo>
                  <a:lnTo>
                    <a:pt x="22158" y="38494"/>
                  </a:lnTo>
                  <a:lnTo>
                    <a:pt x="18812" y="30338"/>
                  </a:lnTo>
                  <a:lnTo>
                    <a:pt x="10597" y="33731"/>
                  </a:lnTo>
                  <a:lnTo>
                    <a:pt x="10597" y="33731"/>
                  </a:lnTo>
                  <a:lnTo>
                    <a:pt x="13990" y="25576"/>
                  </a:lnTo>
                  <a:lnTo>
                    <a:pt x="5811" y="22182"/>
                  </a:lnTo>
                  <a:lnTo>
                    <a:pt x="13990" y="18801"/>
                  </a:lnTo>
                  <a:lnTo>
                    <a:pt x="10609" y="10633"/>
                  </a:lnTo>
                  <a:lnTo>
                    <a:pt x="18777" y="14027"/>
                  </a:lnTo>
                  <a:lnTo>
                    <a:pt x="22170" y="5835"/>
                  </a:lnTo>
                  <a:close/>
                  <a:moveTo>
                    <a:pt x="18062" y="32160"/>
                  </a:moveTo>
                  <a:lnTo>
                    <a:pt x="20801" y="38827"/>
                  </a:lnTo>
                  <a:lnTo>
                    <a:pt x="19289" y="42482"/>
                  </a:lnTo>
                  <a:lnTo>
                    <a:pt x="13657" y="42661"/>
                  </a:lnTo>
                  <a:lnTo>
                    <a:pt x="9811" y="38565"/>
                  </a:lnTo>
                  <a:lnTo>
                    <a:pt x="11323" y="34946"/>
                  </a:lnTo>
                  <a:lnTo>
                    <a:pt x="18062" y="32160"/>
                  </a:lnTo>
                  <a:close/>
                  <a:moveTo>
                    <a:pt x="26290" y="32183"/>
                  </a:moveTo>
                  <a:lnTo>
                    <a:pt x="32993" y="34958"/>
                  </a:lnTo>
                  <a:lnTo>
                    <a:pt x="34493" y="38613"/>
                  </a:lnTo>
                  <a:lnTo>
                    <a:pt x="30695" y="42899"/>
                  </a:lnTo>
                  <a:lnTo>
                    <a:pt x="25039" y="42518"/>
                  </a:lnTo>
                  <a:lnTo>
                    <a:pt x="23527" y="38827"/>
                  </a:lnTo>
                  <a:lnTo>
                    <a:pt x="26290" y="32183"/>
                  </a:lnTo>
                  <a:close/>
                  <a:moveTo>
                    <a:pt x="12931" y="1"/>
                  </a:moveTo>
                  <a:lnTo>
                    <a:pt x="8144" y="5430"/>
                  </a:lnTo>
                  <a:lnTo>
                    <a:pt x="10097" y="10133"/>
                  </a:lnTo>
                  <a:lnTo>
                    <a:pt x="5442" y="8204"/>
                  </a:lnTo>
                  <a:lnTo>
                    <a:pt x="215" y="13050"/>
                  </a:lnTo>
                  <a:lnTo>
                    <a:pt x="417" y="20230"/>
                  </a:lnTo>
                  <a:lnTo>
                    <a:pt x="5096" y="22182"/>
                  </a:lnTo>
                  <a:lnTo>
                    <a:pt x="453" y="24099"/>
                  </a:lnTo>
                  <a:lnTo>
                    <a:pt x="1" y="31386"/>
                  </a:lnTo>
                  <a:lnTo>
                    <a:pt x="5430" y="36172"/>
                  </a:lnTo>
                  <a:lnTo>
                    <a:pt x="10085" y="34243"/>
                  </a:lnTo>
                  <a:lnTo>
                    <a:pt x="10085" y="34243"/>
                  </a:lnTo>
                  <a:lnTo>
                    <a:pt x="8168" y="38875"/>
                  </a:lnTo>
                  <a:lnTo>
                    <a:pt x="13062" y="44102"/>
                  </a:lnTo>
                  <a:lnTo>
                    <a:pt x="20217" y="43875"/>
                  </a:lnTo>
                  <a:lnTo>
                    <a:pt x="22158" y="39220"/>
                  </a:lnTo>
                  <a:lnTo>
                    <a:pt x="24075" y="43887"/>
                  </a:lnTo>
                  <a:lnTo>
                    <a:pt x="31290" y="44364"/>
                  </a:lnTo>
                  <a:lnTo>
                    <a:pt x="36112" y="38899"/>
                  </a:lnTo>
                  <a:lnTo>
                    <a:pt x="34195" y="34279"/>
                  </a:lnTo>
                  <a:lnTo>
                    <a:pt x="38886" y="36220"/>
                  </a:lnTo>
                  <a:lnTo>
                    <a:pt x="44113" y="31255"/>
                  </a:lnTo>
                  <a:lnTo>
                    <a:pt x="43851" y="24123"/>
                  </a:lnTo>
                  <a:lnTo>
                    <a:pt x="39196" y="22206"/>
                  </a:lnTo>
                  <a:lnTo>
                    <a:pt x="43899" y="20277"/>
                  </a:lnTo>
                  <a:lnTo>
                    <a:pt x="44363" y="13288"/>
                  </a:lnTo>
                  <a:lnTo>
                    <a:pt x="44089" y="13074"/>
                  </a:lnTo>
                  <a:lnTo>
                    <a:pt x="38898" y="8216"/>
                  </a:lnTo>
                  <a:lnTo>
                    <a:pt x="34207" y="10157"/>
                  </a:lnTo>
                  <a:lnTo>
                    <a:pt x="36160" y="5454"/>
                  </a:lnTo>
                  <a:lnTo>
                    <a:pt x="31266" y="227"/>
                  </a:lnTo>
                  <a:lnTo>
                    <a:pt x="24111" y="453"/>
                  </a:lnTo>
                  <a:lnTo>
                    <a:pt x="22170" y="5121"/>
                  </a:lnTo>
                  <a:lnTo>
                    <a:pt x="20217" y="465"/>
                  </a:lnTo>
                  <a:lnTo>
                    <a:pt x="12931"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7" name="Google Shape;3207;p43"/>
            <p:cNvSpPr/>
            <p:nvPr/>
          </p:nvSpPr>
          <p:spPr>
            <a:xfrm>
              <a:off x="1119475" y="3961925"/>
              <a:ext cx="852500" cy="851325"/>
            </a:xfrm>
            <a:custGeom>
              <a:rect l="l" t="t" r="r" b="b"/>
              <a:pathLst>
                <a:path w="34100" h="34053" extrusionOk="0">
                  <a:moveTo>
                    <a:pt x="20467" y="8871"/>
                  </a:moveTo>
                  <a:lnTo>
                    <a:pt x="21825" y="12264"/>
                  </a:lnTo>
                  <a:lnTo>
                    <a:pt x="25218" y="13681"/>
                  </a:lnTo>
                  <a:lnTo>
                    <a:pt x="23837" y="17026"/>
                  </a:lnTo>
                  <a:lnTo>
                    <a:pt x="25218" y="20455"/>
                  </a:lnTo>
                  <a:lnTo>
                    <a:pt x="21872" y="21837"/>
                  </a:lnTo>
                  <a:lnTo>
                    <a:pt x="20443" y="25230"/>
                  </a:lnTo>
                  <a:lnTo>
                    <a:pt x="17062" y="23813"/>
                  </a:lnTo>
                  <a:lnTo>
                    <a:pt x="13716" y="25206"/>
                  </a:lnTo>
                  <a:lnTo>
                    <a:pt x="12252" y="21813"/>
                  </a:lnTo>
                  <a:lnTo>
                    <a:pt x="8871" y="20420"/>
                  </a:lnTo>
                  <a:lnTo>
                    <a:pt x="10276" y="17050"/>
                  </a:lnTo>
                  <a:lnTo>
                    <a:pt x="8871" y="13669"/>
                  </a:lnTo>
                  <a:lnTo>
                    <a:pt x="12264" y="12240"/>
                  </a:lnTo>
                  <a:lnTo>
                    <a:pt x="13657" y="8895"/>
                  </a:lnTo>
                  <a:lnTo>
                    <a:pt x="17050" y="10288"/>
                  </a:lnTo>
                  <a:lnTo>
                    <a:pt x="20467" y="8871"/>
                  </a:lnTo>
                  <a:close/>
                  <a:moveTo>
                    <a:pt x="17074" y="1"/>
                  </a:moveTo>
                  <a:lnTo>
                    <a:pt x="13538" y="8537"/>
                  </a:lnTo>
                  <a:lnTo>
                    <a:pt x="5001" y="4989"/>
                  </a:lnTo>
                  <a:lnTo>
                    <a:pt x="5001" y="4989"/>
                  </a:lnTo>
                  <a:lnTo>
                    <a:pt x="8537" y="13514"/>
                  </a:lnTo>
                  <a:lnTo>
                    <a:pt x="0" y="17026"/>
                  </a:lnTo>
                  <a:lnTo>
                    <a:pt x="8537" y="20575"/>
                  </a:lnTo>
                  <a:lnTo>
                    <a:pt x="4977" y="29087"/>
                  </a:lnTo>
                  <a:lnTo>
                    <a:pt x="13550" y="25539"/>
                  </a:lnTo>
                  <a:lnTo>
                    <a:pt x="17050" y="34052"/>
                  </a:lnTo>
                  <a:lnTo>
                    <a:pt x="20574" y="25575"/>
                  </a:lnTo>
                  <a:lnTo>
                    <a:pt x="29099" y="29111"/>
                  </a:lnTo>
                  <a:lnTo>
                    <a:pt x="29099" y="29111"/>
                  </a:lnTo>
                  <a:lnTo>
                    <a:pt x="25575" y="20586"/>
                  </a:lnTo>
                  <a:lnTo>
                    <a:pt x="34100" y="17074"/>
                  </a:lnTo>
                  <a:lnTo>
                    <a:pt x="25599" y="13550"/>
                  </a:lnTo>
                  <a:lnTo>
                    <a:pt x="29135" y="5037"/>
                  </a:lnTo>
                  <a:lnTo>
                    <a:pt x="20646" y="8537"/>
                  </a:lnTo>
                  <a:lnTo>
                    <a:pt x="17074"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8" name="Google Shape;3208;p43"/>
            <p:cNvSpPr/>
            <p:nvPr/>
          </p:nvSpPr>
          <p:spPr>
            <a:xfrm>
              <a:off x="1073925" y="3916375"/>
              <a:ext cx="943300" cy="942700"/>
            </a:xfrm>
            <a:custGeom>
              <a:rect l="l" t="t" r="r" b="b"/>
              <a:pathLst>
                <a:path w="37732" h="37708" extrusionOk="0">
                  <a:moveTo>
                    <a:pt x="18896" y="3644"/>
                  </a:moveTo>
                  <a:lnTo>
                    <a:pt x="21646" y="10205"/>
                  </a:lnTo>
                  <a:lnTo>
                    <a:pt x="18896" y="11336"/>
                  </a:lnTo>
                  <a:lnTo>
                    <a:pt x="16169" y="10205"/>
                  </a:lnTo>
                  <a:lnTo>
                    <a:pt x="18896" y="3644"/>
                  </a:lnTo>
                  <a:close/>
                  <a:moveTo>
                    <a:pt x="8109" y="8109"/>
                  </a:moveTo>
                  <a:lnTo>
                    <a:pt x="14669" y="10836"/>
                  </a:lnTo>
                  <a:lnTo>
                    <a:pt x="13550" y="13514"/>
                  </a:lnTo>
                  <a:lnTo>
                    <a:pt x="10812" y="14657"/>
                  </a:lnTo>
                  <a:lnTo>
                    <a:pt x="8109" y="8109"/>
                  </a:lnTo>
                  <a:close/>
                  <a:moveTo>
                    <a:pt x="29647" y="8133"/>
                  </a:moveTo>
                  <a:lnTo>
                    <a:pt x="26921" y="14681"/>
                  </a:lnTo>
                  <a:lnTo>
                    <a:pt x="24194" y="13550"/>
                  </a:lnTo>
                  <a:lnTo>
                    <a:pt x="23111" y="10836"/>
                  </a:lnTo>
                  <a:lnTo>
                    <a:pt x="29647" y="8133"/>
                  </a:lnTo>
                  <a:close/>
                  <a:moveTo>
                    <a:pt x="10216" y="16146"/>
                  </a:moveTo>
                  <a:lnTo>
                    <a:pt x="11347" y="18848"/>
                  </a:lnTo>
                  <a:lnTo>
                    <a:pt x="10216" y="21563"/>
                  </a:lnTo>
                  <a:lnTo>
                    <a:pt x="3656" y="18837"/>
                  </a:lnTo>
                  <a:lnTo>
                    <a:pt x="10216" y="16146"/>
                  </a:lnTo>
                  <a:close/>
                  <a:moveTo>
                    <a:pt x="27528" y="16193"/>
                  </a:moveTo>
                  <a:lnTo>
                    <a:pt x="34088" y="18896"/>
                  </a:lnTo>
                  <a:lnTo>
                    <a:pt x="27528" y="21611"/>
                  </a:lnTo>
                  <a:lnTo>
                    <a:pt x="26409" y="18872"/>
                  </a:lnTo>
                  <a:lnTo>
                    <a:pt x="27528" y="16193"/>
                  </a:lnTo>
                  <a:close/>
                  <a:moveTo>
                    <a:pt x="21932" y="11621"/>
                  </a:moveTo>
                  <a:lnTo>
                    <a:pt x="22920" y="14074"/>
                  </a:lnTo>
                  <a:lnTo>
                    <a:pt x="23135" y="14622"/>
                  </a:lnTo>
                  <a:lnTo>
                    <a:pt x="23694" y="14848"/>
                  </a:lnTo>
                  <a:lnTo>
                    <a:pt x="26159" y="15896"/>
                  </a:lnTo>
                  <a:lnTo>
                    <a:pt x="25147" y="18336"/>
                  </a:lnTo>
                  <a:lnTo>
                    <a:pt x="24921" y="18872"/>
                  </a:lnTo>
                  <a:lnTo>
                    <a:pt x="25147" y="19408"/>
                  </a:lnTo>
                  <a:lnTo>
                    <a:pt x="26159" y="21908"/>
                  </a:lnTo>
                  <a:lnTo>
                    <a:pt x="23718" y="22920"/>
                  </a:lnTo>
                  <a:lnTo>
                    <a:pt x="23182" y="23135"/>
                  </a:lnTo>
                  <a:lnTo>
                    <a:pt x="22956" y="23670"/>
                  </a:lnTo>
                  <a:lnTo>
                    <a:pt x="21908" y="26159"/>
                  </a:lnTo>
                  <a:lnTo>
                    <a:pt x="19444" y="25135"/>
                  </a:lnTo>
                  <a:lnTo>
                    <a:pt x="18908" y="24909"/>
                  </a:lnTo>
                  <a:lnTo>
                    <a:pt x="18372" y="25135"/>
                  </a:lnTo>
                  <a:lnTo>
                    <a:pt x="15931" y="26147"/>
                  </a:lnTo>
                  <a:lnTo>
                    <a:pt x="14860" y="23659"/>
                  </a:lnTo>
                  <a:lnTo>
                    <a:pt x="14645" y="23135"/>
                  </a:lnTo>
                  <a:lnTo>
                    <a:pt x="14110" y="22920"/>
                  </a:lnTo>
                  <a:lnTo>
                    <a:pt x="11633" y="21908"/>
                  </a:lnTo>
                  <a:lnTo>
                    <a:pt x="12657" y="19444"/>
                  </a:lnTo>
                  <a:lnTo>
                    <a:pt x="12883" y="18908"/>
                  </a:lnTo>
                  <a:lnTo>
                    <a:pt x="12657" y="18372"/>
                  </a:lnTo>
                  <a:lnTo>
                    <a:pt x="11633" y="15908"/>
                  </a:lnTo>
                  <a:lnTo>
                    <a:pt x="14122" y="14860"/>
                  </a:lnTo>
                  <a:lnTo>
                    <a:pt x="14657" y="14646"/>
                  </a:lnTo>
                  <a:lnTo>
                    <a:pt x="14884" y="14110"/>
                  </a:lnTo>
                  <a:lnTo>
                    <a:pt x="15872" y="11621"/>
                  </a:lnTo>
                  <a:lnTo>
                    <a:pt x="18360" y="12645"/>
                  </a:lnTo>
                  <a:lnTo>
                    <a:pt x="18896" y="12872"/>
                  </a:lnTo>
                  <a:lnTo>
                    <a:pt x="19432" y="12645"/>
                  </a:lnTo>
                  <a:lnTo>
                    <a:pt x="21932" y="11621"/>
                  </a:lnTo>
                  <a:close/>
                  <a:moveTo>
                    <a:pt x="10847" y="23063"/>
                  </a:moveTo>
                  <a:lnTo>
                    <a:pt x="13550" y="24182"/>
                  </a:lnTo>
                  <a:lnTo>
                    <a:pt x="14717" y="26885"/>
                  </a:lnTo>
                  <a:lnTo>
                    <a:pt x="8121" y="29612"/>
                  </a:lnTo>
                  <a:lnTo>
                    <a:pt x="10847" y="23063"/>
                  </a:lnTo>
                  <a:close/>
                  <a:moveTo>
                    <a:pt x="26921" y="23075"/>
                  </a:moveTo>
                  <a:lnTo>
                    <a:pt x="29647" y="29647"/>
                  </a:lnTo>
                  <a:lnTo>
                    <a:pt x="29647" y="29647"/>
                  </a:lnTo>
                  <a:lnTo>
                    <a:pt x="23075" y="26921"/>
                  </a:lnTo>
                  <a:lnTo>
                    <a:pt x="24230" y="24194"/>
                  </a:lnTo>
                  <a:lnTo>
                    <a:pt x="26921" y="23075"/>
                  </a:lnTo>
                  <a:close/>
                  <a:moveTo>
                    <a:pt x="18884" y="26397"/>
                  </a:moveTo>
                  <a:lnTo>
                    <a:pt x="21587" y="27528"/>
                  </a:lnTo>
                  <a:lnTo>
                    <a:pt x="18884" y="34053"/>
                  </a:lnTo>
                  <a:lnTo>
                    <a:pt x="16193" y="27516"/>
                  </a:lnTo>
                  <a:lnTo>
                    <a:pt x="18884" y="26397"/>
                  </a:lnTo>
                  <a:close/>
                  <a:moveTo>
                    <a:pt x="18884" y="1"/>
                  </a:moveTo>
                  <a:lnTo>
                    <a:pt x="17586" y="3108"/>
                  </a:lnTo>
                  <a:lnTo>
                    <a:pt x="14955" y="9431"/>
                  </a:lnTo>
                  <a:lnTo>
                    <a:pt x="8645" y="6811"/>
                  </a:lnTo>
                  <a:lnTo>
                    <a:pt x="5513" y="5513"/>
                  </a:lnTo>
                  <a:lnTo>
                    <a:pt x="6811" y="8645"/>
                  </a:lnTo>
                  <a:lnTo>
                    <a:pt x="9431" y="14955"/>
                  </a:lnTo>
                  <a:lnTo>
                    <a:pt x="3120" y="17563"/>
                  </a:lnTo>
                  <a:lnTo>
                    <a:pt x="1" y="18848"/>
                  </a:lnTo>
                  <a:lnTo>
                    <a:pt x="3120" y="20146"/>
                  </a:lnTo>
                  <a:lnTo>
                    <a:pt x="9431" y="22766"/>
                  </a:lnTo>
                  <a:lnTo>
                    <a:pt x="6811" y="29064"/>
                  </a:lnTo>
                  <a:lnTo>
                    <a:pt x="5513" y="32183"/>
                  </a:lnTo>
                  <a:lnTo>
                    <a:pt x="8645" y="30886"/>
                  </a:lnTo>
                  <a:lnTo>
                    <a:pt x="14991" y="28266"/>
                  </a:lnTo>
                  <a:lnTo>
                    <a:pt x="17586" y="34565"/>
                  </a:lnTo>
                  <a:lnTo>
                    <a:pt x="18884" y="37708"/>
                  </a:lnTo>
                  <a:lnTo>
                    <a:pt x="20170" y="34565"/>
                  </a:lnTo>
                  <a:lnTo>
                    <a:pt x="22777" y="28302"/>
                  </a:lnTo>
                  <a:lnTo>
                    <a:pt x="29088" y="30921"/>
                  </a:lnTo>
                  <a:lnTo>
                    <a:pt x="32219" y="32219"/>
                  </a:lnTo>
                  <a:lnTo>
                    <a:pt x="32219" y="32219"/>
                  </a:lnTo>
                  <a:lnTo>
                    <a:pt x="30921" y="29088"/>
                  </a:lnTo>
                  <a:lnTo>
                    <a:pt x="28302" y="22778"/>
                  </a:lnTo>
                  <a:lnTo>
                    <a:pt x="34612" y="20182"/>
                  </a:lnTo>
                  <a:lnTo>
                    <a:pt x="37732" y="18884"/>
                  </a:lnTo>
                  <a:lnTo>
                    <a:pt x="34612" y="17586"/>
                  </a:lnTo>
                  <a:lnTo>
                    <a:pt x="28302" y="14967"/>
                  </a:lnTo>
                  <a:lnTo>
                    <a:pt x="30921" y="8669"/>
                  </a:lnTo>
                  <a:lnTo>
                    <a:pt x="32219" y="5549"/>
                  </a:lnTo>
                  <a:lnTo>
                    <a:pt x="32219" y="5549"/>
                  </a:lnTo>
                  <a:lnTo>
                    <a:pt x="29088" y="6847"/>
                  </a:lnTo>
                  <a:lnTo>
                    <a:pt x="22825" y="9431"/>
                  </a:lnTo>
                  <a:lnTo>
                    <a:pt x="20182" y="3108"/>
                  </a:lnTo>
                  <a:lnTo>
                    <a:pt x="1888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9" name="Google Shape;3209;p43"/>
            <p:cNvSpPr/>
            <p:nvPr/>
          </p:nvSpPr>
          <p:spPr>
            <a:xfrm>
              <a:off x="1332900" y="4174750"/>
              <a:ext cx="425975" cy="426575"/>
            </a:xfrm>
            <a:custGeom>
              <a:rect l="l" t="t" r="r" b="b"/>
              <a:pathLst>
                <a:path w="17039" h="17063" extrusionOk="0">
                  <a:moveTo>
                    <a:pt x="12097" y="1"/>
                  </a:moveTo>
                  <a:lnTo>
                    <a:pt x="8537" y="1477"/>
                  </a:lnTo>
                  <a:lnTo>
                    <a:pt x="5632" y="286"/>
                  </a:lnTo>
                  <a:lnTo>
                    <a:pt x="4977" y="24"/>
                  </a:lnTo>
                  <a:lnTo>
                    <a:pt x="3536" y="3513"/>
                  </a:lnTo>
                  <a:lnTo>
                    <a:pt x="0" y="5001"/>
                  </a:lnTo>
                  <a:lnTo>
                    <a:pt x="1453" y="8537"/>
                  </a:lnTo>
                  <a:lnTo>
                    <a:pt x="0" y="12062"/>
                  </a:lnTo>
                  <a:lnTo>
                    <a:pt x="3524" y="13502"/>
                  </a:lnTo>
                  <a:lnTo>
                    <a:pt x="5025" y="17026"/>
                  </a:lnTo>
                  <a:lnTo>
                    <a:pt x="5668" y="16776"/>
                  </a:lnTo>
                  <a:lnTo>
                    <a:pt x="8525" y="15586"/>
                  </a:lnTo>
                  <a:lnTo>
                    <a:pt x="12049" y="17062"/>
                  </a:lnTo>
                  <a:lnTo>
                    <a:pt x="13538" y="13514"/>
                  </a:lnTo>
                  <a:lnTo>
                    <a:pt x="17038" y="12073"/>
                  </a:lnTo>
                  <a:lnTo>
                    <a:pt x="15597" y="8513"/>
                  </a:lnTo>
                  <a:lnTo>
                    <a:pt x="17038" y="5025"/>
                  </a:lnTo>
                  <a:lnTo>
                    <a:pt x="13514" y="3549"/>
                  </a:lnTo>
                  <a:lnTo>
                    <a:pt x="12097"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0" name="Google Shape;3210;p43"/>
            <p:cNvSpPr/>
            <p:nvPr/>
          </p:nvSpPr>
          <p:spPr>
            <a:xfrm>
              <a:off x="1332900" y="4174750"/>
              <a:ext cx="425975" cy="426575"/>
            </a:xfrm>
            <a:custGeom>
              <a:rect l="l" t="t" r="r" b="b"/>
              <a:pathLst>
                <a:path w="17039" h="17063" extrusionOk="0">
                  <a:moveTo>
                    <a:pt x="12097" y="1"/>
                  </a:moveTo>
                  <a:lnTo>
                    <a:pt x="8537" y="1477"/>
                  </a:lnTo>
                  <a:lnTo>
                    <a:pt x="5632" y="286"/>
                  </a:lnTo>
                  <a:lnTo>
                    <a:pt x="4977" y="24"/>
                  </a:lnTo>
                  <a:lnTo>
                    <a:pt x="3536" y="3513"/>
                  </a:lnTo>
                  <a:lnTo>
                    <a:pt x="0" y="5001"/>
                  </a:lnTo>
                  <a:lnTo>
                    <a:pt x="1453" y="8537"/>
                  </a:lnTo>
                  <a:lnTo>
                    <a:pt x="0" y="12062"/>
                  </a:lnTo>
                  <a:lnTo>
                    <a:pt x="3524" y="13502"/>
                  </a:lnTo>
                  <a:lnTo>
                    <a:pt x="5025" y="17026"/>
                  </a:lnTo>
                  <a:lnTo>
                    <a:pt x="5668" y="16776"/>
                  </a:lnTo>
                  <a:lnTo>
                    <a:pt x="8525" y="15586"/>
                  </a:lnTo>
                  <a:lnTo>
                    <a:pt x="12049" y="17062"/>
                  </a:lnTo>
                  <a:lnTo>
                    <a:pt x="13538" y="13514"/>
                  </a:lnTo>
                  <a:lnTo>
                    <a:pt x="17038" y="12073"/>
                  </a:lnTo>
                  <a:lnTo>
                    <a:pt x="15597" y="8513"/>
                  </a:lnTo>
                  <a:lnTo>
                    <a:pt x="17038" y="5025"/>
                  </a:lnTo>
                  <a:lnTo>
                    <a:pt x="13514" y="3549"/>
                  </a:lnTo>
                  <a:lnTo>
                    <a:pt x="12097"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1" name="Google Shape;3211;p43"/>
            <p:cNvSpPr/>
            <p:nvPr/>
          </p:nvSpPr>
          <p:spPr>
            <a:xfrm>
              <a:off x="1309675" y="4152125"/>
              <a:ext cx="473000" cy="471225"/>
            </a:xfrm>
            <a:custGeom>
              <a:rect l="l" t="t" r="r" b="b"/>
              <a:pathLst>
                <a:path w="18920" h="18849" extrusionOk="0">
                  <a:moveTo>
                    <a:pt x="12633" y="1834"/>
                  </a:moveTo>
                  <a:lnTo>
                    <a:pt x="13883" y="4989"/>
                  </a:lnTo>
                  <a:lnTo>
                    <a:pt x="17038" y="6311"/>
                  </a:lnTo>
                  <a:lnTo>
                    <a:pt x="15741" y="9418"/>
                  </a:lnTo>
                  <a:lnTo>
                    <a:pt x="17038" y="12609"/>
                  </a:lnTo>
                  <a:lnTo>
                    <a:pt x="13919" y="13907"/>
                  </a:lnTo>
                  <a:lnTo>
                    <a:pt x="12574" y="17062"/>
                  </a:lnTo>
                  <a:lnTo>
                    <a:pt x="9430" y="15753"/>
                  </a:lnTo>
                  <a:lnTo>
                    <a:pt x="6323" y="17027"/>
                  </a:lnTo>
                  <a:lnTo>
                    <a:pt x="6311" y="17027"/>
                  </a:lnTo>
                  <a:lnTo>
                    <a:pt x="4954" y="13871"/>
                  </a:lnTo>
                  <a:lnTo>
                    <a:pt x="1810" y="12574"/>
                  </a:lnTo>
                  <a:lnTo>
                    <a:pt x="3120" y="9442"/>
                  </a:lnTo>
                  <a:lnTo>
                    <a:pt x="1810" y="6287"/>
                  </a:lnTo>
                  <a:lnTo>
                    <a:pt x="4989" y="4954"/>
                  </a:lnTo>
                  <a:lnTo>
                    <a:pt x="6275" y="1846"/>
                  </a:lnTo>
                  <a:lnTo>
                    <a:pt x="9454" y="3156"/>
                  </a:lnTo>
                  <a:lnTo>
                    <a:pt x="12633" y="1834"/>
                  </a:lnTo>
                  <a:close/>
                  <a:moveTo>
                    <a:pt x="5525" y="1"/>
                  </a:moveTo>
                  <a:lnTo>
                    <a:pt x="4989" y="1298"/>
                  </a:lnTo>
                  <a:lnTo>
                    <a:pt x="3918" y="3870"/>
                  </a:lnTo>
                  <a:lnTo>
                    <a:pt x="1286" y="4977"/>
                  </a:lnTo>
                  <a:lnTo>
                    <a:pt x="1" y="5513"/>
                  </a:lnTo>
                  <a:lnTo>
                    <a:pt x="536" y="6799"/>
                  </a:lnTo>
                  <a:lnTo>
                    <a:pt x="1620" y="9418"/>
                  </a:lnTo>
                  <a:lnTo>
                    <a:pt x="536" y="12026"/>
                  </a:lnTo>
                  <a:lnTo>
                    <a:pt x="1" y="13324"/>
                  </a:lnTo>
                  <a:lnTo>
                    <a:pt x="1298" y="13859"/>
                  </a:lnTo>
                  <a:lnTo>
                    <a:pt x="3906" y="14931"/>
                  </a:lnTo>
                  <a:lnTo>
                    <a:pt x="5037" y="17550"/>
                  </a:lnTo>
                  <a:lnTo>
                    <a:pt x="5585" y="18812"/>
                  </a:lnTo>
                  <a:lnTo>
                    <a:pt x="6859" y="18289"/>
                  </a:lnTo>
                  <a:lnTo>
                    <a:pt x="6882" y="18289"/>
                  </a:lnTo>
                  <a:lnTo>
                    <a:pt x="9454" y="17217"/>
                  </a:lnTo>
                  <a:lnTo>
                    <a:pt x="12062" y="18312"/>
                  </a:lnTo>
                  <a:lnTo>
                    <a:pt x="13347" y="18848"/>
                  </a:lnTo>
                  <a:lnTo>
                    <a:pt x="13907" y="17562"/>
                  </a:lnTo>
                  <a:lnTo>
                    <a:pt x="15014" y="14931"/>
                  </a:lnTo>
                  <a:lnTo>
                    <a:pt x="17610" y="13859"/>
                  </a:lnTo>
                  <a:lnTo>
                    <a:pt x="18908" y="13324"/>
                  </a:lnTo>
                  <a:lnTo>
                    <a:pt x="18384" y="12026"/>
                  </a:lnTo>
                  <a:lnTo>
                    <a:pt x="17312" y="9383"/>
                  </a:lnTo>
                  <a:lnTo>
                    <a:pt x="18384" y="6799"/>
                  </a:lnTo>
                  <a:lnTo>
                    <a:pt x="18920" y="5513"/>
                  </a:lnTo>
                  <a:lnTo>
                    <a:pt x="17622" y="4977"/>
                  </a:lnTo>
                  <a:lnTo>
                    <a:pt x="15002" y="3870"/>
                  </a:lnTo>
                  <a:lnTo>
                    <a:pt x="13967" y="1263"/>
                  </a:lnTo>
                  <a:lnTo>
                    <a:pt x="13407" y="1"/>
                  </a:lnTo>
                  <a:lnTo>
                    <a:pt x="12097" y="536"/>
                  </a:lnTo>
                  <a:lnTo>
                    <a:pt x="9454" y="1620"/>
                  </a:lnTo>
                  <a:lnTo>
                    <a:pt x="6823" y="536"/>
                  </a:lnTo>
                  <a:lnTo>
                    <a:pt x="5525"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2" name="Google Shape;3212;p43"/>
            <p:cNvSpPr/>
            <p:nvPr/>
          </p:nvSpPr>
          <p:spPr>
            <a:xfrm>
              <a:off x="13975" y="3371075"/>
              <a:ext cx="1301075" cy="1376675"/>
            </a:xfrm>
            <a:custGeom>
              <a:rect l="l" t="t" r="r" b="b"/>
              <a:pathLst>
                <a:path w="52043" h="55067" extrusionOk="0">
                  <a:moveTo>
                    <a:pt x="19932" y="8776"/>
                  </a:moveTo>
                  <a:lnTo>
                    <a:pt x="25873" y="17265"/>
                  </a:lnTo>
                  <a:lnTo>
                    <a:pt x="32136" y="8978"/>
                  </a:lnTo>
                  <a:lnTo>
                    <a:pt x="31957" y="19158"/>
                  </a:lnTo>
                  <a:lnTo>
                    <a:pt x="42042" y="16110"/>
                  </a:lnTo>
                  <a:lnTo>
                    <a:pt x="35457" y="24682"/>
                  </a:lnTo>
                  <a:lnTo>
                    <a:pt x="45554" y="28135"/>
                  </a:lnTo>
                  <a:lnTo>
                    <a:pt x="35565" y="31159"/>
                  </a:lnTo>
                  <a:lnTo>
                    <a:pt x="41637" y="39851"/>
                  </a:lnTo>
                  <a:lnTo>
                    <a:pt x="31707" y="36231"/>
                  </a:lnTo>
                  <a:lnTo>
                    <a:pt x="31636" y="46459"/>
                  </a:lnTo>
                  <a:lnTo>
                    <a:pt x="25694" y="37946"/>
                  </a:lnTo>
                  <a:lnTo>
                    <a:pt x="19646" y="46161"/>
                  </a:lnTo>
                  <a:lnTo>
                    <a:pt x="19646" y="46161"/>
                  </a:lnTo>
                  <a:lnTo>
                    <a:pt x="19729" y="35898"/>
                  </a:lnTo>
                  <a:lnTo>
                    <a:pt x="9966" y="38851"/>
                  </a:lnTo>
                  <a:lnTo>
                    <a:pt x="16098" y="30516"/>
                  </a:lnTo>
                  <a:lnTo>
                    <a:pt x="6370" y="26968"/>
                  </a:lnTo>
                  <a:lnTo>
                    <a:pt x="16003" y="24075"/>
                  </a:lnTo>
                  <a:lnTo>
                    <a:pt x="9919" y="15360"/>
                  </a:lnTo>
                  <a:lnTo>
                    <a:pt x="19860" y="19015"/>
                  </a:lnTo>
                  <a:lnTo>
                    <a:pt x="19932" y="8776"/>
                  </a:lnTo>
                  <a:close/>
                  <a:moveTo>
                    <a:pt x="26349" y="1"/>
                  </a:moveTo>
                  <a:lnTo>
                    <a:pt x="25980" y="155"/>
                  </a:lnTo>
                  <a:lnTo>
                    <a:pt x="25944" y="155"/>
                  </a:lnTo>
                  <a:lnTo>
                    <a:pt x="24146" y="691"/>
                  </a:lnTo>
                  <a:lnTo>
                    <a:pt x="21527" y="1513"/>
                  </a:lnTo>
                  <a:lnTo>
                    <a:pt x="19563" y="2120"/>
                  </a:lnTo>
                  <a:lnTo>
                    <a:pt x="19515" y="7466"/>
                  </a:lnTo>
                  <a:lnTo>
                    <a:pt x="16526" y="3037"/>
                  </a:lnTo>
                  <a:lnTo>
                    <a:pt x="10049" y="5049"/>
                  </a:lnTo>
                  <a:lnTo>
                    <a:pt x="6192" y="10347"/>
                  </a:lnTo>
                  <a:lnTo>
                    <a:pt x="7001" y="11633"/>
                  </a:lnTo>
                  <a:lnTo>
                    <a:pt x="9145" y="14693"/>
                  </a:lnTo>
                  <a:lnTo>
                    <a:pt x="9145" y="14693"/>
                  </a:lnTo>
                  <a:lnTo>
                    <a:pt x="4215" y="12919"/>
                  </a:lnTo>
                  <a:lnTo>
                    <a:pt x="298" y="18193"/>
                  </a:lnTo>
                  <a:lnTo>
                    <a:pt x="179" y="24992"/>
                  </a:lnTo>
                  <a:lnTo>
                    <a:pt x="5513" y="26933"/>
                  </a:lnTo>
                  <a:lnTo>
                    <a:pt x="120" y="28552"/>
                  </a:lnTo>
                  <a:lnTo>
                    <a:pt x="1" y="35386"/>
                  </a:lnTo>
                  <a:lnTo>
                    <a:pt x="3894" y="41006"/>
                  </a:lnTo>
                  <a:lnTo>
                    <a:pt x="9299" y="39375"/>
                  </a:lnTo>
                  <a:lnTo>
                    <a:pt x="5930" y="43935"/>
                  </a:lnTo>
                  <a:lnTo>
                    <a:pt x="9788" y="49376"/>
                  </a:lnTo>
                  <a:lnTo>
                    <a:pt x="9930" y="49590"/>
                  </a:lnTo>
                  <a:lnTo>
                    <a:pt x="16003" y="51721"/>
                  </a:lnTo>
                  <a:lnTo>
                    <a:pt x="19420" y="47137"/>
                  </a:lnTo>
                  <a:lnTo>
                    <a:pt x="19372" y="52900"/>
                  </a:lnTo>
                  <a:lnTo>
                    <a:pt x="22992" y="54210"/>
                  </a:lnTo>
                  <a:lnTo>
                    <a:pt x="25409" y="55067"/>
                  </a:lnTo>
                  <a:lnTo>
                    <a:pt x="31993" y="53079"/>
                  </a:lnTo>
                  <a:lnTo>
                    <a:pt x="32040" y="47733"/>
                  </a:lnTo>
                  <a:lnTo>
                    <a:pt x="35136" y="52186"/>
                  </a:lnTo>
                  <a:lnTo>
                    <a:pt x="41327" y="50304"/>
                  </a:lnTo>
                  <a:lnTo>
                    <a:pt x="42184" y="49221"/>
                  </a:lnTo>
                  <a:lnTo>
                    <a:pt x="45411" y="44863"/>
                  </a:lnTo>
                  <a:lnTo>
                    <a:pt x="42411" y="40577"/>
                  </a:lnTo>
                  <a:lnTo>
                    <a:pt x="42411" y="40577"/>
                  </a:lnTo>
                  <a:lnTo>
                    <a:pt x="47697" y="42292"/>
                  </a:lnTo>
                  <a:lnTo>
                    <a:pt x="51757" y="36946"/>
                  </a:lnTo>
                  <a:lnTo>
                    <a:pt x="51864" y="30171"/>
                  </a:lnTo>
                  <a:lnTo>
                    <a:pt x="46447" y="28242"/>
                  </a:lnTo>
                  <a:lnTo>
                    <a:pt x="51924" y="26635"/>
                  </a:lnTo>
                  <a:lnTo>
                    <a:pt x="51995" y="22206"/>
                  </a:lnTo>
                  <a:lnTo>
                    <a:pt x="51995" y="22194"/>
                  </a:lnTo>
                  <a:lnTo>
                    <a:pt x="52019" y="20027"/>
                  </a:lnTo>
                  <a:lnTo>
                    <a:pt x="52043" y="19694"/>
                  </a:lnTo>
                  <a:lnTo>
                    <a:pt x="51864" y="19491"/>
                  </a:lnTo>
                  <a:lnTo>
                    <a:pt x="49435" y="15955"/>
                  </a:lnTo>
                  <a:lnTo>
                    <a:pt x="49388" y="15872"/>
                  </a:lnTo>
                  <a:lnTo>
                    <a:pt x="49340" y="15836"/>
                  </a:lnTo>
                  <a:lnTo>
                    <a:pt x="48078" y="14002"/>
                  </a:lnTo>
                  <a:lnTo>
                    <a:pt x="42720" y="15634"/>
                  </a:lnTo>
                  <a:lnTo>
                    <a:pt x="42720" y="15634"/>
                  </a:lnTo>
                  <a:lnTo>
                    <a:pt x="46090" y="11109"/>
                  </a:lnTo>
                  <a:lnTo>
                    <a:pt x="42244" y="5525"/>
                  </a:lnTo>
                  <a:lnTo>
                    <a:pt x="35910" y="3323"/>
                  </a:lnTo>
                  <a:lnTo>
                    <a:pt x="32362" y="8025"/>
                  </a:lnTo>
                  <a:lnTo>
                    <a:pt x="32469" y="2132"/>
                  </a:lnTo>
                  <a:lnTo>
                    <a:pt x="26349" y="1"/>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3" name="Google Shape;3213;p43"/>
            <p:cNvSpPr/>
            <p:nvPr/>
          </p:nvSpPr>
          <p:spPr>
            <a:xfrm>
              <a:off x="-3875" y="3351125"/>
              <a:ext cx="1335900" cy="1416575"/>
            </a:xfrm>
            <a:custGeom>
              <a:rect l="l" t="t" r="r" b="b"/>
              <a:pathLst>
                <a:path w="53435" h="56663" extrusionOk="0">
                  <a:moveTo>
                    <a:pt x="27075" y="1549"/>
                  </a:moveTo>
                  <a:lnTo>
                    <a:pt x="32433" y="3406"/>
                  </a:lnTo>
                  <a:lnTo>
                    <a:pt x="32338" y="9109"/>
                  </a:lnTo>
                  <a:lnTo>
                    <a:pt x="32338" y="9228"/>
                  </a:lnTo>
                  <a:lnTo>
                    <a:pt x="30861" y="11181"/>
                  </a:lnTo>
                  <a:lnTo>
                    <a:pt x="26587" y="16813"/>
                  </a:lnTo>
                  <a:lnTo>
                    <a:pt x="20943" y="8752"/>
                  </a:lnTo>
                  <a:lnTo>
                    <a:pt x="20991" y="3430"/>
                  </a:lnTo>
                  <a:lnTo>
                    <a:pt x="22455" y="2978"/>
                  </a:lnTo>
                  <a:lnTo>
                    <a:pt x="25075" y="2156"/>
                  </a:lnTo>
                  <a:lnTo>
                    <a:pt x="26801" y="1632"/>
                  </a:lnTo>
                  <a:cubicBezTo>
                    <a:pt x="26837" y="1632"/>
                    <a:pt x="26873" y="1620"/>
                    <a:pt x="26920" y="1608"/>
                  </a:cubicBezTo>
                  <a:lnTo>
                    <a:pt x="27075" y="1549"/>
                  </a:lnTo>
                  <a:close/>
                  <a:moveTo>
                    <a:pt x="16943" y="4692"/>
                  </a:moveTo>
                  <a:lnTo>
                    <a:pt x="19907" y="9062"/>
                  </a:lnTo>
                  <a:lnTo>
                    <a:pt x="19836" y="18741"/>
                  </a:lnTo>
                  <a:lnTo>
                    <a:pt x="11680" y="15765"/>
                  </a:lnTo>
                  <a:lnTo>
                    <a:pt x="10728" y="15420"/>
                  </a:lnTo>
                  <a:lnTo>
                    <a:pt x="10644" y="15312"/>
                  </a:lnTo>
                  <a:lnTo>
                    <a:pt x="8335" y="11991"/>
                  </a:lnTo>
                  <a:lnTo>
                    <a:pt x="7799" y="11145"/>
                  </a:lnTo>
                  <a:lnTo>
                    <a:pt x="11228" y="6442"/>
                  </a:lnTo>
                  <a:lnTo>
                    <a:pt x="16943" y="4692"/>
                  </a:lnTo>
                  <a:close/>
                  <a:moveTo>
                    <a:pt x="36874" y="4954"/>
                  </a:moveTo>
                  <a:lnTo>
                    <a:pt x="42482" y="6907"/>
                  </a:lnTo>
                  <a:lnTo>
                    <a:pt x="45887" y="11848"/>
                  </a:lnTo>
                  <a:lnTo>
                    <a:pt x="42672" y="16158"/>
                  </a:lnTo>
                  <a:lnTo>
                    <a:pt x="33397" y="18956"/>
                  </a:lnTo>
                  <a:lnTo>
                    <a:pt x="33564" y="9335"/>
                  </a:lnTo>
                  <a:lnTo>
                    <a:pt x="36874" y="4954"/>
                  </a:lnTo>
                  <a:close/>
                  <a:moveTo>
                    <a:pt x="5203" y="14574"/>
                  </a:moveTo>
                  <a:lnTo>
                    <a:pt x="9763" y="16205"/>
                  </a:lnTo>
                  <a:lnTo>
                    <a:pt x="11728" y="19039"/>
                  </a:lnTo>
                  <a:lnTo>
                    <a:pt x="15550" y="24480"/>
                  </a:lnTo>
                  <a:lnTo>
                    <a:pt x="6751" y="27147"/>
                  </a:lnTo>
                  <a:lnTo>
                    <a:pt x="1643" y="25266"/>
                  </a:lnTo>
                  <a:lnTo>
                    <a:pt x="1750" y="19218"/>
                  </a:lnTo>
                  <a:lnTo>
                    <a:pt x="5203" y="14574"/>
                  </a:lnTo>
                  <a:close/>
                  <a:moveTo>
                    <a:pt x="48494" y="15610"/>
                  </a:moveTo>
                  <a:lnTo>
                    <a:pt x="49506" y="17075"/>
                  </a:lnTo>
                  <a:lnTo>
                    <a:pt x="51995" y="20670"/>
                  </a:lnTo>
                  <a:lnTo>
                    <a:pt x="52007" y="20682"/>
                  </a:lnTo>
                  <a:lnTo>
                    <a:pt x="52007" y="20706"/>
                  </a:lnTo>
                  <a:lnTo>
                    <a:pt x="51983" y="22873"/>
                  </a:lnTo>
                  <a:lnTo>
                    <a:pt x="51983" y="22885"/>
                  </a:lnTo>
                  <a:lnTo>
                    <a:pt x="51923" y="26814"/>
                  </a:lnTo>
                  <a:lnTo>
                    <a:pt x="46804" y="28326"/>
                  </a:lnTo>
                  <a:lnTo>
                    <a:pt x="37362" y="25123"/>
                  </a:lnTo>
                  <a:lnTo>
                    <a:pt x="43494" y="17134"/>
                  </a:lnTo>
                  <a:lnTo>
                    <a:pt x="48494" y="15610"/>
                  </a:lnTo>
                  <a:close/>
                  <a:moveTo>
                    <a:pt x="6584" y="28385"/>
                  </a:moveTo>
                  <a:lnTo>
                    <a:pt x="15633" y="31683"/>
                  </a:lnTo>
                  <a:lnTo>
                    <a:pt x="9918" y="39434"/>
                  </a:lnTo>
                  <a:lnTo>
                    <a:pt x="4906" y="40958"/>
                  </a:lnTo>
                  <a:lnTo>
                    <a:pt x="1465" y="35958"/>
                  </a:lnTo>
                  <a:lnTo>
                    <a:pt x="1572" y="29898"/>
                  </a:lnTo>
                  <a:lnTo>
                    <a:pt x="6584" y="28385"/>
                  </a:lnTo>
                  <a:close/>
                  <a:moveTo>
                    <a:pt x="46625" y="29588"/>
                  </a:moveTo>
                  <a:lnTo>
                    <a:pt x="51816" y="31445"/>
                  </a:lnTo>
                  <a:lnTo>
                    <a:pt x="51709" y="37458"/>
                  </a:lnTo>
                  <a:lnTo>
                    <a:pt x="48113" y="42185"/>
                  </a:lnTo>
                  <a:lnTo>
                    <a:pt x="43196" y="40601"/>
                  </a:lnTo>
                  <a:lnTo>
                    <a:pt x="37433" y="32350"/>
                  </a:lnTo>
                  <a:lnTo>
                    <a:pt x="46625" y="29588"/>
                  </a:lnTo>
                  <a:close/>
                  <a:moveTo>
                    <a:pt x="21336" y="11848"/>
                  </a:moveTo>
                  <a:lnTo>
                    <a:pt x="25384" y="17646"/>
                  </a:lnTo>
                  <a:lnTo>
                    <a:pt x="26527" y="19289"/>
                  </a:lnTo>
                  <a:lnTo>
                    <a:pt x="27730" y="17694"/>
                  </a:lnTo>
                  <a:lnTo>
                    <a:pt x="32004" y="12050"/>
                  </a:lnTo>
                  <a:lnTo>
                    <a:pt x="32052" y="11991"/>
                  </a:lnTo>
                  <a:lnTo>
                    <a:pt x="31933" y="18944"/>
                  </a:lnTo>
                  <a:lnTo>
                    <a:pt x="31897" y="20944"/>
                  </a:lnTo>
                  <a:lnTo>
                    <a:pt x="33826" y="20361"/>
                  </a:lnTo>
                  <a:lnTo>
                    <a:pt x="40791" y="18265"/>
                  </a:lnTo>
                  <a:lnTo>
                    <a:pt x="36207" y="24230"/>
                  </a:lnTo>
                  <a:lnTo>
                    <a:pt x="34969" y="25837"/>
                  </a:lnTo>
                  <a:lnTo>
                    <a:pt x="36886" y="26492"/>
                  </a:lnTo>
                  <a:lnTo>
                    <a:pt x="43887" y="28885"/>
                  </a:lnTo>
                  <a:lnTo>
                    <a:pt x="37017" y="30957"/>
                  </a:lnTo>
                  <a:lnTo>
                    <a:pt x="35100" y="31541"/>
                  </a:lnTo>
                  <a:lnTo>
                    <a:pt x="36243" y="33184"/>
                  </a:lnTo>
                  <a:lnTo>
                    <a:pt x="40410" y="39172"/>
                  </a:lnTo>
                  <a:lnTo>
                    <a:pt x="33647" y="36684"/>
                  </a:lnTo>
                  <a:lnTo>
                    <a:pt x="31707" y="35970"/>
                  </a:lnTo>
                  <a:lnTo>
                    <a:pt x="31695" y="38041"/>
                  </a:lnTo>
                  <a:lnTo>
                    <a:pt x="31635" y="44947"/>
                  </a:lnTo>
                  <a:lnTo>
                    <a:pt x="27587" y="39161"/>
                  </a:lnTo>
                  <a:lnTo>
                    <a:pt x="26420" y="37494"/>
                  </a:lnTo>
                  <a:lnTo>
                    <a:pt x="25218" y="39125"/>
                  </a:lnTo>
                  <a:lnTo>
                    <a:pt x="23765" y="41125"/>
                  </a:lnTo>
                  <a:lnTo>
                    <a:pt x="21110" y="44721"/>
                  </a:lnTo>
                  <a:lnTo>
                    <a:pt x="21170" y="37696"/>
                  </a:lnTo>
                  <a:lnTo>
                    <a:pt x="21181" y="35720"/>
                  </a:lnTo>
                  <a:lnTo>
                    <a:pt x="19276" y="36303"/>
                  </a:lnTo>
                  <a:lnTo>
                    <a:pt x="12549" y="38327"/>
                  </a:lnTo>
                  <a:lnTo>
                    <a:pt x="16812" y="32529"/>
                  </a:lnTo>
                  <a:lnTo>
                    <a:pt x="17967" y="30969"/>
                  </a:lnTo>
                  <a:lnTo>
                    <a:pt x="16133" y="30302"/>
                  </a:lnTo>
                  <a:lnTo>
                    <a:pt x="9394" y="27850"/>
                  </a:lnTo>
                  <a:lnTo>
                    <a:pt x="15978" y="25861"/>
                  </a:lnTo>
                  <a:lnTo>
                    <a:pt x="17895" y="25290"/>
                  </a:lnTo>
                  <a:lnTo>
                    <a:pt x="16752" y="23635"/>
                  </a:lnTo>
                  <a:lnTo>
                    <a:pt x="12942" y="18182"/>
                  </a:lnTo>
                  <a:lnTo>
                    <a:pt x="12549" y="17634"/>
                  </a:lnTo>
                  <a:lnTo>
                    <a:pt x="19336" y="20111"/>
                  </a:lnTo>
                  <a:lnTo>
                    <a:pt x="21277" y="20825"/>
                  </a:lnTo>
                  <a:lnTo>
                    <a:pt x="21289" y="18753"/>
                  </a:lnTo>
                  <a:lnTo>
                    <a:pt x="21336" y="11848"/>
                  </a:lnTo>
                  <a:close/>
                  <a:moveTo>
                    <a:pt x="19693" y="37696"/>
                  </a:moveTo>
                  <a:lnTo>
                    <a:pt x="19622" y="47412"/>
                  </a:lnTo>
                  <a:lnTo>
                    <a:pt x="16455" y="51674"/>
                  </a:lnTo>
                  <a:lnTo>
                    <a:pt x="11109" y="49793"/>
                  </a:lnTo>
                  <a:lnTo>
                    <a:pt x="11109" y="49781"/>
                  </a:lnTo>
                  <a:lnTo>
                    <a:pt x="7537" y="44756"/>
                  </a:lnTo>
                  <a:lnTo>
                    <a:pt x="10740" y="40387"/>
                  </a:lnTo>
                  <a:lnTo>
                    <a:pt x="19693" y="37696"/>
                  </a:lnTo>
                  <a:close/>
                  <a:moveTo>
                    <a:pt x="33135" y="38053"/>
                  </a:moveTo>
                  <a:lnTo>
                    <a:pt x="42220" y="41363"/>
                  </a:lnTo>
                  <a:lnTo>
                    <a:pt x="42232" y="41375"/>
                  </a:lnTo>
                  <a:lnTo>
                    <a:pt x="42303" y="41482"/>
                  </a:lnTo>
                  <a:lnTo>
                    <a:pt x="45173" y="45602"/>
                  </a:lnTo>
                  <a:lnTo>
                    <a:pt x="42279" y="49519"/>
                  </a:lnTo>
                  <a:lnTo>
                    <a:pt x="41565" y="50424"/>
                  </a:lnTo>
                  <a:lnTo>
                    <a:pt x="36076" y="52079"/>
                  </a:lnTo>
                  <a:lnTo>
                    <a:pt x="33040" y="47709"/>
                  </a:lnTo>
                  <a:lnTo>
                    <a:pt x="33135" y="38053"/>
                  </a:lnTo>
                  <a:close/>
                  <a:moveTo>
                    <a:pt x="26396" y="40006"/>
                  </a:moveTo>
                  <a:lnTo>
                    <a:pt x="32016" y="48055"/>
                  </a:lnTo>
                  <a:lnTo>
                    <a:pt x="31969" y="53329"/>
                  </a:lnTo>
                  <a:lnTo>
                    <a:pt x="26134" y="55079"/>
                  </a:lnTo>
                  <a:lnTo>
                    <a:pt x="23932" y="54305"/>
                  </a:lnTo>
                  <a:lnTo>
                    <a:pt x="20812" y="53174"/>
                  </a:lnTo>
                  <a:lnTo>
                    <a:pt x="20860" y="47614"/>
                  </a:lnTo>
                  <a:lnTo>
                    <a:pt x="20860" y="47495"/>
                  </a:lnTo>
                  <a:lnTo>
                    <a:pt x="24920" y="41970"/>
                  </a:lnTo>
                  <a:lnTo>
                    <a:pt x="26396" y="40006"/>
                  </a:lnTo>
                  <a:close/>
                  <a:moveTo>
                    <a:pt x="27051" y="1"/>
                  </a:moveTo>
                  <a:lnTo>
                    <a:pt x="26539" y="191"/>
                  </a:lnTo>
                  <a:lnTo>
                    <a:pt x="26504" y="203"/>
                  </a:lnTo>
                  <a:lnTo>
                    <a:pt x="26384" y="239"/>
                  </a:lnTo>
                  <a:lnTo>
                    <a:pt x="24658" y="763"/>
                  </a:lnTo>
                  <a:lnTo>
                    <a:pt x="22039" y="1573"/>
                  </a:lnTo>
                  <a:lnTo>
                    <a:pt x="20574" y="2037"/>
                  </a:lnTo>
                  <a:lnTo>
                    <a:pt x="19562" y="2347"/>
                  </a:lnTo>
                  <a:lnTo>
                    <a:pt x="19550" y="3406"/>
                  </a:lnTo>
                  <a:lnTo>
                    <a:pt x="19538" y="5883"/>
                  </a:lnTo>
                  <a:lnTo>
                    <a:pt x="18169" y="3871"/>
                  </a:lnTo>
                  <a:lnTo>
                    <a:pt x="17550" y="2978"/>
                  </a:lnTo>
                  <a:lnTo>
                    <a:pt x="16514" y="3299"/>
                  </a:lnTo>
                  <a:lnTo>
                    <a:pt x="10799" y="5073"/>
                  </a:lnTo>
                  <a:lnTo>
                    <a:pt x="10335" y="5228"/>
                  </a:lnTo>
                  <a:lnTo>
                    <a:pt x="10049" y="5609"/>
                  </a:lnTo>
                  <a:lnTo>
                    <a:pt x="6632" y="10312"/>
                  </a:lnTo>
                  <a:lnTo>
                    <a:pt x="6049" y="11121"/>
                  </a:lnTo>
                  <a:lnTo>
                    <a:pt x="6584" y="11955"/>
                  </a:lnTo>
                  <a:lnTo>
                    <a:pt x="7120" y="12800"/>
                  </a:lnTo>
                  <a:lnTo>
                    <a:pt x="7132" y="12824"/>
                  </a:lnTo>
                  <a:lnTo>
                    <a:pt x="7156" y="12860"/>
                  </a:lnTo>
                  <a:lnTo>
                    <a:pt x="7966" y="14038"/>
                  </a:lnTo>
                  <a:lnTo>
                    <a:pt x="5691" y="13217"/>
                  </a:lnTo>
                  <a:lnTo>
                    <a:pt x="4679" y="12860"/>
                  </a:lnTo>
                  <a:lnTo>
                    <a:pt x="4036" y="13717"/>
                  </a:lnTo>
                  <a:lnTo>
                    <a:pt x="584" y="18360"/>
                  </a:lnTo>
                  <a:lnTo>
                    <a:pt x="298" y="18741"/>
                  </a:lnTo>
                  <a:lnTo>
                    <a:pt x="286" y="19194"/>
                  </a:lnTo>
                  <a:lnTo>
                    <a:pt x="179" y="25254"/>
                  </a:lnTo>
                  <a:lnTo>
                    <a:pt x="167" y="26302"/>
                  </a:lnTo>
                  <a:lnTo>
                    <a:pt x="1155" y="26659"/>
                  </a:lnTo>
                  <a:lnTo>
                    <a:pt x="3929" y="27671"/>
                  </a:lnTo>
                  <a:lnTo>
                    <a:pt x="1155" y="28516"/>
                  </a:lnTo>
                  <a:lnTo>
                    <a:pt x="143" y="28826"/>
                  </a:lnTo>
                  <a:lnTo>
                    <a:pt x="119" y="29886"/>
                  </a:lnTo>
                  <a:lnTo>
                    <a:pt x="24" y="35946"/>
                  </a:lnTo>
                  <a:lnTo>
                    <a:pt x="0" y="36398"/>
                  </a:lnTo>
                  <a:lnTo>
                    <a:pt x="274" y="36791"/>
                  </a:lnTo>
                  <a:lnTo>
                    <a:pt x="3715" y="41792"/>
                  </a:lnTo>
                  <a:lnTo>
                    <a:pt x="4322" y="42673"/>
                  </a:lnTo>
                  <a:lnTo>
                    <a:pt x="5334" y="42351"/>
                  </a:lnTo>
                  <a:lnTo>
                    <a:pt x="8120" y="41506"/>
                  </a:lnTo>
                  <a:lnTo>
                    <a:pt x="6358" y="43887"/>
                  </a:lnTo>
                  <a:lnTo>
                    <a:pt x="5739" y="44733"/>
                  </a:lnTo>
                  <a:lnTo>
                    <a:pt x="6346" y="45602"/>
                  </a:lnTo>
                  <a:lnTo>
                    <a:pt x="9894" y="50591"/>
                  </a:lnTo>
                  <a:cubicBezTo>
                    <a:pt x="9894" y="50591"/>
                    <a:pt x="9894" y="50602"/>
                    <a:pt x="9906" y="50602"/>
                  </a:cubicBezTo>
                  <a:lnTo>
                    <a:pt x="10168" y="51019"/>
                  </a:lnTo>
                  <a:lnTo>
                    <a:pt x="10633" y="51186"/>
                  </a:lnTo>
                  <a:lnTo>
                    <a:pt x="15978" y="53055"/>
                  </a:lnTo>
                  <a:lnTo>
                    <a:pt x="16990" y="53412"/>
                  </a:lnTo>
                  <a:lnTo>
                    <a:pt x="17621" y="52555"/>
                  </a:lnTo>
                  <a:lnTo>
                    <a:pt x="19384" y="50198"/>
                  </a:lnTo>
                  <a:lnTo>
                    <a:pt x="19384" y="50198"/>
                  </a:lnTo>
                  <a:lnTo>
                    <a:pt x="19348" y="53210"/>
                  </a:lnTo>
                  <a:lnTo>
                    <a:pt x="19336" y="54234"/>
                  </a:lnTo>
                  <a:lnTo>
                    <a:pt x="20300" y="54591"/>
                  </a:lnTo>
                  <a:lnTo>
                    <a:pt x="23432" y="55722"/>
                  </a:lnTo>
                  <a:lnTo>
                    <a:pt x="25634" y="56496"/>
                  </a:lnTo>
                  <a:lnTo>
                    <a:pt x="26075" y="56663"/>
                  </a:lnTo>
                  <a:lnTo>
                    <a:pt x="26539" y="56520"/>
                  </a:lnTo>
                  <a:lnTo>
                    <a:pt x="32373" y="54770"/>
                  </a:lnTo>
                  <a:lnTo>
                    <a:pt x="33409" y="54460"/>
                  </a:lnTo>
                  <a:lnTo>
                    <a:pt x="33421" y="53388"/>
                  </a:lnTo>
                  <a:lnTo>
                    <a:pt x="33433" y="50864"/>
                  </a:lnTo>
                  <a:lnTo>
                    <a:pt x="34897" y="52948"/>
                  </a:lnTo>
                  <a:lnTo>
                    <a:pt x="35505" y="53817"/>
                  </a:lnTo>
                  <a:lnTo>
                    <a:pt x="36517" y="53508"/>
                  </a:lnTo>
                  <a:lnTo>
                    <a:pt x="41994" y="51853"/>
                  </a:lnTo>
                  <a:lnTo>
                    <a:pt x="42422" y="51722"/>
                  </a:lnTo>
                  <a:lnTo>
                    <a:pt x="42708" y="51364"/>
                  </a:lnTo>
                  <a:lnTo>
                    <a:pt x="43422" y="50448"/>
                  </a:lnTo>
                  <a:lnTo>
                    <a:pt x="43434" y="50436"/>
                  </a:lnTo>
                  <a:lnTo>
                    <a:pt x="43446" y="50424"/>
                  </a:lnTo>
                  <a:lnTo>
                    <a:pt x="46351" y="46507"/>
                  </a:lnTo>
                  <a:lnTo>
                    <a:pt x="46982" y="45661"/>
                  </a:lnTo>
                  <a:lnTo>
                    <a:pt x="46387" y="44792"/>
                  </a:lnTo>
                  <a:lnTo>
                    <a:pt x="44923" y="42709"/>
                  </a:lnTo>
                  <a:lnTo>
                    <a:pt x="47649" y="43590"/>
                  </a:lnTo>
                  <a:lnTo>
                    <a:pt x="48625" y="43899"/>
                  </a:lnTo>
                  <a:lnTo>
                    <a:pt x="49256" y="43090"/>
                  </a:lnTo>
                  <a:lnTo>
                    <a:pt x="52852" y="38351"/>
                  </a:lnTo>
                  <a:lnTo>
                    <a:pt x="53138" y="37970"/>
                  </a:lnTo>
                  <a:lnTo>
                    <a:pt x="53150" y="37494"/>
                  </a:lnTo>
                  <a:lnTo>
                    <a:pt x="53257" y="31481"/>
                  </a:lnTo>
                  <a:lnTo>
                    <a:pt x="53269" y="30433"/>
                  </a:lnTo>
                  <a:lnTo>
                    <a:pt x="52292" y="30076"/>
                  </a:lnTo>
                  <a:lnTo>
                    <a:pt x="49459" y="29064"/>
                  </a:lnTo>
                  <a:lnTo>
                    <a:pt x="52281" y="28231"/>
                  </a:lnTo>
                  <a:lnTo>
                    <a:pt x="53305" y="27933"/>
                  </a:lnTo>
                  <a:lnTo>
                    <a:pt x="53316" y="26861"/>
                  </a:lnTo>
                  <a:lnTo>
                    <a:pt x="53376" y="22980"/>
                  </a:lnTo>
                  <a:lnTo>
                    <a:pt x="53376" y="22944"/>
                  </a:lnTo>
                  <a:lnTo>
                    <a:pt x="53376" y="22932"/>
                  </a:lnTo>
                  <a:lnTo>
                    <a:pt x="53376" y="22920"/>
                  </a:lnTo>
                  <a:lnTo>
                    <a:pt x="53400" y="20801"/>
                  </a:lnTo>
                  <a:lnTo>
                    <a:pt x="53400" y="20777"/>
                  </a:lnTo>
                  <a:lnTo>
                    <a:pt x="53435" y="20253"/>
                  </a:lnTo>
                  <a:lnTo>
                    <a:pt x="53126" y="19837"/>
                  </a:lnTo>
                  <a:lnTo>
                    <a:pt x="53102" y="19813"/>
                  </a:lnTo>
                  <a:lnTo>
                    <a:pt x="50685" y="16277"/>
                  </a:lnTo>
                  <a:lnTo>
                    <a:pt x="50578" y="16110"/>
                  </a:lnTo>
                  <a:lnTo>
                    <a:pt x="50566" y="16098"/>
                  </a:lnTo>
                  <a:lnTo>
                    <a:pt x="49649" y="14789"/>
                  </a:lnTo>
                  <a:lnTo>
                    <a:pt x="49042" y="13907"/>
                  </a:lnTo>
                  <a:lnTo>
                    <a:pt x="48030" y="14229"/>
                  </a:lnTo>
                  <a:lnTo>
                    <a:pt x="45292" y="15062"/>
                  </a:lnTo>
                  <a:lnTo>
                    <a:pt x="47018" y="12741"/>
                  </a:lnTo>
                  <a:lnTo>
                    <a:pt x="47649" y="11907"/>
                  </a:lnTo>
                  <a:lnTo>
                    <a:pt x="47054" y="11038"/>
                  </a:lnTo>
                  <a:lnTo>
                    <a:pt x="43637" y="6097"/>
                  </a:lnTo>
                  <a:lnTo>
                    <a:pt x="43375" y="5716"/>
                  </a:lnTo>
                  <a:lnTo>
                    <a:pt x="42922" y="5549"/>
                  </a:lnTo>
                  <a:lnTo>
                    <a:pt x="37314" y="3597"/>
                  </a:lnTo>
                  <a:lnTo>
                    <a:pt x="36314" y="3251"/>
                  </a:lnTo>
                  <a:lnTo>
                    <a:pt x="35683" y="4109"/>
                  </a:lnTo>
                  <a:lnTo>
                    <a:pt x="33802" y="6597"/>
                  </a:lnTo>
                  <a:lnTo>
                    <a:pt x="33862" y="3466"/>
                  </a:lnTo>
                  <a:lnTo>
                    <a:pt x="33874" y="2406"/>
                  </a:lnTo>
                  <a:lnTo>
                    <a:pt x="32885" y="2073"/>
                  </a:lnTo>
                  <a:lnTo>
                    <a:pt x="27527" y="203"/>
                  </a:lnTo>
                  <a:lnTo>
                    <a:pt x="27051"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4" name="Google Shape;3214;p43"/>
            <p:cNvSpPr/>
            <p:nvPr/>
          </p:nvSpPr>
          <p:spPr>
            <a:xfrm>
              <a:off x="145550" y="3558000"/>
              <a:ext cx="1037050" cy="1006400"/>
            </a:xfrm>
            <a:custGeom>
              <a:rect l="l" t="t" r="r" b="b"/>
              <a:pathLst>
                <a:path w="41482" h="40256" extrusionOk="0">
                  <a:moveTo>
                    <a:pt x="14252" y="1"/>
                  </a:moveTo>
                  <a:lnTo>
                    <a:pt x="14181" y="10943"/>
                  </a:lnTo>
                  <a:lnTo>
                    <a:pt x="3894" y="7192"/>
                  </a:lnTo>
                  <a:lnTo>
                    <a:pt x="10323" y="16419"/>
                  </a:lnTo>
                  <a:lnTo>
                    <a:pt x="0" y="19527"/>
                  </a:lnTo>
                  <a:lnTo>
                    <a:pt x="10192" y="23242"/>
                  </a:lnTo>
                  <a:lnTo>
                    <a:pt x="3751" y="31981"/>
                  </a:lnTo>
                  <a:lnTo>
                    <a:pt x="3751" y="31981"/>
                  </a:lnTo>
                  <a:lnTo>
                    <a:pt x="14228" y="28826"/>
                  </a:lnTo>
                  <a:lnTo>
                    <a:pt x="14228" y="28826"/>
                  </a:lnTo>
                  <a:lnTo>
                    <a:pt x="14157" y="39672"/>
                  </a:lnTo>
                  <a:lnTo>
                    <a:pt x="20419" y="31159"/>
                  </a:lnTo>
                  <a:lnTo>
                    <a:pt x="26777" y="40256"/>
                  </a:lnTo>
                  <a:lnTo>
                    <a:pt x="26849" y="29314"/>
                  </a:lnTo>
                  <a:lnTo>
                    <a:pt x="37136" y="33064"/>
                  </a:lnTo>
                  <a:lnTo>
                    <a:pt x="30433" y="23516"/>
                  </a:lnTo>
                  <a:lnTo>
                    <a:pt x="26480" y="24718"/>
                  </a:lnTo>
                  <a:lnTo>
                    <a:pt x="26444" y="28754"/>
                  </a:lnTo>
                  <a:lnTo>
                    <a:pt x="22705" y="27385"/>
                  </a:lnTo>
                  <a:lnTo>
                    <a:pt x="20431" y="30481"/>
                  </a:lnTo>
                  <a:lnTo>
                    <a:pt x="18157" y="27218"/>
                  </a:lnTo>
                  <a:lnTo>
                    <a:pt x="14454" y="28338"/>
                  </a:lnTo>
                  <a:lnTo>
                    <a:pt x="14478" y="24397"/>
                  </a:lnTo>
                  <a:lnTo>
                    <a:pt x="10823" y="23051"/>
                  </a:lnTo>
                  <a:lnTo>
                    <a:pt x="13097" y="19968"/>
                  </a:lnTo>
                  <a:lnTo>
                    <a:pt x="10787" y="16681"/>
                  </a:lnTo>
                  <a:lnTo>
                    <a:pt x="14550" y="15538"/>
                  </a:lnTo>
                  <a:lnTo>
                    <a:pt x="14585" y="11514"/>
                  </a:lnTo>
                  <a:lnTo>
                    <a:pt x="18324" y="12871"/>
                  </a:lnTo>
                  <a:lnTo>
                    <a:pt x="20598" y="9776"/>
                  </a:lnTo>
                  <a:lnTo>
                    <a:pt x="22872" y="13038"/>
                  </a:lnTo>
                  <a:lnTo>
                    <a:pt x="26682" y="11788"/>
                  </a:lnTo>
                  <a:lnTo>
                    <a:pt x="26539" y="15860"/>
                  </a:lnTo>
                  <a:lnTo>
                    <a:pt x="30194" y="17205"/>
                  </a:lnTo>
                  <a:lnTo>
                    <a:pt x="27920" y="20289"/>
                  </a:lnTo>
                  <a:lnTo>
                    <a:pt x="30861" y="23825"/>
                  </a:lnTo>
                  <a:lnTo>
                    <a:pt x="41482" y="20646"/>
                  </a:lnTo>
                  <a:lnTo>
                    <a:pt x="30849" y="17015"/>
                  </a:lnTo>
                  <a:lnTo>
                    <a:pt x="37743" y="8026"/>
                  </a:lnTo>
                  <a:lnTo>
                    <a:pt x="26908" y="11300"/>
                  </a:lnTo>
                  <a:lnTo>
                    <a:pt x="27099" y="525"/>
                  </a:lnTo>
                  <a:lnTo>
                    <a:pt x="27099" y="525"/>
                  </a:lnTo>
                  <a:lnTo>
                    <a:pt x="20610" y="9097"/>
                  </a:lnTo>
                  <a:lnTo>
                    <a:pt x="14252"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5" name="Google Shape;3215;p43"/>
            <p:cNvSpPr/>
            <p:nvPr/>
          </p:nvSpPr>
          <p:spPr>
            <a:xfrm>
              <a:off x="145550" y="3558000"/>
              <a:ext cx="1037050" cy="1006400"/>
            </a:xfrm>
            <a:custGeom>
              <a:rect l="l" t="t" r="r" b="b"/>
              <a:pathLst>
                <a:path w="41482" h="40256" extrusionOk="0">
                  <a:moveTo>
                    <a:pt x="20419" y="31159"/>
                  </a:moveTo>
                  <a:lnTo>
                    <a:pt x="14157" y="39672"/>
                  </a:lnTo>
                  <a:lnTo>
                    <a:pt x="14228" y="28826"/>
                  </a:lnTo>
                  <a:lnTo>
                    <a:pt x="3751" y="31981"/>
                  </a:lnTo>
                  <a:lnTo>
                    <a:pt x="10192" y="23242"/>
                  </a:lnTo>
                  <a:lnTo>
                    <a:pt x="0" y="19527"/>
                  </a:lnTo>
                  <a:lnTo>
                    <a:pt x="10323" y="16419"/>
                  </a:lnTo>
                  <a:lnTo>
                    <a:pt x="3894" y="7192"/>
                  </a:lnTo>
                  <a:lnTo>
                    <a:pt x="14181" y="10943"/>
                  </a:lnTo>
                  <a:lnTo>
                    <a:pt x="14252" y="1"/>
                  </a:lnTo>
                  <a:lnTo>
                    <a:pt x="20610" y="9097"/>
                  </a:lnTo>
                  <a:lnTo>
                    <a:pt x="27099" y="525"/>
                  </a:lnTo>
                  <a:lnTo>
                    <a:pt x="26908" y="11300"/>
                  </a:lnTo>
                  <a:lnTo>
                    <a:pt x="37743" y="8026"/>
                  </a:lnTo>
                  <a:lnTo>
                    <a:pt x="30849" y="17015"/>
                  </a:lnTo>
                  <a:lnTo>
                    <a:pt x="41482" y="20646"/>
                  </a:lnTo>
                  <a:lnTo>
                    <a:pt x="30861" y="23825"/>
                  </a:lnTo>
                  <a:lnTo>
                    <a:pt x="27920" y="20289"/>
                  </a:lnTo>
                  <a:lnTo>
                    <a:pt x="30194" y="17205"/>
                  </a:lnTo>
                  <a:lnTo>
                    <a:pt x="26539" y="15860"/>
                  </a:lnTo>
                  <a:lnTo>
                    <a:pt x="26682" y="11788"/>
                  </a:lnTo>
                  <a:lnTo>
                    <a:pt x="22872" y="13038"/>
                  </a:lnTo>
                  <a:lnTo>
                    <a:pt x="20598" y="9776"/>
                  </a:lnTo>
                  <a:lnTo>
                    <a:pt x="18324" y="12871"/>
                  </a:lnTo>
                  <a:lnTo>
                    <a:pt x="14585" y="11514"/>
                  </a:lnTo>
                  <a:lnTo>
                    <a:pt x="14550" y="15538"/>
                  </a:lnTo>
                  <a:lnTo>
                    <a:pt x="10787" y="16681"/>
                  </a:lnTo>
                  <a:lnTo>
                    <a:pt x="13097" y="19968"/>
                  </a:lnTo>
                  <a:lnTo>
                    <a:pt x="10823" y="23051"/>
                  </a:lnTo>
                  <a:lnTo>
                    <a:pt x="14478" y="24397"/>
                  </a:lnTo>
                  <a:lnTo>
                    <a:pt x="14454" y="28338"/>
                  </a:lnTo>
                  <a:lnTo>
                    <a:pt x="18157" y="27218"/>
                  </a:lnTo>
                  <a:lnTo>
                    <a:pt x="20431" y="30481"/>
                  </a:lnTo>
                  <a:lnTo>
                    <a:pt x="22705" y="27385"/>
                  </a:lnTo>
                  <a:lnTo>
                    <a:pt x="26444" y="28754"/>
                  </a:lnTo>
                  <a:lnTo>
                    <a:pt x="26480" y="24718"/>
                  </a:lnTo>
                  <a:lnTo>
                    <a:pt x="30433" y="23516"/>
                  </a:lnTo>
                  <a:lnTo>
                    <a:pt x="37136" y="33064"/>
                  </a:lnTo>
                  <a:lnTo>
                    <a:pt x="26849" y="29314"/>
                  </a:lnTo>
                  <a:lnTo>
                    <a:pt x="26777" y="40256"/>
                  </a:lnTo>
                  <a:close/>
                </a:path>
              </a:pathLst>
            </a:custGeom>
            <a:solidFill>
              <a:srgbClr val="A6B7CB"/>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6" name="Google Shape;3216;p43"/>
            <p:cNvSpPr/>
            <p:nvPr/>
          </p:nvSpPr>
          <p:spPr>
            <a:xfrm>
              <a:off x="87800" y="3500550"/>
              <a:ext cx="1154625" cy="1121300"/>
            </a:xfrm>
            <a:custGeom>
              <a:rect l="l" t="t" r="r" b="b"/>
              <a:pathLst>
                <a:path w="46185" h="44852" extrusionOk="0">
                  <a:moveTo>
                    <a:pt x="17276" y="4573"/>
                  </a:moveTo>
                  <a:lnTo>
                    <a:pt x="22265" y="11717"/>
                  </a:lnTo>
                  <a:lnTo>
                    <a:pt x="20360" y="14288"/>
                  </a:lnTo>
                  <a:lnTo>
                    <a:pt x="17205" y="13145"/>
                  </a:lnTo>
                  <a:lnTo>
                    <a:pt x="17276" y="4573"/>
                  </a:lnTo>
                  <a:close/>
                  <a:moveTo>
                    <a:pt x="28635" y="5037"/>
                  </a:moveTo>
                  <a:lnTo>
                    <a:pt x="28492" y="13479"/>
                  </a:lnTo>
                  <a:lnTo>
                    <a:pt x="25456" y="14467"/>
                  </a:lnTo>
                  <a:lnTo>
                    <a:pt x="23551" y="11752"/>
                  </a:lnTo>
                  <a:lnTo>
                    <a:pt x="28635" y="5037"/>
                  </a:lnTo>
                  <a:close/>
                  <a:moveTo>
                    <a:pt x="8132" y="10955"/>
                  </a:moveTo>
                  <a:lnTo>
                    <a:pt x="14931" y="13443"/>
                  </a:lnTo>
                  <a:lnTo>
                    <a:pt x="16169" y="13895"/>
                  </a:lnTo>
                  <a:lnTo>
                    <a:pt x="16133" y="17301"/>
                  </a:lnTo>
                  <a:lnTo>
                    <a:pt x="13169" y="18194"/>
                  </a:lnTo>
                  <a:lnTo>
                    <a:pt x="8132" y="10955"/>
                  </a:lnTo>
                  <a:close/>
                  <a:moveTo>
                    <a:pt x="38088" y="11669"/>
                  </a:moveTo>
                  <a:lnTo>
                    <a:pt x="32635" y="18777"/>
                  </a:lnTo>
                  <a:lnTo>
                    <a:pt x="29587" y="17658"/>
                  </a:lnTo>
                  <a:lnTo>
                    <a:pt x="29706" y="14205"/>
                  </a:lnTo>
                  <a:lnTo>
                    <a:pt x="38088" y="11669"/>
                  </a:lnTo>
                  <a:close/>
                  <a:moveTo>
                    <a:pt x="12573" y="19491"/>
                  </a:moveTo>
                  <a:lnTo>
                    <a:pt x="14514" y="22254"/>
                  </a:lnTo>
                  <a:lnTo>
                    <a:pt x="12621" y="24813"/>
                  </a:lnTo>
                  <a:lnTo>
                    <a:pt x="4620" y="21896"/>
                  </a:lnTo>
                  <a:lnTo>
                    <a:pt x="12573" y="19491"/>
                  </a:lnTo>
                  <a:close/>
                  <a:moveTo>
                    <a:pt x="33028" y="20027"/>
                  </a:moveTo>
                  <a:lnTo>
                    <a:pt x="41410" y="22897"/>
                  </a:lnTo>
                  <a:lnTo>
                    <a:pt x="33433" y="25278"/>
                  </a:lnTo>
                  <a:lnTo>
                    <a:pt x="31171" y="22563"/>
                  </a:lnTo>
                  <a:lnTo>
                    <a:pt x="32743" y="20420"/>
                  </a:lnTo>
                  <a:lnTo>
                    <a:pt x="33028" y="20027"/>
                  </a:lnTo>
                  <a:close/>
                  <a:moveTo>
                    <a:pt x="22896" y="13324"/>
                  </a:moveTo>
                  <a:lnTo>
                    <a:pt x="24277" y="15300"/>
                  </a:lnTo>
                  <a:lnTo>
                    <a:pt x="24896" y="16193"/>
                  </a:lnTo>
                  <a:lnTo>
                    <a:pt x="25920" y="15860"/>
                  </a:lnTo>
                  <a:lnTo>
                    <a:pt x="28218" y="15098"/>
                  </a:lnTo>
                  <a:lnTo>
                    <a:pt x="28218" y="15098"/>
                  </a:lnTo>
                  <a:lnTo>
                    <a:pt x="28135" y="17610"/>
                  </a:lnTo>
                  <a:lnTo>
                    <a:pt x="28099" y="18670"/>
                  </a:lnTo>
                  <a:lnTo>
                    <a:pt x="29099" y="19027"/>
                  </a:lnTo>
                  <a:lnTo>
                    <a:pt x="31350" y="19849"/>
                  </a:lnTo>
                  <a:lnTo>
                    <a:pt x="29992" y="21694"/>
                  </a:lnTo>
                  <a:lnTo>
                    <a:pt x="29302" y="22611"/>
                  </a:lnTo>
                  <a:lnTo>
                    <a:pt x="30040" y="23492"/>
                  </a:lnTo>
                  <a:lnTo>
                    <a:pt x="31611" y="25385"/>
                  </a:lnTo>
                  <a:lnTo>
                    <a:pt x="29087" y="26135"/>
                  </a:lnTo>
                  <a:lnTo>
                    <a:pt x="28051" y="26457"/>
                  </a:lnTo>
                  <a:lnTo>
                    <a:pt x="28040" y="27528"/>
                  </a:lnTo>
                  <a:lnTo>
                    <a:pt x="28028" y="29981"/>
                  </a:lnTo>
                  <a:lnTo>
                    <a:pt x="25777" y="29159"/>
                  </a:lnTo>
                  <a:lnTo>
                    <a:pt x="24753" y="28790"/>
                  </a:lnTo>
                  <a:lnTo>
                    <a:pt x="24111" y="29671"/>
                  </a:lnTo>
                  <a:lnTo>
                    <a:pt x="22753" y="31493"/>
                  </a:lnTo>
                  <a:lnTo>
                    <a:pt x="21372" y="29516"/>
                  </a:lnTo>
                  <a:lnTo>
                    <a:pt x="20765" y="28659"/>
                  </a:lnTo>
                  <a:lnTo>
                    <a:pt x="19753" y="28969"/>
                  </a:lnTo>
                  <a:lnTo>
                    <a:pt x="17503" y="29647"/>
                  </a:lnTo>
                  <a:lnTo>
                    <a:pt x="17514" y="27195"/>
                  </a:lnTo>
                  <a:lnTo>
                    <a:pt x="17538" y="26171"/>
                  </a:lnTo>
                  <a:lnTo>
                    <a:pt x="16562" y="25814"/>
                  </a:lnTo>
                  <a:lnTo>
                    <a:pt x="14300" y="24992"/>
                  </a:lnTo>
                  <a:lnTo>
                    <a:pt x="15693" y="23123"/>
                  </a:lnTo>
                  <a:lnTo>
                    <a:pt x="16312" y="22266"/>
                  </a:lnTo>
                  <a:lnTo>
                    <a:pt x="15717" y="21408"/>
                  </a:lnTo>
                  <a:lnTo>
                    <a:pt x="14288" y="19372"/>
                  </a:lnTo>
                  <a:lnTo>
                    <a:pt x="16562" y="18682"/>
                  </a:lnTo>
                  <a:lnTo>
                    <a:pt x="17598" y="18372"/>
                  </a:lnTo>
                  <a:lnTo>
                    <a:pt x="17610" y="17301"/>
                  </a:lnTo>
                  <a:lnTo>
                    <a:pt x="17622" y="14848"/>
                  </a:lnTo>
                  <a:lnTo>
                    <a:pt x="19884" y="15658"/>
                  </a:lnTo>
                  <a:lnTo>
                    <a:pt x="20896" y="16039"/>
                  </a:lnTo>
                  <a:lnTo>
                    <a:pt x="21539" y="15158"/>
                  </a:lnTo>
                  <a:lnTo>
                    <a:pt x="22896" y="13324"/>
                  </a:lnTo>
                  <a:close/>
                  <a:moveTo>
                    <a:pt x="13014" y="26076"/>
                  </a:moveTo>
                  <a:lnTo>
                    <a:pt x="16062" y="27195"/>
                  </a:lnTo>
                  <a:lnTo>
                    <a:pt x="16026" y="30517"/>
                  </a:lnTo>
                  <a:lnTo>
                    <a:pt x="7954" y="32957"/>
                  </a:lnTo>
                  <a:lnTo>
                    <a:pt x="13014" y="26076"/>
                  </a:lnTo>
                  <a:close/>
                  <a:moveTo>
                    <a:pt x="32457" y="26659"/>
                  </a:moveTo>
                  <a:lnTo>
                    <a:pt x="37517" y="33874"/>
                  </a:lnTo>
                  <a:lnTo>
                    <a:pt x="37517" y="33874"/>
                  </a:lnTo>
                  <a:lnTo>
                    <a:pt x="29480" y="30945"/>
                  </a:lnTo>
                  <a:lnTo>
                    <a:pt x="29516" y="27540"/>
                  </a:lnTo>
                  <a:lnTo>
                    <a:pt x="32457" y="26659"/>
                  </a:lnTo>
                  <a:close/>
                  <a:moveTo>
                    <a:pt x="20170" y="30362"/>
                  </a:moveTo>
                  <a:lnTo>
                    <a:pt x="22075" y="33100"/>
                  </a:lnTo>
                  <a:lnTo>
                    <a:pt x="19324" y="36839"/>
                  </a:lnTo>
                  <a:lnTo>
                    <a:pt x="17193" y="39732"/>
                  </a:lnTo>
                  <a:lnTo>
                    <a:pt x="17193" y="39732"/>
                  </a:lnTo>
                  <a:lnTo>
                    <a:pt x="17253" y="31243"/>
                  </a:lnTo>
                  <a:lnTo>
                    <a:pt x="20170" y="30362"/>
                  </a:lnTo>
                  <a:close/>
                  <a:moveTo>
                    <a:pt x="25277" y="30564"/>
                  </a:moveTo>
                  <a:lnTo>
                    <a:pt x="28432" y="31707"/>
                  </a:lnTo>
                  <a:lnTo>
                    <a:pt x="28361" y="40280"/>
                  </a:lnTo>
                  <a:lnTo>
                    <a:pt x="23384" y="33136"/>
                  </a:lnTo>
                  <a:lnTo>
                    <a:pt x="25277" y="30564"/>
                  </a:lnTo>
                  <a:close/>
                  <a:moveTo>
                    <a:pt x="15848" y="1"/>
                  </a:moveTo>
                  <a:lnTo>
                    <a:pt x="15824" y="4573"/>
                  </a:lnTo>
                  <a:lnTo>
                    <a:pt x="15764" y="12205"/>
                  </a:lnTo>
                  <a:lnTo>
                    <a:pt x="15419" y="12086"/>
                  </a:lnTo>
                  <a:lnTo>
                    <a:pt x="8620" y="9609"/>
                  </a:lnTo>
                  <a:lnTo>
                    <a:pt x="4275" y="8026"/>
                  </a:lnTo>
                  <a:lnTo>
                    <a:pt x="6918" y="11800"/>
                  </a:lnTo>
                  <a:lnTo>
                    <a:pt x="11466" y="18313"/>
                  </a:lnTo>
                  <a:lnTo>
                    <a:pt x="4191" y="20503"/>
                  </a:lnTo>
                  <a:lnTo>
                    <a:pt x="0" y="21765"/>
                  </a:lnTo>
                  <a:lnTo>
                    <a:pt x="4108" y="23266"/>
                  </a:lnTo>
                  <a:lnTo>
                    <a:pt x="11323" y="25897"/>
                  </a:lnTo>
                  <a:lnTo>
                    <a:pt x="6775" y="32088"/>
                  </a:lnTo>
                  <a:lnTo>
                    <a:pt x="4179" y="35624"/>
                  </a:lnTo>
                  <a:lnTo>
                    <a:pt x="8382" y="34350"/>
                  </a:lnTo>
                  <a:lnTo>
                    <a:pt x="15812" y="32112"/>
                  </a:lnTo>
                  <a:lnTo>
                    <a:pt x="15740" y="39732"/>
                  </a:lnTo>
                  <a:lnTo>
                    <a:pt x="15717" y="44221"/>
                  </a:lnTo>
                  <a:lnTo>
                    <a:pt x="18384" y="40589"/>
                  </a:lnTo>
                  <a:lnTo>
                    <a:pt x="20515" y="37708"/>
                  </a:lnTo>
                  <a:lnTo>
                    <a:pt x="22706" y="34708"/>
                  </a:lnTo>
                  <a:lnTo>
                    <a:pt x="27170" y="41101"/>
                  </a:lnTo>
                  <a:lnTo>
                    <a:pt x="29790" y="44852"/>
                  </a:lnTo>
                  <a:lnTo>
                    <a:pt x="29826" y="40280"/>
                  </a:lnTo>
                  <a:lnTo>
                    <a:pt x="29885" y="32660"/>
                  </a:lnTo>
                  <a:lnTo>
                    <a:pt x="37029" y="35267"/>
                  </a:lnTo>
                  <a:lnTo>
                    <a:pt x="41375" y="36851"/>
                  </a:lnTo>
                  <a:lnTo>
                    <a:pt x="41375" y="36851"/>
                  </a:lnTo>
                  <a:lnTo>
                    <a:pt x="38708" y="33064"/>
                  </a:lnTo>
                  <a:lnTo>
                    <a:pt x="34171" y="26588"/>
                  </a:lnTo>
                  <a:lnTo>
                    <a:pt x="41815" y="24290"/>
                  </a:lnTo>
                  <a:lnTo>
                    <a:pt x="46185" y="22980"/>
                  </a:lnTo>
                  <a:lnTo>
                    <a:pt x="41875" y="21515"/>
                  </a:lnTo>
                  <a:lnTo>
                    <a:pt x="34350" y="18932"/>
                  </a:lnTo>
                  <a:lnTo>
                    <a:pt x="39243" y="12550"/>
                  </a:lnTo>
                  <a:lnTo>
                    <a:pt x="42006" y="8966"/>
                  </a:lnTo>
                  <a:lnTo>
                    <a:pt x="37672" y="10276"/>
                  </a:lnTo>
                  <a:lnTo>
                    <a:pt x="29980" y="12598"/>
                  </a:lnTo>
                  <a:lnTo>
                    <a:pt x="30111" y="5049"/>
                  </a:lnTo>
                  <a:lnTo>
                    <a:pt x="30183" y="584"/>
                  </a:lnTo>
                  <a:lnTo>
                    <a:pt x="27492" y="4156"/>
                  </a:lnTo>
                  <a:lnTo>
                    <a:pt x="22968" y="10145"/>
                  </a:lnTo>
                  <a:lnTo>
                    <a:pt x="18503" y="3739"/>
                  </a:lnTo>
                  <a:lnTo>
                    <a:pt x="15848"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7" name="Google Shape;3217;p43"/>
            <p:cNvSpPr/>
            <p:nvPr/>
          </p:nvSpPr>
          <p:spPr>
            <a:xfrm>
              <a:off x="399150" y="3785425"/>
              <a:ext cx="518525" cy="551575"/>
            </a:xfrm>
            <a:custGeom>
              <a:rect l="l" t="t" r="r" b="b"/>
              <a:pathLst>
                <a:path w="20741" h="22063" extrusionOk="0">
                  <a:moveTo>
                    <a:pt x="10466" y="0"/>
                  </a:moveTo>
                  <a:lnTo>
                    <a:pt x="8025" y="3298"/>
                  </a:lnTo>
                  <a:lnTo>
                    <a:pt x="4037" y="1846"/>
                  </a:lnTo>
                  <a:lnTo>
                    <a:pt x="3989" y="6156"/>
                  </a:lnTo>
                  <a:lnTo>
                    <a:pt x="0" y="7358"/>
                  </a:lnTo>
                  <a:lnTo>
                    <a:pt x="2441" y="10871"/>
                  </a:lnTo>
                  <a:lnTo>
                    <a:pt x="48" y="14145"/>
                  </a:lnTo>
                  <a:lnTo>
                    <a:pt x="3929" y="15562"/>
                  </a:lnTo>
                  <a:lnTo>
                    <a:pt x="3906" y="19776"/>
                  </a:lnTo>
                  <a:lnTo>
                    <a:pt x="3906" y="19776"/>
                  </a:lnTo>
                  <a:lnTo>
                    <a:pt x="7835" y="18586"/>
                  </a:lnTo>
                  <a:lnTo>
                    <a:pt x="10275" y="22062"/>
                  </a:lnTo>
                  <a:lnTo>
                    <a:pt x="12704" y="18764"/>
                  </a:lnTo>
                  <a:lnTo>
                    <a:pt x="16705" y="20217"/>
                  </a:lnTo>
                  <a:lnTo>
                    <a:pt x="16729" y="15907"/>
                  </a:lnTo>
                  <a:lnTo>
                    <a:pt x="20741" y="14681"/>
                  </a:lnTo>
                  <a:lnTo>
                    <a:pt x="18276" y="11192"/>
                  </a:lnTo>
                  <a:lnTo>
                    <a:pt x="20693" y="7918"/>
                  </a:lnTo>
                  <a:lnTo>
                    <a:pt x="16800" y="6501"/>
                  </a:lnTo>
                  <a:lnTo>
                    <a:pt x="16955" y="2119"/>
                  </a:lnTo>
                  <a:lnTo>
                    <a:pt x="12895" y="3465"/>
                  </a:lnTo>
                  <a:lnTo>
                    <a:pt x="10466"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8" name="Google Shape;3218;p43"/>
            <p:cNvSpPr/>
            <p:nvPr/>
          </p:nvSpPr>
          <p:spPr>
            <a:xfrm>
              <a:off x="370275" y="3754175"/>
              <a:ext cx="576575" cy="615275"/>
            </a:xfrm>
            <a:custGeom>
              <a:rect l="l" t="t" r="r" b="b"/>
              <a:pathLst>
                <a:path w="23063" h="24611" extrusionOk="0">
                  <a:moveTo>
                    <a:pt x="11609" y="2500"/>
                  </a:moveTo>
                  <a:lnTo>
                    <a:pt x="13538" y="5263"/>
                  </a:lnTo>
                  <a:cubicBezTo>
                    <a:pt x="13645" y="5417"/>
                    <a:pt x="13812" y="5489"/>
                    <a:pt x="13978" y="5489"/>
                  </a:cubicBezTo>
                  <a:cubicBezTo>
                    <a:pt x="14014" y="5489"/>
                    <a:pt x="14074" y="5489"/>
                    <a:pt x="14121" y="5477"/>
                  </a:cubicBezTo>
                  <a:lnTo>
                    <a:pt x="14133" y="5477"/>
                  </a:lnTo>
                  <a:lnTo>
                    <a:pt x="17348" y="4417"/>
                  </a:lnTo>
                  <a:lnTo>
                    <a:pt x="17229" y="7870"/>
                  </a:lnTo>
                  <a:cubicBezTo>
                    <a:pt x="17217" y="8108"/>
                    <a:pt x="17360" y="8311"/>
                    <a:pt x="17586" y="8394"/>
                  </a:cubicBezTo>
                  <a:lnTo>
                    <a:pt x="20682" y="9525"/>
                  </a:lnTo>
                  <a:lnTo>
                    <a:pt x="18765" y="12121"/>
                  </a:lnTo>
                  <a:cubicBezTo>
                    <a:pt x="18741" y="12168"/>
                    <a:pt x="18705" y="12216"/>
                    <a:pt x="18693" y="12275"/>
                  </a:cubicBezTo>
                  <a:lnTo>
                    <a:pt x="18693" y="12287"/>
                  </a:lnTo>
                  <a:cubicBezTo>
                    <a:pt x="18681" y="12335"/>
                    <a:pt x="18657" y="12394"/>
                    <a:pt x="18657" y="12442"/>
                  </a:cubicBezTo>
                  <a:lnTo>
                    <a:pt x="18657" y="12454"/>
                  </a:lnTo>
                  <a:cubicBezTo>
                    <a:pt x="18657" y="12502"/>
                    <a:pt x="18681" y="12561"/>
                    <a:pt x="18681" y="12597"/>
                  </a:cubicBezTo>
                  <a:lnTo>
                    <a:pt x="18681" y="12621"/>
                  </a:lnTo>
                  <a:cubicBezTo>
                    <a:pt x="18693" y="12656"/>
                    <a:pt x="18705" y="12704"/>
                    <a:pt x="18741" y="12752"/>
                  </a:cubicBezTo>
                  <a:lnTo>
                    <a:pt x="18741" y="12763"/>
                  </a:lnTo>
                  <a:lnTo>
                    <a:pt x="20682" y="15561"/>
                  </a:lnTo>
                  <a:lnTo>
                    <a:pt x="17503" y="16526"/>
                  </a:lnTo>
                  <a:cubicBezTo>
                    <a:pt x="17276" y="16585"/>
                    <a:pt x="17133" y="16800"/>
                    <a:pt x="17133" y="17038"/>
                  </a:cubicBezTo>
                  <a:lnTo>
                    <a:pt x="17098" y="20479"/>
                  </a:lnTo>
                  <a:lnTo>
                    <a:pt x="13919" y="19312"/>
                  </a:lnTo>
                  <a:cubicBezTo>
                    <a:pt x="13859" y="19300"/>
                    <a:pt x="13788" y="19288"/>
                    <a:pt x="13740" y="19288"/>
                  </a:cubicBezTo>
                  <a:cubicBezTo>
                    <a:pt x="13693" y="19288"/>
                    <a:pt x="13633" y="19300"/>
                    <a:pt x="13585" y="19300"/>
                  </a:cubicBezTo>
                  <a:cubicBezTo>
                    <a:pt x="13478" y="19324"/>
                    <a:pt x="13395" y="19383"/>
                    <a:pt x="13323" y="19490"/>
                  </a:cubicBezTo>
                  <a:lnTo>
                    <a:pt x="11383" y="22110"/>
                  </a:lnTo>
                  <a:lnTo>
                    <a:pt x="9454" y="19348"/>
                  </a:lnTo>
                  <a:cubicBezTo>
                    <a:pt x="9347" y="19193"/>
                    <a:pt x="9180" y="19121"/>
                    <a:pt x="9013" y="19121"/>
                  </a:cubicBezTo>
                  <a:cubicBezTo>
                    <a:pt x="8978" y="19121"/>
                    <a:pt x="8918" y="19121"/>
                    <a:pt x="8871" y="19133"/>
                  </a:cubicBezTo>
                  <a:lnTo>
                    <a:pt x="5727" y="20086"/>
                  </a:lnTo>
                  <a:lnTo>
                    <a:pt x="5763" y="16728"/>
                  </a:lnTo>
                  <a:cubicBezTo>
                    <a:pt x="5763" y="16502"/>
                    <a:pt x="5620" y="16288"/>
                    <a:pt x="5406" y="16216"/>
                  </a:cubicBezTo>
                  <a:lnTo>
                    <a:pt x="2310" y="15085"/>
                  </a:lnTo>
                  <a:lnTo>
                    <a:pt x="4227" y="12478"/>
                  </a:lnTo>
                  <a:cubicBezTo>
                    <a:pt x="4358" y="12299"/>
                    <a:pt x="4358" y="12049"/>
                    <a:pt x="4227" y="11859"/>
                  </a:cubicBezTo>
                  <a:lnTo>
                    <a:pt x="2274" y="9061"/>
                  </a:lnTo>
                  <a:lnTo>
                    <a:pt x="5453" y="8096"/>
                  </a:lnTo>
                  <a:cubicBezTo>
                    <a:pt x="5680" y="8037"/>
                    <a:pt x="5834" y="7822"/>
                    <a:pt x="5834" y="7584"/>
                  </a:cubicBezTo>
                  <a:lnTo>
                    <a:pt x="5858" y="4143"/>
                  </a:lnTo>
                  <a:lnTo>
                    <a:pt x="9049" y="5310"/>
                  </a:lnTo>
                  <a:cubicBezTo>
                    <a:pt x="9109" y="5322"/>
                    <a:pt x="9144" y="5334"/>
                    <a:pt x="9204" y="5334"/>
                  </a:cubicBezTo>
                  <a:lnTo>
                    <a:pt x="9228" y="5334"/>
                  </a:lnTo>
                  <a:cubicBezTo>
                    <a:pt x="9383" y="5334"/>
                    <a:pt x="9537" y="5263"/>
                    <a:pt x="9644" y="5132"/>
                  </a:cubicBezTo>
                  <a:lnTo>
                    <a:pt x="11609" y="2500"/>
                  </a:lnTo>
                  <a:close/>
                  <a:moveTo>
                    <a:pt x="11633" y="0"/>
                  </a:moveTo>
                  <a:lnTo>
                    <a:pt x="10430" y="1631"/>
                  </a:lnTo>
                  <a:lnTo>
                    <a:pt x="8930" y="3691"/>
                  </a:lnTo>
                  <a:lnTo>
                    <a:pt x="6406" y="2762"/>
                  </a:lnTo>
                  <a:lnTo>
                    <a:pt x="4477" y="2060"/>
                  </a:lnTo>
                  <a:lnTo>
                    <a:pt x="4465" y="4131"/>
                  </a:lnTo>
                  <a:lnTo>
                    <a:pt x="4453" y="6882"/>
                  </a:lnTo>
                  <a:lnTo>
                    <a:pt x="1917" y="7644"/>
                  </a:lnTo>
                  <a:lnTo>
                    <a:pt x="0" y="8227"/>
                  </a:lnTo>
                  <a:lnTo>
                    <a:pt x="1143" y="9882"/>
                  </a:lnTo>
                  <a:lnTo>
                    <a:pt x="2727" y="12144"/>
                  </a:lnTo>
                  <a:lnTo>
                    <a:pt x="1203" y="14204"/>
                  </a:lnTo>
                  <a:lnTo>
                    <a:pt x="48" y="15776"/>
                  </a:lnTo>
                  <a:lnTo>
                    <a:pt x="1870" y="16443"/>
                  </a:lnTo>
                  <a:lnTo>
                    <a:pt x="4358" y="17347"/>
                  </a:lnTo>
                  <a:lnTo>
                    <a:pt x="4346" y="20062"/>
                  </a:lnTo>
                  <a:lnTo>
                    <a:pt x="4334" y="22038"/>
                  </a:lnTo>
                  <a:lnTo>
                    <a:pt x="6215" y="21467"/>
                  </a:lnTo>
                  <a:lnTo>
                    <a:pt x="8704" y="20729"/>
                  </a:lnTo>
                  <a:lnTo>
                    <a:pt x="10252" y="22943"/>
                  </a:lnTo>
                  <a:lnTo>
                    <a:pt x="11418" y="24610"/>
                  </a:lnTo>
                  <a:lnTo>
                    <a:pt x="12621" y="22979"/>
                  </a:lnTo>
                  <a:lnTo>
                    <a:pt x="14133" y="20919"/>
                  </a:lnTo>
                  <a:lnTo>
                    <a:pt x="16657" y="21848"/>
                  </a:lnTo>
                  <a:lnTo>
                    <a:pt x="18586" y="22562"/>
                  </a:lnTo>
                  <a:lnTo>
                    <a:pt x="18598" y="20491"/>
                  </a:lnTo>
                  <a:lnTo>
                    <a:pt x="18622" y="17740"/>
                  </a:lnTo>
                  <a:lnTo>
                    <a:pt x="21146" y="16978"/>
                  </a:lnTo>
                  <a:lnTo>
                    <a:pt x="23063" y="16395"/>
                  </a:lnTo>
                  <a:lnTo>
                    <a:pt x="21920" y="14740"/>
                  </a:lnTo>
                  <a:lnTo>
                    <a:pt x="20348" y="12442"/>
                  </a:lnTo>
                  <a:lnTo>
                    <a:pt x="21860" y="10370"/>
                  </a:lnTo>
                  <a:lnTo>
                    <a:pt x="23027" y="8811"/>
                  </a:lnTo>
                  <a:lnTo>
                    <a:pt x="21194" y="8132"/>
                  </a:lnTo>
                  <a:lnTo>
                    <a:pt x="18717" y="7239"/>
                  </a:lnTo>
                  <a:lnTo>
                    <a:pt x="18824" y="4441"/>
                  </a:lnTo>
                  <a:lnTo>
                    <a:pt x="18896" y="2357"/>
                  </a:lnTo>
                  <a:lnTo>
                    <a:pt x="16919" y="3012"/>
                  </a:lnTo>
                  <a:lnTo>
                    <a:pt x="14359" y="3870"/>
                  </a:lnTo>
                  <a:lnTo>
                    <a:pt x="12823" y="1667"/>
                  </a:lnTo>
                  <a:lnTo>
                    <a:pt x="1163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9" name="Google Shape;3219;p43"/>
            <p:cNvSpPr/>
            <p:nvPr/>
          </p:nvSpPr>
          <p:spPr>
            <a:xfrm>
              <a:off x="214600" y="3624075"/>
              <a:ext cx="882575" cy="882000"/>
            </a:xfrm>
            <a:custGeom>
              <a:rect l="l" t="t" r="r" b="b"/>
              <a:pathLst>
                <a:path w="35303" h="35280" extrusionOk="0">
                  <a:moveTo>
                    <a:pt x="17669" y="1"/>
                  </a:moveTo>
                  <a:lnTo>
                    <a:pt x="13204" y="2025"/>
                  </a:lnTo>
                  <a:lnTo>
                    <a:pt x="13204" y="5633"/>
                  </a:lnTo>
                  <a:lnTo>
                    <a:pt x="17705" y="10097"/>
                  </a:lnTo>
                  <a:lnTo>
                    <a:pt x="22134" y="5656"/>
                  </a:lnTo>
                  <a:lnTo>
                    <a:pt x="22134" y="2025"/>
                  </a:lnTo>
                  <a:lnTo>
                    <a:pt x="17669" y="1"/>
                  </a:lnTo>
                  <a:close/>
                  <a:moveTo>
                    <a:pt x="25575" y="3454"/>
                  </a:moveTo>
                  <a:lnTo>
                    <a:pt x="23015" y="6014"/>
                  </a:lnTo>
                  <a:lnTo>
                    <a:pt x="23015" y="12324"/>
                  </a:lnTo>
                  <a:lnTo>
                    <a:pt x="29337" y="12324"/>
                  </a:lnTo>
                  <a:lnTo>
                    <a:pt x="31909" y="9752"/>
                  </a:lnTo>
                  <a:lnTo>
                    <a:pt x="30385" y="5240"/>
                  </a:lnTo>
                  <a:lnTo>
                    <a:pt x="30338" y="5240"/>
                  </a:lnTo>
                  <a:lnTo>
                    <a:pt x="25575" y="3454"/>
                  </a:lnTo>
                  <a:close/>
                  <a:moveTo>
                    <a:pt x="9764" y="3478"/>
                  </a:moveTo>
                  <a:lnTo>
                    <a:pt x="5025" y="5085"/>
                  </a:lnTo>
                  <a:lnTo>
                    <a:pt x="3429" y="9764"/>
                  </a:lnTo>
                  <a:lnTo>
                    <a:pt x="6001" y="12348"/>
                  </a:lnTo>
                  <a:lnTo>
                    <a:pt x="12323" y="12348"/>
                  </a:lnTo>
                  <a:lnTo>
                    <a:pt x="12323" y="6014"/>
                  </a:lnTo>
                  <a:lnTo>
                    <a:pt x="9764" y="3478"/>
                  </a:lnTo>
                  <a:close/>
                  <a:moveTo>
                    <a:pt x="2048" y="13205"/>
                  </a:moveTo>
                  <a:lnTo>
                    <a:pt x="0" y="17646"/>
                  </a:lnTo>
                  <a:lnTo>
                    <a:pt x="2013" y="22135"/>
                  </a:lnTo>
                  <a:lnTo>
                    <a:pt x="5632" y="22135"/>
                  </a:lnTo>
                  <a:lnTo>
                    <a:pt x="10097" y="17670"/>
                  </a:lnTo>
                  <a:lnTo>
                    <a:pt x="5632" y="13205"/>
                  </a:lnTo>
                  <a:close/>
                  <a:moveTo>
                    <a:pt x="29683" y="13205"/>
                  </a:moveTo>
                  <a:lnTo>
                    <a:pt x="25218" y="17670"/>
                  </a:lnTo>
                  <a:lnTo>
                    <a:pt x="29683" y="22135"/>
                  </a:lnTo>
                  <a:lnTo>
                    <a:pt x="33302" y="22135"/>
                  </a:lnTo>
                  <a:lnTo>
                    <a:pt x="35302" y="17646"/>
                  </a:lnTo>
                  <a:lnTo>
                    <a:pt x="33278" y="13205"/>
                  </a:lnTo>
                  <a:close/>
                  <a:moveTo>
                    <a:pt x="22991" y="23004"/>
                  </a:moveTo>
                  <a:lnTo>
                    <a:pt x="22991" y="29290"/>
                  </a:lnTo>
                  <a:lnTo>
                    <a:pt x="25539" y="31850"/>
                  </a:lnTo>
                  <a:lnTo>
                    <a:pt x="30230" y="30267"/>
                  </a:lnTo>
                  <a:lnTo>
                    <a:pt x="31850" y="25528"/>
                  </a:lnTo>
                  <a:lnTo>
                    <a:pt x="29326" y="23004"/>
                  </a:lnTo>
                  <a:close/>
                  <a:moveTo>
                    <a:pt x="6001" y="23004"/>
                  </a:moveTo>
                  <a:lnTo>
                    <a:pt x="3477" y="25528"/>
                  </a:lnTo>
                  <a:lnTo>
                    <a:pt x="5084" y="30279"/>
                  </a:lnTo>
                  <a:lnTo>
                    <a:pt x="9764" y="31874"/>
                  </a:lnTo>
                  <a:lnTo>
                    <a:pt x="12311" y="29326"/>
                  </a:lnTo>
                  <a:lnTo>
                    <a:pt x="12311" y="23004"/>
                  </a:lnTo>
                  <a:close/>
                  <a:moveTo>
                    <a:pt x="17669" y="25183"/>
                  </a:moveTo>
                  <a:lnTo>
                    <a:pt x="13181" y="29683"/>
                  </a:lnTo>
                  <a:lnTo>
                    <a:pt x="13181" y="33255"/>
                  </a:lnTo>
                  <a:lnTo>
                    <a:pt x="13193" y="33255"/>
                  </a:lnTo>
                  <a:lnTo>
                    <a:pt x="17657" y="35279"/>
                  </a:lnTo>
                  <a:lnTo>
                    <a:pt x="22122" y="33255"/>
                  </a:lnTo>
                  <a:lnTo>
                    <a:pt x="22122" y="29647"/>
                  </a:lnTo>
                  <a:lnTo>
                    <a:pt x="17669" y="25183"/>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0" name="Google Shape;3220;p43"/>
            <p:cNvSpPr/>
            <p:nvPr/>
          </p:nvSpPr>
          <p:spPr>
            <a:xfrm>
              <a:off x="214600" y="3624075"/>
              <a:ext cx="882575" cy="882000"/>
            </a:xfrm>
            <a:custGeom>
              <a:rect l="l" t="t" r="r" b="b"/>
              <a:pathLst>
                <a:path w="35303" h="35280" extrusionOk="0">
                  <a:moveTo>
                    <a:pt x="17669" y="1"/>
                  </a:moveTo>
                  <a:lnTo>
                    <a:pt x="13204" y="2025"/>
                  </a:lnTo>
                  <a:lnTo>
                    <a:pt x="13204" y="5633"/>
                  </a:lnTo>
                  <a:lnTo>
                    <a:pt x="17705" y="10097"/>
                  </a:lnTo>
                  <a:lnTo>
                    <a:pt x="22134" y="5656"/>
                  </a:lnTo>
                  <a:lnTo>
                    <a:pt x="22134" y="2025"/>
                  </a:lnTo>
                  <a:lnTo>
                    <a:pt x="17669" y="1"/>
                  </a:lnTo>
                  <a:close/>
                  <a:moveTo>
                    <a:pt x="25575" y="3454"/>
                  </a:moveTo>
                  <a:lnTo>
                    <a:pt x="23015" y="6014"/>
                  </a:lnTo>
                  <a:lnTo>
                    <a:pt x="23015" y="12324"/>
                  </a:lnTo>
                  <a:lnTo>
                    <a:pt x="29337" y="12324"/>
                  </a:lnTo>
                  <a:lnTo>
                    <a:pt x="31909" y="9752"/>
                  </a:lnTo>
                  <a:lnTo>
                    <a:pt x="30385" y="5240"/>
                  </a:lnTo>
                  <a:lnTo>
                    <a:pt x="30338" y="5240"/>
                  </a:lnTo>
                  <a:lnTo>
                    <a:pt x="25575" y="3454"/>
                  </a:lnTo>
                  <a:close/>
                  <a:moveTo>
                    <a:pt x="9764" y="3478"/>
                  </a:moveTo>
                  <a:lnTo>
                    <a:pt x="5025" y="5085"/>
                  </a:lnTo>
                  <a:lnTo>
                    <a:pt x="3429" y="9764"/>
                  </a:lnTo>
                  <a:lnTo>
                    <a:pt x="6001" y="12348"/>
                  </a:lnTo>
                  <a:lnTo>
                    <a:pt x="12323" y="12348"/>
                  </a:lnTo>
                  <a:lnTo>
                    <a:pt x="12323" y="6014"/>
                  </a:lnTo>
                  <a:lnTo>
                    <a:pt x="9764" y="3478"/>
                  </a:lnTo>
                  <a:close/>
                  <a:moveTo>
                    <a:pt x="2048" y="13205"/>
                  </a:moveTo>
                  <a:lnTo>
                    <a:pt x="0" y="17646"/>
                  </a:lnTo>
                  <a:lnTo>
                    <a:pt x="2013" y="22135"/>
                  </a:lnTo>
                  <a:lnTo>
                    <a:pt x="5632" y="22135"/>
                  </a:lnTo>
                  <a:lnTo>
                    <a:pt x="10097" y="17670"/>
                  </a:lnTo>
                  <a:lnTo>
                    <a:pt x="5632" y="13205"/>
                  </a:lnTo>
                  <a:close/>
                  <a:moveTo>
                    <a:pt x="29683" y="13205"/>
                  </a:moveTo>
                  <a:lnTo>
                    <a:pt x="25218" y="17670"/>
                  </a:lnTo>
                  <a:lnTo>
                    <a:pt x="29683" y="22135"/>
                  </a:lnTo>
                  <a:lnTo>
                    <a:pt x="33302" y="22135"/>
                  </a:lnTo>
                  <a:lnTo>
                    <a:pt x="35302" y="17646"/>
                  </a:lnTo>
                  <a:lnTo>
                    <a:pt x="33278" y="13205"/>
                  </a:lnTo>
                  <a:close/>
                  <a:moveTo>
                    <a:pt x="22991" y="23004"/>
                  </a:moveTo>
                  <a:lnTo>
                    <a:pt x="22991" y="29290"/>
                  </a:lnTo>
                  <a:lnTo>
                    <a:pt x="25539" y="31850"/>
                  </a:lnTo>
                  <a:lnTo>
                    <a:pt x="30230" y="30267"/>
                  </a:lnTo>
                  <a:lnTo>
                    <a:pt x="31850" y="25528"/>
                  </a:lnTo>
                  <a:lnTo>
                    <a:pt x="29326" y="23004"/>
                  </a:lnTo>
                  <a:close/>
                  <a:moveTo>
                    <a:pt x="6001" y="23004"/>
                  </a:moveTo>
                  <a:lnTo>
                    <a:pt x="3477" y="25528"/>
                  </a:lnTo>
                  <a:lnTo>
                    <a:pt x="5084" y="30279"/>
                  </a:lnTo>
                  <a:lnTo>
                    <a:pt x="9764" y="31874"/>
                  </a:lnTo>
                  <a:lnTo>
                    <a:pt x="12311" y="29326"/>
                  </a:lnTo>
                  <a:lnTo>
                    <a:pt x="12311" y="23004"/>
                  </a:lnTo>
                  <a:close/>
                  <a:moveTo>
                    <a:pt x="17669" y="25183"/>
                  </a:moveTo>
                  <a:lnTo>
                    <a:pt x="13181" y="29683"/>
                  </a:lnTo>
                  <a:lnTo>
                    <a:pt x="13181" y="33255"/>
                  </a:lnTo>
                  <a:lnTo>
                    <a:pt x="13193" y="33255"/>
                  </a:lnTo>
                  <a:lnTo>
                    <a:pt x="17657" y="35279"/>
                  </a:lnTo>
                  <a:lnTo>
                    <a:pt x="22122" y="33255"/>
                  </a:lnTo>
                  <a:lnTo>
                    <a:pt x="22122" y="29647"/>
                  </a:lnTo>
                  <a:lnTo>
                    <a:pt x="17669" y="25183"/>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1" name="Google Shape;3221;p43"/>
            <p:cNvSpPr/>
            <p:nvPr/>
          </p:nvSpPr>
          <p:spPr>
            <a:xfrm>
              <a:off x="200300" y="3610100"/>
              <a:ext cx="911750" cy="910550"/>
            </a:xfrm>
            <a:custGeom>
              <a:rect l="l" t="t" r="r" b="b"/>
              <a:pathLst>
                <a:path w="36470" h="36422" extrusionOk="0">
                  <a:moveTo>
                    <a:pt x="18229" y="1179"/>
                  </a:moveTo>
                  <a:lnTo>
                    <a:pt x="22158" y="2941"/>
                  </a:lnTo>
                  <a:lnTo>
                    <a:pt x="22158" y="6001"/>
                  </a:lnTo>
                  <a:lnTo>
                    <a:pt x="18241" y="9894"/>
                  </a:lnTo>
                  <a:lnTo>
                    <a:pt x="14288" y="5965"/>
                  </a:lnTo>
                  <a:lnTo>
                    <a:pt x="14288" y="2941"/>
                  </a:lnTo>
                  <a:lnTo>
                    <a:pt x="14300" y="2941"/>
                  </a:lnTo>
                  <a:lnTo>
                    <a:pt x="18229" y="1179"/>
                  </a:lnTo>
                  <a:close/>
                  <a:moveTo>
                    <a:pt x="10181" y="4644"/>
                  </a:moveTo>
                  <a:lnTo>
                    <a:pt x="12348" y="6787"/>
                  </a:lnTo>
                  <a:lnTo>
                    <a:pt x="12348" y="12347"/>
                  </a:lnTo>
                  <a:lnTo>
                    <a:pt x="6799" y="12347"/>
                  </a:lnTo>
                  <a:lnTo>
                    <a:pt x="4609" y="10180"/>
                  </a:lnTo>
                  <a:lnTo>
                    <a:pt x="6014" y="6073"/>
                  </a:lnTo>
                  <a:lnTo>
                    <a:pt x="10181" y="4644"/>
                  </a:lnTo>
                  <a:close/>
                  <a:moveTo>
                    <a:pt x="26278" y="4644"/>
                  </a:moveTo>
                  <a:lnTo>
                    <a:pt x="30517" y="6239"/>
                  </a:lnTo>
                  <a:lnTo>
                    <a:pt x="31862" y="10180"/>
                  </a:lnTo>
                  <a:lnTo>
                    <a:pt x="29683" y="12347"/>
                  </a:lnTo>
                  <a:lnTo>
                    <a:pt x="24123" y="12347"/>
                  </a:lnTo>
                  <a:lnTo>
                    <a:pt x="24123" y="6799"/>
                  </a:lnTo>
                  <a:lnTo>
                    <a:pt x="26278" y="4644"/>
                  </a:lnTo>
                  <a:close/>
                  <a:moveTo>
                    <a:pt x="5978" y="14300"/>
                  </a:moveTo>
                  <a:lnTo>
                    <a:pt x="9907" y="18229"/>
                  </a:lnTo>
                  <a:lnTo>
                    <a:pt x="5978" y="22158"/>
                  </a:lnTo>
                  <a:lnTo>
                    <a:pt x="2942" y="22158"/>
                  </a:lnTo>
                  <a:lnTo>
                    <a:pt x="1168" y="18205"/>
                  </a:lnTo>
                  <a:lnTo>
                    <a:pt x="2954" y="14300"/>
                  </a:lnTo>
                  <a:close/>
                  <a:moveTo>
                    <a:pt x="33517" y="14300"/>
                  </a:moveTo>
                  <a:lnTo>
                    <a:pt x="35303" y="18205"/>
                  </a:lnTo>
                  <a:lnTo>
                    <a:pt x="33529" y="22146"/>
                  </a:lnTo>
                  <a:lnTo>
                    <a:pt x="30481" y="22146"/>
                  </a:lnTo>
                  <a:lnTo>
                    <a:pt x="30481" y="22158"/>
                  </a:lnTo>
                  <a:lnTo>
                    <a:pt x="26552" y="18229"/>
                  </a:lnTo>
                  <a:lnTo>
                    <a:pt x="30481" y="14300"/>
                  </a:lnTo>
                  <a:close/>
                  <a:moveTo>
                    <a:pt x="13419" y="6632"/>
                  </a:moveTo>
                  <a:lnTo>
                    <a:pt x="17872" y="11061"/>
                  </a:lnTo>
                  <a:lnTo>
                    <a:pt x="18253" y="11430"/>
                  </a:lnTo>
                  <a:lnTo>
                    <a:pt x="23040" y="6668"/>
                  </a:lnTo>
                  <a:lnTo>
                    <a:pt x="23040" y="13443"/>
                  </a:lnTo>
                  <a:lnTo>
                    <a:pt x="29826" y="13443"/>
                  </a:lnTo>
                  <a:lnTo>
                    <a:pt x="25028" y="18229"/>
                  </a:lnTo>
                  <a:lnTo>
                    <a:pt x="29838" y="23027"/>
                  </a:lnTo>
                  <a:lnTo>
                    <a:pt x="23051" y="23027"/>
                  </a:lnTo>
                  <a:lnTo>
                    <a:pt x="23051" y="29778"/>
                  </a:lnTo>
                  <a:lnTo>
                    <a:pt x="23040" y="29778"/>
                  </a:lnTo>
                  <a:lnTo>
                    <a:pt x="18253" y="24980"/>
                  </a:lnTo>
                  <a:lnTo>
                    <a:pt x="13431" y="29814"/>
                  </a:lnTo>
                  <a:lnTo>
                    <a:pt x="13431" y="23027"/>
                  </a:lnTo>
                  <a:lnTo>
                    <a:pt x="6633" y="23027"/>
                  </a:lnTo>
                  <a:lnTo>
                    <a:pt x="11443" y="18229"/>
                  </a:lnTo>
                  <a:lnTo>
                    <a:pt x="6633" y="13443"/>
                  </a:lnTo>
                  <a:lnTo>
                    <a:pt x="13419" y="13443"/>
                  </a:lnTo>
                  <a:lnTo>
                    <a:pt x="13419" y="6632"/>
                  </a:lnTo>
                  <a:close/>
                  <a:moveTo>
                    <a:pt x="29671" y="24087"/>
                  </a:moveTo>
                  <a:lnTo>
                    <a:pt x="31814" y="26230"/>
                  </a:lnTo>
                  <a:lnTo>
                    <a:pt x="30386" y="30409"/>
                  </a:lnTo>
                  <a:lnTo>
                    <a:pt x="26266" y="31802"/>
                  </a:lnTo>
                  <a:lnTo>
                    <a:pt x="24111" y="29635"/>
                  </a:lnTo>
                  <a:lnTo>
                    <a:pt x="24111" y="24087"/>
                  </a:lnTo>
                  <a:close/>
                  <a:moveTo>
                    <a:pt x="12360" y="24099"/>
                  </a:moveTo>
                  <a:lnTo>
                    <a:pt x="12360" y="29659"/>
                  </a:lnTo>
                  <a:lnTo>
                    <a:pt x="12348" y="29659"/>
                  </a:lnTo>
                  <a:lnTo>
                    <a:pt x="10193" y="31814"/>
                  </a:lnTo>
                  <a:lnTo>
                    <a:pt x="6085" y="30409"/>
                  </a:lnTo>
                  <a:lnTo>
                    <a:pt x="4656" y="26242"/>
                  </a:lnTo>
                  <a:lnTo>
                    <a:pt x="6799" y="24099"/>
                  </a:lnTo>
                  <a:close/>
                  <a:moveTo>
                    <a:pt x="18277" y="26492"/>
                  </a:moveTo>
                  <a:lnTo>
                    <a:pt x="22182" y="30421"/>
                  </a:lnTo>
                  <a:lnTo>
                    <a:pt x="22182" y="33457"/>
                  </a:lnTo>
                  <a:lnTo>
                    <a:pt x="22170" y="33457"/>
                  </a:lnTo>
                  <a:lnTo>
                    <a:pt x="18241" y="35231"/>
                  </a:lnTo>
                  <a:lnTo>
                    <a:pt x="14312" y="33457"/>
                  </a:lnTo>
                  <a:lnTo>
                    <a:pt x="14312" y="30445"/>
                  </a:lnTo>
                  <a:lnTo>
                    <a:pt x="18277" y="26492"/>
                  </a:lnTo>
                  <a:close/>
                  <a:moveTo>
                    <a:pt x="18229" y="0"/>
                  </a:moveTo>
                  <a:lnTo>
                    <a:pt x="13205" y="2263"/>
                  </a:lnTo>
                  <a:lnTo>
                    <a:pt x="13205" y="6144"/>
                  </a:lnTo>
                  <a:lnTo>
                    <a:pt x="10455" y="3417"/>
                  </a:lnTo>
                  <a:lnTo>
                    <a:pt x="5144" y="5239"/>
                  </a:lnTo>
                  <a:lnTo>
                    <a:pt x="3358" y="10490"/>
                  </a:lnTo>
                  <a:lnTo>
                    <a:pt x="6121" y="13240"/>
                  </a:lnTo>
                  <a:lnTo>
                    <a:pt x="2251" y="13240"/>
                  </a:lnTo>
                  <a:lnTo>
                    <a:pt x="1" y="18205"/>
                  </a:lnTo>
                  <a:lnTo>
                    <a:pt x="2239" y="23229"/>
                  </a:lnTo>
                  <a:lnTo>
                    <a:pt x="6145" y="23229"/>
                  </a:lnTo>
                  <a:lnTo>
                    <a:pt x="3418" y="25956"/>
                  </a:lnTo>
                  <a:lnTo>
                    <a:pt x="5240" y="31254"/>
                  </a:lnTo>
                  <a:lnTo>
                    <a:pt x="10490" y="33040"/>
                  </a:lnTo>
                  <a:lnTo>
                    <a:pt x="13229" y="30302"/>
                  </a:lnTo>
                  <a:lnTo>
                    <a:pt x="13229" y="34159"/>
                  </a:lnTo>
                  <a:lnTo>
                    <a:pt x="18241" y="36422"/>
                  </a:lnTo>
                  <a:lnTo>
                    <a:pt x="23254" y="34159"/>
                  </a:lnTo>
                  <a:lnTo>
                    <a:pt x="23254" y="30290"/>
                  </a:lnTo>
                  <a:lnTo>
                    <a:pt x="25992" y="33040"/>
                  </a:lnTo>
                  <a:lnTo>
                    <a:pt x="31255" y="31254"/>
                  </a:lnTo>
                  <a:lnTo>
                    <a:pt x="33065" y="25956"/>
                  </a:lnTo>
                  <a:lnTo>
                    <a:pt x="30338" y="23229"/>
                  </a:lnTo>
                  <a:lnTo>
                    <a:pt x="34243" y="23229"/>
                  </a:lnTo>
                  <a:lnTo>
                    <a:pt x="36470" y="18205"/>
                  </a:lnTo>
                  <a:lnTo>
                    <a:pt x="34196" y="13228"/>
                  </a:lnTo>
                  <a:lnTo>
                    <a:pt x="30326" y="13228"/>
                  </a:lnTo>
                  <a:lnTo>
                    <a:pt x="33100" y="10478"/>
                  </a:lnTo>
                  <a:lnTo>
                    <a:pt x="31374" y="5406"/>
                  </a:lnTo>
                  <a:lnTo>
                    <a:pt x="31112" y="5322"/>
                  </a:lnTo>
                  <a:lnTo>
                    <a:pt x="26016" y="3417"/>
                  </a:lnTo>
                  <a:lnTo>
                    <a:pt x="23242" y="6156"/>
                  </a:lnTo>
                  <a:lnTo>
                    <a:pt x="23242" y="2263"/>
                  </a:lnTo>
                  <a:lnTo>
                    <a:pt x="18229"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2" name="Google Shape;3222;p43"/>
            <p:cNvSpPr/>
            <p:nvPr/>
          </p:nvSpPr>
          <p:spPr>
            <a:xfrm>
              <a:off x="353900" y="3763400"/>
              <a:ext cx="604875" cy="604550"/>
            </a:xfrm>
            <a:custGeom>
              <a:rect l="l" t="t" r="r" b="b"/>
              <a:pathLst>
                <a:path w="24195" h="24182" extrusionOk="0">
                  <a:moveTo>
                    <a:pt x="12097" y="5286"/>
                  </a:moveTo>
                  <a:lnTo>
                    <a:pt x="14050" y="7287"/>
                  </a:lnTo>
                  <a:lnTo>
                    <a:pt x="16872" y="7311"/>
                  </a:lnTo>
                  <a:lnTo>
                    <a:pt x="16872" y="10085"/>
                  </a:lnTo>
                  <a:lnTo>
                    <a:pt x="18872" y="12097"/>
                  </a:lnTo>
                  <a:lnTo>
                    <a:pt x="16907" y="14061"/>
                  </a:lnTo>
                  <a:lnTo>
                    <a:pt x="16896" y="16895"/>
                  </a:lnTo>
                  <a:lnTo>
                    <a:pt x="14074" y="16895"/>
                  </a:lnTo>
                  <a:lnTo>
                    <a:pt x="12109" y="18860"/>
                  </a:lnTo>
                  <a:lnTo>
                    <a:pt x="10073" y="16871"/>
                  </a:lnTo>
                  <a:lnTo>
                    <a:pt x="7275" y="16895"/>
                  </a:lnTo>
                  <a:lnTo>
                    <a:pt x="7275" y="14073"/>
                  </a:lnTo>
                  <a:lnTo>
                    <a:pt x="5275" y="12097"/>
                  </a:lnTo>
                  <a:lnTo>
                    <a:pt x="7275" y="10085"/>
                  </a:lnTo>
                  <a:lnTo>
                    <a:pt x="7275" y="7311"/>
                  </a:lnTo>
                  <a:lnTo>
                    <a:pt x="10109" y="7287"/>
                  </a:lnTo>
                  <a:lnTo>
                    <a:pt x="12097" y="5286"/>
                  </a:lnTo>
                  <a:close/>
                  <a:moveTo>
                    <a:pt x="7085" y="0"/>
                  </a:moveTo>
                  <a:lnTo>
                    <a:pt x="7085" y="7096"/>
                  </a:lnTo>
                  <a:lnTo>
                    <a:pt x="1" y="7096"/>
                  </a:lnTo>
                  <a:lnTo>
                    <a:pt x="5013" y="12097"/>
                  </a:lnTo>
                  <a:lnTo>
                    <a:pt x="1" y="17097"/>
                  </a:lnTo>
                  <a:lnTo>
                    <a:pt x="7085" y="17097"/>
                  </a:lnTo>
                  <a:lnTo>
                    <a:pt x="7085" y="24182"/>
                  </a:lnTo>
                  <a:lnTo>
                    <a:pt x="12109" y="19157"/>
                  </a:lnTo>
                  <a:lnTo>
                    <a:pt x="17098" y="24158"/>
                  </a:lnTo>
                  <a:lnTo>
                    <a:pt x="17098" y="17097"/>
                  </a:lnTo>
                  <a:lnTo>
                    <a:pt x="24194" y="17097"/>
                  </a:lnTo>
                  <a:lnTo>
                    <a:pt x="19182" y="12097"/>
                  </a:lnTo>
                  <a:lnTo>
                    <a:pt x="24182" y="7096"/>
                  </a:lnTo>
                  <a:lnTo>
                    <a:pt x="17098" y="7096"/>
                  </a:lnTo>
                  <a:lnTo>
                    <a:pt x="17098" y="24"/>
                  </a:lnTo>
                  <a:lnTo>
                    <a:pt x="12109" y="5001"/>
                  </a:lnTo>
                  <a:lnTo>
                    <a:pt x="7085" y="0"/>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3" name="Google Shape;3223;p43"/>
            <p:cNvSpPr/>
            <p:nvPr/>
          </p:nvSpPr>
          <p:spPr>
            <a:xfrm>
              <a:off x="321450" y="3731250"/>
              <a:ext cx="670050" cy="669450"/>
            </a:xfrm>
            <a:custGeom>
              <a:rect l="l" t="t" r="r" b="b"/>
              <a:pathLst>
                <a:path w="26802" h="26778" extrusionOk="0">
                  <a:moveTo>
                    <a:pt x="8919" y="2584"/>
                  </a:moveTo>
                  <a:lnTo>
                    <a:pt x="12800" y="6430"/>
                  </a:lnTo>
                  <a:lnTo>
                    <a:pt x="11181" y="8037"/>
                  </a:lnTo>
                  <a:lnTo>
                    <a:pt x="8919" y="8037"/>
                  </a:lnTo>
                  <a:lnTo>
                    <a:pt x="8919" y="2584"/>
                  </a:lnTo>
                  <a:close/>
                  <a:moveTo>
                    <a:pt x="17860" y="2608"/>
                  </a:moveTo>
                  <a:lnTo>
                    <a:pt x="17860" y="8061"/>
                  </a:lnTo>
                  <a:lnTo>
                    <a:pt x="15598" y="8061"/>
                  </a:lnTo>
                  <a:lnTo>
                    <a:pt x="14038" y="6453"/>
                  </a:lnTo>
                  <a:lnTo>
                    <a:pt x="17860" y="2608"/>
                  </a:lnTo>
                  <a:close/>
                  <a:moveTo>
                    <a:pt x="8049" y="8918"/>
                  </a:moveTo>
                  <a:lnTo>
                    <a:pt x="8049" y="11156"/>
                  </a:lnTo>
                  <a:lnTo>
                    <a:pt x="6466" y="12776"/>
                  </a:lnTo>
                  <a:lnTo>
                    <a:pt x="2608" y="8918"/>
                  </a:lnTo>
                  <a:close/>
                  <a:moveTo>
                    <a:pt x="24182" y="8918"/>
                  </a:moveTo>
                  <a:lnTo>
                    <a:pt x="20337" y="12776"/>
                  </a:lnTo>
                  <a:lnTo>
                    <a:pt x="18741" y="11156"/>
                  </a:lnTo>
                  <a:lnTo>
                    <a:pt x="18741" y="8918"/>
                  </a:lnTo>
                  <a:close/>
                  <a:moveTo>
                    <a:pt x="6442" y="13990"/>
                  </a:moveTo>
                  <a:lnTo>
                    <a:pt x="8049" y="15585"/>
                  </a:lnTo>
                  <a:lnTo>
                    <a:pt x="8049" y="17848"/>
                  </a:lnTo>
                  <a:lnTo>
                    <a:pt x="2584" y="17848"/>
                  </a:lnTo>
                  <a:lnTo>
                    <a:pt x="6442" y="13990"/>
                  </a:lnTo>
                  <a:close/>
                  <a:moveTo>
                    <a:pt x="20337" y="13990"/>
                  </a:moveTo>
                  <a:lnTo>
                    <a:pt x="24182" y="17848"/>
                  </a:lnTo>
                  <a:lnTo>
                    <a:pt x="18741" y="17848"/>
                  </a:lnTo>
                  <a:lnTo>
                    <a:pt x="18753" y="15574"/>
                  </a:lnTo>
                  <a:lnTo>
                    <a:pt x="20337" y="13990"/>
                  </a:lnTo>
                  <a:close/>
                  <a:moveTo>
                    <a:pt x="13431" y="7358"/>
                  </a:moveTo>
                  <a:lnTo>
                    <a:pt x="14836" y="8811"/>
                  </a:lnTo>
                  <a:lnTo>
                    <a:pt x="15157" y="9144"/>
                  </a:lnTo>
                  <a:lnTo>
                    <a:pt x="17658" y="9144"/>
                  </a:lnTo>
                  <a:lnTo>
                    <a:pt x="17658" y="11168"/>
                  </a:lnTo>
                  <a:lnTo>
                    <a:pt x="17658" y="11609"/>
                  </a:lnTo>
                  <a:lnTo>
                    <a:pt x="17967" y="11930"/>
                  </a:lnTo>
                  <a:lnTo>
                    <a:pt x="19420" y="13395"/>
                  </a:lnTo>
                  <a:lnTo>
                    <a:pt x="17991" y="14823"/>
                  </a:lnTo>
                  <a:lnTo>
                    <a:pt x="17682" y="15145"/>
                  </a:lnTo>
                  <a:lnTo>
                    <a:pt x="17682" y="15585"/>
                  </a:lnTo>
                  <a:lnTo>
                    <a:pt x="17670" y="17657"/>
                  </a:lnTo>
                  <a:lnTo>
                    <a:pt x="15169" y="17657"/>
                  </a:lnTo>
                  <a:lnTo>
                    <a:pt x="14860" y="17967"/>
                  </a:lnTo>
                  <a:lnTo>
                    <a:pt x="13407" y="19395"/>
                  </a:lnTo>
                  <a:lnTo>
                    <a:pt x="11919" y="17955"/>
                  </a:lnTo>
                  <a:lnTo>
                    <a:pt x="11609" y="17645"/>
                  </a:lnTo>
                  <a:lnTo>
                    <a:pt x="9145" y="17645"/>
                  </a:lnTo>
                  <a:lnTo>
                    <a:pt x="9145" y="15585"/>
                  </a:lnTo>
                  <a:lnTo>
                    <a:pt x="9145" y="15145"/>
                  </a:lnTo>
                  <a:lnTo>
                    <a:pt x="8823" y="14823"/>
                  </a:lnTo>
                  <a:lnTo>
                    <a:pt x="7371" y="13383"/>
                  </a:lnTo>
                  <a:lnTo>
                    <a:pt x="8823" y="11906"/>
                  </a:lnTo>
                  <a:lnTo>
                    <a:pt x="9145" y="11597"/>
                  </a:lnTo>
                  <a:lnTo>
                    <a:pt x="9145" y="11156"/>
                  </a:lnTo>
                  <a:lnTo>
                    <a:pt x="9145" y="9132"/>
                  </a:lnTo>
                  <a:lnTo>
                    <a:pt x="11645" y="9132"/>
                  </a:lnTo>
                  <a:lnTo>
                    <a:pt x="11955" y="8811"/>
                  </a:lnTo>
                  <a:lnTo>
                    <a:pt x="13431" y="7358"/>
                  </a:lnTo>
                  <a:close/>
                  <a:moveTo>
                    <a:pt x="17860" y="18717"/>
                  </a:moveTo>
                  <a:lnTo>
                    <a:pt x="17860" y="24134"/>
                  </a:lnTo>
                  <a:lnTo>
                    <a:pt x="14038" y="20288"/>
                  </a:lnTo>
                  <a:lnTo>
                    <a:pt x="15610" y="18717"/>
                  </a:lnTo>
                  <a:close/>
                  <a:moveTo>
                    <a:pt x="11181" y="18717"/>
                  </a:moveTo>
                  <a:lnTo>
                    <a:pt x="12800" y="20288"/>
                  </a:lnTo>
                  <a:lnTo>
                    <a:pt x="8919" y="24158"/>
                  </a:lnTo>
                  <a:lnTo>
                    <a:pt x="8919" y="18717"/>
                  </a:lnTo>
                  <a:close/>
                  <a:moveTo>
                    <a:pt x="7847" y="0"/>
                  </a:moveTo>
                  <a:lnTo>
                    <a:pt x="7847" y="2596"/>
                  </a:lnTo>
                  <a:lnTo>
                    <a:pt x="7847" y="7846"/>
                  </a:lnTo>
                  <a:lnTo>
                    <a:pt x="1" y="7846"/>
                  </a:lnTo>
                  <a:lnTo>
                    <a:pt x="1846" y="9692"/>
                  </a:lnTo>
                  <a:lnTo>
                    <a:pt x="5549" y="13395"/>
                  </a:lnTo>
                  <a:lnTo>
                    <a:pt x="1846" y="17109"/>
                  </a:lnTo>
                  <a:lnTo>
                    <a:pt x="1" y="18943"/>
                  </a:lnTo>
                  <a:lnTo>
                    <a:pt x="7859" y="18943"/>
                  </a:lnTo>
                  <a:lnTo>
                    <a:pt x="7859" y="24194"/>
                  </a:lnTo>
                  <a:lnTo>
                    <a:pt x="7859" y="26777"/>
                  </a:lnTo>
                  <a:lnTo>
                    <a:pt x="9692" y="24944"/>
                  </a:lnTo>
                  <a:lnTo>
                    <a:pt x="13431" y="21217"/>
                  </a:lnTo>
                  <a:lnTo>
                    <a:pt x="17098" y="24920"/>
                  </a:lnTo>
                  <a:lnTo>
                    <a:pt x="18944" y="26765"/>
                  </a:lnTo>
                  <a:lnTo>
                    <a:pt x="18944" y="24158"/>
                  </a:lnTo>
                  <a:lnTo>
                    <a:pt x="18944" y="18943"/>
                  </a:lnTo>
                  <a:lnTo>
                    <a:pt x="26802" y="18943"/>
                  </a:lnTo>
                  <a:lnTo>
                    <a:pt x="24944" y="17086"/>
                  </a:lnTo>
                  <a:lnTo>
                    <a:pt x="21242" y="13383"/>
                  </a:lnTo>
                  <a:lnTo>
                    <a:pt x="24944" y="9680"/>
                  </a:lnTo>
                  <a:lnTo>
                    <a:pt x="26790" y="7835"/>
                  </a:lnTo>
                  <a:lnTo>
                    <a:pt x="18932" y="7835"/>
                  </a:lnTo>
                  <a:lnTo>
                    <a:pt x="18932" y="2596"/>
                  </a:lnTo>
                  <a:lnTo>
                    <a:pt x="18932" y="0"/>
                  </a:lnTo>
                  <a:lnTo>
                    <a:pt x="17098" y="1834"/>
                  </a:lnTo>
                  <a:lnTo>
                    <a:pt x="13407" y="5513"/>
                  </a:lnTo>
                  <a:lnTo>
                    <a:pt x="9681" y="1810"/>
                  </a:lnTo>
                  <a:lnTo>
                    <a:pt x="7847"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4" name="Google Shape;3224;p43"/>
            <p:cNvSpPr/>
            <p:nvPr/>
          </p:nvSpPr>
          <p:spPr>
            <a:xfrm>
              <a:off x="479225" y="3888400"/>
              <a:ext cx="354225" cy="353350"/>
            </a:xfrm>
            <a:custGeom>
              <a:rect l="l" t="t" r="r" b="b"/>
              <a:pathLst>
                <a:path w="14169" h="14134" extrusionOk="0">
                  <a:moveTo>
                    <a:pt x="7096" y="1"/>
                  </a:moveTo>
                  <a:lnTo>
                    <a:pt x="5013" y="2084"/>
                  </a:lnTo>
                  <a:lnTo>
                    <a:pt x="2608" y="2096"/>
                  </a:lnTo>
                  <a:lnTo>
                    <a:pt x="2072" y="2096"/>
                  </a:lnTo>
                  <a:lnTo>
                    <a:pt x="2072" y="5001"/>
                  </a:lnTo>
                  <a:lnTo>
                    <a:pt x="0" y="7097"/>
                  </a:lnTo>
                  <a:lnTo>
                    <a:pt x="2072" y="9169"/>
                  </a:lnTo>
                  <a:lnTo>
                    <a:pt x="2072" y="12097"/>
                  </a:lnTo>
                  <a:lnTo>
                    <a:pt x="5001" y="12097"/>
                  </a:lnTo>
                  <a:lnTo>
                    <a:pt x="7096" y="14133"/>
                  </a:lnTo>
                  <a:lnTo>
                    <a:pt x="7477" y="13776"/>
                  </a:lnTo>
                  <a:lnTo>
                    <a:pt x="9156" y="12097"/>
                  </a:lnTo>
                  <a:lnTo>
                    <a:pt x="12085" y="12097"/>
                  </a:lnTo>
                  <a:lnTo>
                    <a:pt x="12097" y="9157"/>
                  </a:lnTo>
                  <a:lnTo>
                    <a:pt x="14169" y="7097"/>
                  </a:lnTo>
                  <a:lnTo>
                    <a:pt x="12085" y="5001"/>
                  </a:lnTo>
                  <a:lnTo>
                    <a:pt x="12085" y="2096"/>
                  </a:lnTo>
                  <a:lnTo>
                    <a:pt x="9144" y="2084"/>
                  </a:lnTo>
                  <a:lnTo>
                    <a:pt x="7096"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5" name="Google Shape;3225;p43"/>
            <p:cNvSpPr/>
            <p:nvPr/>
          </p:nvSpPr>
          <p:spPr>
            <a:xfrm>
              <a:off x="479225" y="3888400"/>
              <a:ext cx="354225" cy="353350"/>
            </a:xfrm>
            <a:custGeom>
              <a:rect l="l" t="t" r="r" b="b"/>
              <a:pathLst>
                <a:path w="14169" h="14134" extrusionOk="0">
                  <a:moveTo>
                    <a:pt x="7096" y="1"/>
                  </a:moveTo>
                  <a:lnTo>
                    <a:pt x="5013" y="2084"/>
                  </a:lnTo>
                  <a:lnTo>
                    <a:pt x="2608" y="2096"/>
                  </a:lnTo>
                  <a:lnTo>
                    <a:pt x="2072" y="2096"/>
                  </a:lnTo>
                  <a:lnTo>
                    <a:pt x="2072" y="5001"/>
                  </a:lnTo>
                  <a:lnTo>
                    <a:pt x="0" y="7097"/>
                  </a:lnTo>
                  <a:lnTo>
                    <a:pt x="2072" y="9169"/>
                  </a:lnTo>
                  <a:lnTo>
                    <a:pt x="2072" y="12097"/>
                  </a:lnTo>
                  <a:lnTo>
                    <a:pt x="5001" y="12097"/>
                  </a:lnTo>
                  <a:lnTo>
                    <a:pt x="7096" y="14133"/>
                  </a:lnTo>
                  <a:lnTo>
                    <a:pt x="7477" y="13776"/>
                  </a:lnTo>
                  <a:lnTo>
                    <a:pt x="9156" y="12097"/>
                  </a:lnTo>
                  <a:lnTo>
                    <a:pt x="12085" y="12097"/>
                  </a:lnTo>
                  <a:lnTo>
                    <a:pt x="12097" y="9157"/>
                  </a:lnTo>
                  <a:lnTo>
                    <a:pt x="14169" y="7097"/>
                  </a:lnTo>
                  <a:lnTo>
                    <a:pt x="12085" y="5001"/>
                  </a:lnTo>
                  <a:lnTo>
                    <a:pt x="12085" y="2096"/>
                  </a:lnTo>
                  <a:lnTo>
                    <a:pt x="9144" y="2084"/>
                  </a:lnTo>
                  <a:lnTo>
                    <a:pt x="7096"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6" name="Google Shape;3226;p43"/>
            <p:cNvSpPr/>
            <p:nvPr/>
          </p:nvSpPr>
          <p:spPr>
            <a:xfrm>
              <a:off x="459875" y="3869050"/>
              <a:ext cx="392025" cy="392050"/>
            </a:xfrm>
            <a:custGeom>
              <a:rect l="l" t="t" r="r" b="b"/>
              <a:pathLst>
                <a:path w="15681" h="15682" extrusionOk="0">
                  <a:moveTo>
                    <a:pt x="7870" y="1537"/>
                  </a:moveTo>
                  <a:lnTo>
                    <a:pt x="9692" y="3394"/>
                  </a:lnTo>
                  <a:lnTo>
                    <a:pt x="12323" y="3406"/>
                  </a:lnTo>
                  <a:lnTo>
                    <a:pt x="12323" y="6002"/>
                  </a:lnTo>
                  <a:lnTo>
                    <a:pt x="14181" y="7871"/>
                  </a:lnTo>
                  <a:lnTo>
                    <a:pt x="12359" y="9704"/>
                  </a:lnTo>
                  <a:lnTo>
                    <a:pt x="12335" y="12336"/>
                  </a:lnTo>
                  <a:lnTo>
                    <a:pt x="9716" y="12336"/>
                  </a:lnTo>
                  <a:lnTo>
                    <a:pt x="7894" y="14169"/>
                  </a:lnTo>
                  <a:lnTo>
                    <a:pt x="6001" y="12336"/>
                  </a:lnTo>
                  <a:lnTo>
                    <a:pt x="3393" y="12348"/>
                  </a:lnTo>
                  <a:lnTo>
                    <a:pt x="3393" y="9728"/>
                  </a:lnTo>
                  <a:lnTo>
                    <a:pt x="1536" y="7883"/>
                  </a:lnTo>
                  <a:lnTo>
                    <a:pt x="3393" y="6013"/>
                  </a:lnTo>
                  <a:lnTo>
                    <a:pt x="3393" y="3418"/>
                  </a:lnTo>
                  <a:lnTo>
                    <a:pt x="6025" y="3418"/>
                  </a:lnTo>
                  <a:lnTo>
                    <a:pt x="7870" y="1537"/>
                  </a:lnTo>
                  <a:close/>
                  <a:moveTo>
                    <a:pt x="7894" y="1"/>
                  </a:moveTo>
                  <a:lnTo>
                    <a:pt x="7120" y="775"/>
                  </a:lnTo>
                  <a:lnTo>
                    <a:pt x="5572" y="2323"/>
                  </a:lnTo>
                  <a:lnTo>
                    <a:pt x="2310" y="2323"/>
                  </a:lnTo>
                  <a:lnTo>
                    <a:pt x="2310" y="3394"/>
                  </a:lnTo>
                  <a:lnTo>
                    <a:pt x="2310" y="5537"/>
                  </a:lnTo>
                  <a:lnTo>
                    <a:pt x="762" y="7097"/>
                  </a:lnTo>
                  <a:lnTo>
                    <a:pt x="0" y="7859"/>
                  </a:lnTo>
                  <a:lnTo>
                    <a:pt x="762" y="8621"/>
                  </a:lnTo>
                  <a:lnTo>
                    <a:pt x="2286" y="10145"/>
                  </a:lnTo>
                  <a:lnTo>
                    <a:pt x="2286" y="12324"/>
                  </a:lnTo>
                  <a:lnTo>
                    <a:pt x="2286" y="13407"/>
                  </a:lnTo>
                  <a:lnTo>
                    <a:pt x="5548" y="13407"/>
                  </a:lnTo>
                  <a:lnTo>
                    <a:pt x="7132" y="14943"/>
                  </a:lnTo>
                  <a:lnTo>
                    <a:pt x="7882" y="15681"/>
                  </a:lnTo>
                  <a:lnTo>
                    <a:pt x="8632" y="14943"/>
                  </a:lnTo>
                  <a:lnTo>
                    <a:pt x="10144" y="13419"/>
                  </a:lnTo>
                  <a:lnTo>
                    <a:pt x="13395" y="13419"/>
                  </a:lnTo>
                  <a:lnTo>
                    <a:pt x="13395" y="12348"/>
                  </a:lnTo>
                  <a:lnTo>
                    <a:pt x="13407" y="10157"/>
                  </a:lnTo>
                  <a:lnTo>
                    <a:pt x="14931" y="8645"/>
                  </a:lnTo>
                  <a:lnTo>
                    <a:pt x="15681" y="7883"/>
                  </a:lnTo>
                  <a:lnTo>
                    <a:pt x="14931" y="7121"/>
                  </a:lnTo>
                  <a:lnTo>
                    <a:pt x="13383" y="5561"/>
                  </a:lnTo>
                  <a:lnTo>
                    <a:pt x="13383" y="3418"/>
                  </a:lnTo>
                  <a:lnTo>
                    <a:pt x="13383" y="2334"/>
                  </a:lnTo>
                  <a:lnTo>
                    <a:pt x="10132" y="2334"/>
                  </a:lnTo>
                  <a:lnTo>
                    <a:pt x="8632" y="799"/>
                  </a:lnTo>
                  <a:lnTo>
                    <a:pt x="789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13405784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wo columns" type="twoColTx">
  <p:cSld name="Title and two columns">
    <p:spTree>
      <p:nvGrpSpPr>
        <p:cNvPr id="1" name="Shape 129"/>
        <p:cNvGrpSpPr/>
        <p:nvPr/>
      </p:nvGrpSpPr>
      <p:grpSpPr>
        <a:xfrm>
          <a:off x="0" y="0"/>
          <a:ext cx="0" cy="0"/>
        </a:xfrm>
      </p:grpSpPr>
      <p:sp>
        <p:nvSpPr>
          <p:cNvPr id="130" name="Google Shape;130;p5"/>
          <p:cNvSpPr txBox="1">
            <a:spLocks noGrp="1"/>
          </p:cNvSpPr>
          <p:nvPr>
            <p:ph type="title"/>
          </p:nvPr>
        </p:nvSpPr>
        <p:spPr>
          <a:xfrm>
            <a:off x="703175" y="539500"/>
            <a:ext cx="5020200" cy="7590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131" name="Google Shape;131;p5"/>
          <p:cNvSpPr txBox="1">
            <a:spLocks noGrp="1"/>
          </p:cNvSpPr>
          <p:nvPr>
            <p:ph type="subTitle" idx="1"/>
          </p:nvPr>
        </p:nvSpPr>
        <p:spPr>
          <a:xfrm>
            <a:off x="1461575" y="3807350"/>
            <a:ext cx="3970500" cy="7863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2800"/>
              <a:buNone/>
              <a:defRPr sz="1400" b="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800"/>
              <a:buNone/>
              <a:defRPr sz="2800"/>
            </a:lvl2pPr>
            <a:lvl3pPr lvl="2" algn="ctr" rtl="0">
              <a:lnSpc>
                <a:spcPct val="100000"/>
              </a:lnSpc>
              <a:spcBef>
                <a:spcPct val="0"/>
              </a:spcBef>
              <a:spcAft>
                <a:spcPct val="0"/>
              </a:spcAft>
              <a:buSzPts val="2800"/>
              <a:buNone/>
              <a:defRPr sz="2800"/>
            </a:lvl3pPr>
            <a:lvl4pPr lvl="3" algn="ctr" rtl="0">
              <a:lnSpc>
                <a:spcPct val="100000"/>
              </a:lnSpc>
              <a:spcBef>
                <a:spcPct val="0"/>
              </a:spcBef>
              <a:spcAft>
                <a:spcPct val="0"/>
              </a:spcAft>
              <a:buSzPts val="2800"/>
              <a:buNone/>
              <a:defRPr sz="2800"/>
            </a:lvl4pPr>
            <a:lvl5pPr lvl="4" algn="ctr" rtl="0">
              <a:lnSpc>
                <a:spcPct val="100000"/>
              </a:lnSpc>
              <a:spcBef>
                <a:spcPct val="0"/>
              </a:spcBef>
              <a:spcAft>
                <a:spcPct val="0"/>
              </a:spcAft>
              <a:buSzPts val="2800"/>
              <a:buNone/>
              <a:defRPr sz="2800"/>
            </a:lvl5pPr>
            <a:lvl6pPr lvl="5" algn="ctr" rtl="0">
              <a:lnSpc>
                <a:spcPct val="100000"/>
              </a:lnSpc>
              <a:spcBef>
                <a:spcPct val="0"/>
              </a:spcBef>
              <a:spcAft>
                <a:spcPct val="0"/>
              </a:spcAft>
              <a:buSzPts val="2800"/>
              <a:buNone/>
              <a:defRPr sz="2800"/>
            </a:lvl6pPr>
            <a:lvl7pPr lvl="6" algn="ctr" rtl="0">
              <a:lnSpc>
                <a:spcPct val="100000"/>
              </a:lnSpc>
              <a:spcBef>
                <a:spcPct val="0"/>
              </a:spcBef>
              <a:spcAft>
                <a:spcPct val="0"/>
              </a:spcAft>
              <a:buSzPts val="2800"/>
              <a:buNone/>
              <a:defRPr sz="2800"/>
            </a:lvl7pPr>
            <a:lvl8pPr lvl="7" algn="ctr" rtl="0">
              <a:lnSpc>
                <a:spcPct val="100000"/>
              </a:lnSpc>
              <a:spcBef>
                <a:spcPct val="0"/>
              </a:spcBef>
              <a:spcAft>
                <a:spcPct val="0"/>
              </a:spcAft>
              <a:buSzPts val="2800"/>
              <a:buNone/>
              <a:defRPr sz="2800"/>
            </a:lvl8pPr>
            <a:lvl9pPr lvl="8" algn="ctr" rtl="0">
              <a:lnSpc>
                <a:spcPct val="100000"/>
              </a:lnSpc>
              <a:spcBef>
                <a:spcPct val="0"/>
              </a:spcBef>
              <a:spcAft>
                <a:spcPct val="0"/>
              </a:spcAft>
              <a:buSzPts val="2800"/>
              <a:buNone/>
              <a:defRPr sz="2800"/>
            </a:lvl9pPr>
          </a:lstStyle>
          <a:p>
            <a:r>
              <a:rPr lang="en-US"/>
              <a:t>Click to edit Master subtitle style</a:t>
            </a:r>
            <a:endParaRPr/>
          </a:p>
        </p:txBody>
      </p:sp>
      <p:sp>
        <p:nvSpPr>
          <p:cNvPr id="132" name="Google Shape;132;p5"/>
          <p:cNvSpPr txBox="1">
            <a:spLocks noGrp="1"/>
          </p:cNvSpPr>
          <p:nvPr>
            <p:ph type="subTitle" idx="2"/>
          </p:nvPr>
        </p:nvSpPr>
        <p:spPr>
          <a:xfrm>
            <a:off x="1461575" y="2189275"/>
            <a:ext cx="3970500" cy="7863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2800"/>
              <a:buNone/>
              <a:defRPr sz="1400" b="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800"/>
              <a:buNone/>
              <a:defRPr sz="2800"/>
            </a:lvl2pPr>
            <a:lvl3pPr lvl="2" algn="ctr" rtl="0">
              <a:lnSpc>
                <a:spcPct val="100000"/>
              </a:lnSpc>
              <a:spcBef>
                <a:spcPct val="0"/>
              </a:spcBef>
              <a:spcAft>
                <a:spcPct val="0"/>
              </a:spcAft>
              <a:buSzPts val="2800"/>
              <a:buNone/>
              <a:defRPr sz="2800"/>
            </a:lvl3pPr>
            <a:lvl4pPr lvl="3" algn="ctr" rtl="0">
              <a:lnSpc>
                <a:spcPct val="100000"/>
              </a:lnSpc>
              <a:spcBef>
                <a:spcPct val="0"/>
              </a:spcBef>
              <a:spcAft>
                <a:spcPct val="0"/>
              </a:spcAft>
              <a:buSzPts val="2800"/>
              <a:buNone/>
              <a:defRPr sz="2800"/>
            </a:lvl4pPr>
            <a:lvl5pPr lvl="4" algn="ctr" rtl="0">
              <a:lnSpc>
                <a:spcPct val="100000"/>
              </a:lnSpc>
              <a:spcBef>
                <a:spcPct val="0"/>
              </a:spcBef>
              <a:spcAft>
                <a:spcPct val="0"/>
              </a:spcAft>
              <a:buSzPts val="2800"/>
              <a:buNone/>
              <a:defRPr sz="2800"/>
            </a:lvl5pPr>
            <a:lvl6pPr lvl="5" algn="ctr" rtl="0">
              <a:lnSpc>
                <a:spcPct val="100000"/>
              </a:lnSpc>
              <a:spcBef>
                <a:spcPct val="0"/>
              </a:spcBef>
              <a:spcAft>
                <a:spcPct val="0"/>
              </a:spcAft>
              <a:buSzPts val="2800"/>
              <a:buNone/>
              <a:defRPr sz="2800"/>
            </a:lvl6pPr>
            <a:lvl7pPr lvl="6" algn="ctr" rtl="0">
              <a:lnSpc>
                <a:spcPct val="100000"/>
              </a:lnSpc>
              <a:spcBef>
                <a:spcPct val="0"/>
              </a:spcBef>
              <a:spcAft>
                <a:spcPct val="0"/>
              </a:spcAft>
              <a:buSzPts val="2800"/>
              <a:buNone/>
              <a:defRPr sz="2800"/>
            </a:lvl7pPr>
            <a:lvl8pPr lvl="7" algn="ctr" rtl="0">
              <a:lnSpc>
                <a:spcPct val="100000"/>
              </a:lnSpc>
              <a:spcBef>
                <a:spcPct val="0"/>
              </a:spcBef>
              <a:spcAft>
                <a:spcPct val="0"/>
              </a:spcAft>
              <a:buSzPts val="2800"/>
              <a:buNone/>
              <a:defRPr sz="2800"/>
            </a:lvl8pPr>
            <a:lvl9pPr lvl="8" algn="ctr" rtl="0">
              <a:lnSpc>
                <a:spcPct val="100000"/>
              </a:lnSpc>
              <a:spcBef>
                <a:spcPct val="0"/>
              </a:spcBef>
              <a:spcAft>
                <a:spcPct val="0"/>
              </a:spcAft>
              <a:buSzPts val="2800"/>
              <a:buNone/>
              <a:defRPr sz="2800"/>
            </a:lvl9pPr>
          </a:lstStyle>
          <a:p>
            <a:r>
              <a:rPr lang="en-US"/>
              <a:t>Click to edit Master subtitle style</a:t>
            </a:r>
            <a:endParaRPr/>
          </a:p>
        </p:txBody>
      </p:sp>
      <p:sp>
        <p:nvSpPr>
          <p:cNvPr id="133" name="Google Shape;133;p5"/>
          <p:cNvSpPr txBox="1">
            <a:spLocks noGrp="1"/>
          </p:cNvSpPr>
          <p:nvPr>
            <p:ph type="subTitle" idx="3"/>
          </p:nvPr>
        </p:nvSpPr>
        <p:spPr>
          <a:xfrm>
            <a:off x="1461575" y="3262625"/>
            <a:ext cx="3970500" cy="544800"/>
          </a:xfrm>
          <a:prstGeom prst="rect">
            <a:avLst/>
          </a:prstGeom>
          <a:ln>
            <a:noFill/>
          </a:ln>
        </p:spPr>
        <p:txBody>
          <a:bodyPr spcFirstLastPara="1" wrap="square" lIns="91425" tIns="91425" rIns="91425" bIns="91425" anchor="b" anchorCtr="0">
            <a:noAutofit/>
          </a:bodyPr>
          <a:lstStyle>
            <a:lvl1pPr lvl="0"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34" name="Google Shape;134;p5"/>
          <p:cNvSpPr txBox="1">
            <a:spLocks noGrp="1"/>
          </p:cNvSpPr>
          <p:nvPr>
            <p:ph type="subTitle" idx="4"/>
          </p:nvPr>
        </p:nvSpPr>
        <p:spPr>
          <a:xfrm>
            <a:off x="1461575" y="1644475"/>
            <a:ext cx="3970500" cy="544800"/>
          </a:xfrm>
          <a:prstGeom prst="rect">
            <a:avLst/>
          </a:prstGeom>
          <a:ln>
            <a:noFill/>
          </a:ln>
        </p:spPr>
        <p:txBody>
          <a:bodyPr spcFirstLastPara="1" wrap="square" lIns="91425" tIns="91425" rIns="91425" bIns="91425" anchor="b" anchorCtr="0">
            <a:noAutofit/>
          </a:bodyPr>
          <a:lstStyle>
            <a:lvl1pPr lvl="0" rtl="0">
              <a:lnSpc>
                <a:spcPct val="100000"/>
              </a:lnSpc>
              <a:spcBef>
                <a:spcPct val="0"/>
              </a:spcBef>
              <a:spcAft>
                <a:spcPct val="0"/>
              </a:spcAft>
              <a:buSzPts val="2400"/>
              <a:buFont typeface="Bebas Neue"/>
              <a:buNone/>
              <a:defRPr sz="2400" b="1">
                <a:solidFill>
                  <a:schemeClr val="dk1"/>
                </a:solidFill>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2400"/>
              <a:buFont typeface="Bebas Neue"/>
              <a:buNone/>
              <a:defRPr sz="2400">
                <a:latin typeface="Bebas Neue"/>
                <a:ea typeface="Bebas Neue"/>
                <a:cs typeface="Bebas Neue"/>
                <a:sym typeface="Bebas Neue"/>
              </a:defRPr>
            </a:lvl2pPr>
            <a:lvl3pPr lvl="2" algn="ctr" rtl="0">
              <a:lnSpc>
                <a:spcPct val="100000"/>
              </a:lnSpc>
              <a:spcBef>
                <a:spcPct val="0"/>
              </a:spcBef>
              <a:spcAft>
                <a:spcPct val="0"/>
              </a:spcAft>
              <a:buSzPts val="2400"/>
              <a:buFont typeface="Bebas Neue"/>
              <a:buNone/>
              <a:defRPr sz="2400">
                <a:latin typeface="Bebas Neue"/>
                <a:ea typeface="Bebas Neue"/>
                <a:cs typeface="Bebas Neue"/>
                <a:sym typeface="Bebas Neue"/>
              </a:defRPr>
            </a:lvl3pPr>
            <a:lvl4pPr lvl="3" algn="ctr" rtl="0">
              <a:lnSpc>
                <a:spcPct val="100000"/>
              </a:lnSpc>
              <a:spcBef>
                <a:spcPct val="0"/>
              </a:spcBef>
              <a:spcAft>
                <a:spcPct val="0"/>
              </a:spcAft>
              <a:buSzPts val="2400"/>
              <a:buFont typeface="Bebas Neue"/>
              <a:buNone/>
              <a:defRPr sz="2400">
                <a:latin typeface="Bebas Neue"/>
                <a:ea typeface="Bebas Neue"/>
                <a:cs typeface="Bebas Neue"/>
                <a:sym typeface="Bebas Neue"/>
              </a:defRPr>
            </a:lvl4pPr>
            <a:lvl5pPr lvl="4" algn="ctr" rtl="0">
              <a:lnSpc>
                <a:spcPct val="100000"/>
              </a:lnSpc>
              <a:spcBef>
                <a:spcPct val="0"/>
              </a:spcBef>
              <a:spcAft>
                <a:spcPct val="0"/>
              </a:spcAft>
              <a:buSzPts val="2400"/>
              <a:buFont typeface="Bebas Neue"/>
              <a:buNone/>
              <a:defRPr sz="2400">
                <a:latin typeface="Bebas Neue"/>
                <a:ea typeface="Bebas Neue"/>
                <a:cs typeface="Bebas Neue"/>
                <a:sym typeface="Bebas Neue"/>
              </a:defRPr>
            </a:lvl5pPr>
            <a:lvl6pPr lvl="5" algn="ctr" rtl="0">
              <a:lnSpc>
                <a:spcPct val="100000"/>
              </a:lnSpc>
              <a:spcBef>
                <a:spcPct val="0"/>
              </a:spcBef>
              <a:spcAft>
                <a:spcPct val="0"/>
              </a:spcAft>
              <a:buSzPts val="2400"/>
              <a:buFont typeface="Bebas Neue"/>
              <a:buNone/>
              <a:defRPr sz="2400">
                <a:latin typeface="Bebas Neue"/>
                <a:ea typeface="Bebas Neue"/>
                <a:cs typeface="Bebas Neue"/>
                <a:sym typeface="Bebas Neue"/>
              </a:defRPr>
            </a:lvl6pPr>
            <a:lvl7pPr lvl="6" algn="ctr" rtl="0">
              <a:lnSpc>
                <a:spcPct val="100000"/>
              </a:lnSpc>
              <a:spcBef>
                <a:spcPct val="0"/>
              </a:spcBef>
              <a:spcAft>
                <a:spcPct val="0"/>
              </a:spcAft>
              <a:buSzPts val="2400"/>
              <a:buFont typeface="Bebas Neue"/>
              <a:buNone/>
              <a:defRPr sz="2400">
                <a:latin typeface="Bebas Neue"/>
                <a:ea typeface="Bebas Neue"/>
                <a:cs typeface="Bebas Neue"/>
                <a:sym typeface="Bebas Neue"/>
              </a:defRPr>
            </a:lvl7pPr>
            <a:lvl8pPr lvl="7" algn="ctr" rtl="0">
              <a:lnSpc>
                <a:spcPct val="100000"/>
              </a:lnSpc>
              <a:spcBef>
                <a:spcPct val="0"/>
              </a:spcBef>
              <a:spcAft>
                <a:spcPct val="0"/>
              </a:spcAft>
              <a:buSzPts val="2400"/>
              <a:buFont typeface="Bebas Neue"/>
              <a:buNone/>
              <a:defRPr sz="2400">
                <a:latin typeface="Bebas Neue"/>
                <a:ea typeface="Bebas Neue"/>
                <a:cs typeface="Bebas Neue"/>
                <a:sym typeface="Bebas Neue"/>
              </a:defRPr>
            </a:lvl8pPr>
            <a:lvl9pPr lvl="8" algn="ctr" rtl="0">
              <a:lnSpc>
                <a:spcPct val="100000"/>
              </a:lnSpc>
              <a:spcBef>
                <a:spcPct val="0"/>
              </a:spcBef>
              <a:spcAft>
                <a:spcPct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grpSp>
        <p:nvGrpSpPr>
          <p:cNvPr id="135" name="Google Shape;135;p5"/>
          <p:cNvGrpSpPr/>
          <p:nvPr/>
        </p:nvGrpSpPr>
        <p:grpSpPr>
          <a:xfrm rot="-259105">
            <a:off x="6931412" y="3674402"/>
            <a:ext cx="1731914" cy="1731706"/>
            <a:chOff x="1399000" y="435475"/>
            <a:chExt cx="4794550" cy="4793975"/>
          </a:xfrm>
        </p:grpSpPr>
        <p:sp>
          <p:nvSpPr>
            <p:cNvPr id="136" name="Google Shape;136;p5"/>
            <p:cNvSpPr/>
            <p:nvPr/>
          </p:nvSpPr>
          <p:spPr>
            <a:xfrm>
              <a:off x="2403700" y="3594475"/>
              <a:ext cx="697650" cy="1024400"/>
            </a:xfrm>
            <a:custGeom>
              <a:rect l="l" t="t" r="r" b="b"/>
              <a:pathLst>
                <a:path w="27906" h="40976" extrusionOk="0">
                  <a:moveTo>
                    <a:pt x="27905" y="0"/>
                  </a:moveTo>
                  <a:lnTo>
                    <a:pt x="0" y="13094"/>
                  </a:lnTo>
                  <a:lnTo>
                    <a:pt x="13070" y="40975"/>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7" name="Google Shape;137;p5"/>
            <p:cNvSpPr/>
            <p:nvPr/>
          </p:nvSpPr>
          <p:spPr>
            <a:xfrm>
              <a:off x="2298150" y="3441825"/>
              <a:ext cx="942725" cy="1384550"/>
            </a:xfrm>
            <a:custGeom>
              <a:rect l="l" t="t" r="r" b="b"/>
              <a:pathLst>
                <a:path w="37709" h="55382" extrusionOk="0">
                  <a:moveTo>
                    <a:pt x="26546" y="12236"/>
                  </a:moveTo>
                  <a:lnTo>
                    <a:pt x="16935" y="38829"/>
                  </a:lnTo>
                  <a:lnTo>
                    <a:pt x="8420" y="20750"/>
                  </a:lnTo>
                  <a:lnTo>
                    <a:pt x="26546" y="12236"/>
                  </a:lnTo>
                  <a:close/>
                  <a:moveTo>
                    <a:pt x="37708" y="0"/>
                  </a:moveTo>
                  <a:lnTo>
                    <a:pt x="23851" y="6488"/>
                  </a:lnTo>
                  <a:lnTo>
                    <a:pt x="5749" y="14979"/>
                  </a:lnTo>
                  <a:lnTo>
                    <a:pt x="1" y="17674"/>
                  </a:lnTo>
                  <a:lnTo>
                    <a:pt x="2672" y="23422"/>
                  </a:lnTo>
                  <a:lnTo>
                    <a:pt x="11163" y="41524"/>
                  </a:lnTo>
                  <a:lnTo>
                    <a:pt x="17674" y="55381"/>
                  </a:lnTo>
                  <a:lnTo>
                    <a:pt x="22897" y="40976"/>
                  </a:lnTo>
                  <a:lnTo>
                    <a:pt x="32509" y="14382"/>
                  </a:lnTo>
                  <a:lnTo>
                    <a:pt x="3770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8" name="Google Shape;138;p5"/>
            <p:cNvSpPr/>
            <p:nvPr/>
          </p:nvSpPr>
          <p:spPr>
            <a:xfrm>
              <a:off x="4493575" y="1047825"/>
              <a:ext cx="695875" cy="1022625"/>
            </a:xfrm>
            <a:custGeom>
              <a:rect l="l" t="t" r="r" b="b"/>
              <a:pathLst>
                <a:path w="27835" h="40905" extrusionOk="0">
                  <a:moveTo>
                    <a:pt x="14788" y="1"/>
                  </a:moveTo>
                  <a:lnTo>
                    <a:pt x="1" y="40904"/>
                  </a:lnTo>
                  <a:lnTo>
                    <a:pt x="27834" y="27858"/>
                  </a:lnTo>
                  <a:lnTo>
                    <a:pt x="1478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 name="Google Shape;139;p5"/>
            <p:cNvSpPr/>
            <p:nvPr/>
          </p:nvSpPr>
          <p:spPr>
            <a:xfrm>
              <a:off x="4353475" y="840925"/>
              <a:ext cx="941500" cy="1382750"/>
            </a:xfrm>
            <a:custGeom>
              <a:rect l="l" t="t" r="r" b="b"/>
              <a:pathLst>
                <a:path w="37660" h="55310" extrusionOk="0">
                  <a:moveTo>
                    <a:pt x="20774" y="16553"/>
                  </a:moveTo>
                  <a:lnTo>
                    <a:pt x="29241" y="34584"/>
                  </a:lnTo>
                  <a:lnTo>
                    <a:pt x="11210" y="43051"/>
                  </a:lnTo>
                  <a:lnTo>
                    <a:pt x="20774" y="16553"/>
                  </a:lnTo>
                  <a:close/>
                  <a:moveTo>
                    <a:pt x="20034" y="1"/>
                  </a:moveTo>
                  <a:lnTo>
                    <a:pt x="14811" y="14406"/>
                  </a:lnTo>
                  <a:lnTo>
                    <a:pt x="5223" y="40904"/>
                  </a:lnTo>
                  <a:lnTo>
                    <a:pt x="0" y="55310"/>
                  </a:lnTo>
                  <a:lnTo>
                    <a:pt x="13857" y="48799"/>
                  </a:lnTo>
                  <a:lnTo>
                    <a:pt x="31912" y="40332"/>
                  </a:lnTo>
                  <a:lnTo>
                    <a:pt x="37660" y="37661"/>
                  </a:lnTo>
                  <a:lnTo>
                    <a:pt x="34965" y="31913"/>
                  </a:lnTo>
                  <a:lnTo>
                    <a:pt x="26498" y="13858"/>
                  </a:lnTo>
                  <a:lnTo>
                    <a:pt x="200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0" name="Google Shape;140;p5"/>
            <p:cNvSpPr/>
            <p:nvPr/>
          </p:nvSpPr>
          <p:spPr>
            <a:xfrm>
              <a:off x="1741850" y="2508675"/>
              <a:ext cx="1023200" cy="696450"/>
            </a:xfrm>
            <a:custGeom>
              <a:rect l="l" t="t" r="r" b="b"/>
              <a:pathLst>
                <a:path w="40928" h="27858" extrusionOk="0">
                  <a:moveTo>
                    <a:pt x="0" y="0"/>
                  </a:moveTo>
                  <a:lnTo>
                    <a:pt x="13071" y="27858"/>
                  </a:lnTo>
                  <a:lnTo>
                    <a:pt x="40928" y="14812"/>
                  </a:lnTo>
                  <a:lnTo>
                    <a:pt x="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1" name="Google Shape;141;p5"/>
            <p:cNvSpPr/>
            <p:nvPr/>
          </p:nvSpPr>
          <p:spPr>
            <a:xfrm>
              <a:off x="1589200" y="2369150"/>
              <a:ext cx="1383350" cy="942125"/>
            </a:xfrm>
            <a:custGeom>
              <a:rect l="l" t="t" r="r" b="b"/>
              <a:pathLst>
                <a:path w="55334" h="37685" extrusionOk="0">
                  <a:moveTo>
                    <a:pt x="12212" y="11162"/>
                  </a:moveTo>
                  <a:lnTo>
                    <a:pt x="38782" y="20774"/>
                  </a:lnTo>
                  <a:lnTo>
                    <a:pt x="20679" y="29241"/>
                  </a:lnTo>
                  <a:lnTo>
                    <a:pt x="12212" y="11162"/>
                  </a:lnTo>
                  <a:close/>
                  <a:moveTo>
                    <a:pt x="1" y="0"/>
                  </a:moveTo>
                  <a:lnTo>
                    <a:pt x="6488" y="13858"/>
                  </a:lnTo>
                  <a:lnTo>
                    <a:pt x="14955" y="31936"/>
                  </a:lnTo>
                  <a:lnTo>
                    <a:pt x="17650" y="37684"/>
                  </a:lnTo>
                  <a:lnTo>
                    <a:pt x="23398" y="34989"/>
                  </a:lnTo>
                  <a:lnTo>
                    <a:pt x="41477" y="26522"/>
                  </a:lnTo>
                  <a:lnTo>
                    <a:pt x="55334" y="20035"/>
                  </a:lnTo>
                  <a:lnTo>
                    <a:pt x="40928" y="14812"/>
                  </a:lnTo>
                  <a:lnTo>
                    <a:pt x="14406" y="5200"/>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2" name="Google Shape;142;p5"/>
            <p:cNvSpPr/>
            <p:nvPr/>
          </p:nvSpPr>
          <p:spPr>
            <a:xfrm>
              <a:off x="4827500" y="2459775"/>
              <a:ext cx="1024400" cy="697050"/>
            </a:xfrm>
            <a:custGeom>
              <a:rect l="l" t="t" r="r" b="b"/>
              <a:pathLst>
                <a:path w="40976" h="27882" extrusionOk="0">
                  <a:moveTo>
                    <a:pt x="27905" y="1"/>
                  </a:moveTo>
                  <a:lnTo>
                    <a:pt x="0" y="13071"/>
                  </a:lnTo>
                  <a:lnTo>
                    <a:pt x="40975" y="27882"/>
                  </a:lnTo>
                  <a:lnTo>
                    <a:pt x="40975" y="27882"/>
                  </a:lnTo>
                  <a:lnTo>
                    <a:pt x="2790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3" name="Google Shape;143;p5"/>
            <p:cNvSpPr/>
            <p:nvPr/>
          </p:nvSpPr>
          <p:spPr>
            <a:xfrm>
              <a:off x="4621175" y="2354850"/>
              <a:ext cx="1383950" cy="942100"/>
            </a:xfrm>
            <a:custGeom>
              <a:rect l="l" t="t" r="r" b="b"/>
              <a:pathLst>
                <a:path w="55358" h="37684" extrusionOk="0">
                  <a:moveTo>
                    <a:pt x="34608" y="8419"/>
                  </a:moveTo>
                  <a:lnTo>
                    <a:pt x="43075" y="26474"/>
                  </a:lnTo>
                  <a:lnTo>
                    <a:pt x="16553" y="16886"/>
                  </a:lnTo>
                  <a:lnTo>
                    <a:pt x="34608" y="8419"/>
                  </a:lnTo>
                  <a:close/>
                  <a:moveTo>
                    <a:pt x="37685" y="0"/>
                  </a:moveTo>
                  <a:lnTo>
                    <a:pt x="31937" y="2695"/>
                  </a:lnTo>
                  <a:lnTo>
                    <a:pt x="13858" y="11138"/>
                  </a:lnTo>
                  <a:lnTo>
                    <a:pt x="1" y="17649"/>
                  </a:lnTo>
                  <a:lnTo>
                    <a:pt x="14407" y="22873"/>
                  </a:lnTo>
                  <a:lnTo>
                    <a:pt x="40952" y="32461"/>
                  </a:lnTo>
                  <a:lnTo>
                    <a:pt x="55358" y="37684"/>
                  </a:lnTo>
                  <a:lnTo>
                    <a:pt x="48870" y="23827"/>
                  </a:lnTo>
                  <a:lnTo>
                    <a:pt x="40403" y="5748"/>
                  </a:lnTo>
                  <a:lnTo>
                    <a:pt x="3768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4" name="Google Shape;144;p5"/>
            <p:cNvSpPr/>
            <p:nvPr/>
          </p:nvSpPr>
          <p:spPr>
            <a:xfrm>
              <a:off x="3698175" y="541600"/>
              <a:ext cx="1217600" cy="1765575"/>
            </a:xfrm>
            <a:custGeom>
              <a:rect l="l" t="t" r="r" b="b"/>
              <a:pathLst>
                <a:path w="48704" h="70623" extrusionOk="0">
                  <a:moveTo>
                    <a:pt x="37136" y="1"/>
                  </a:moveTo>
                  <a:lnTo>
                    <a:pt x="12474" y="11544"/>
                  </a:lnTo>
                  <a:lnTo>
                    <a:pt x="1" y="46008"/>
                  </a:lnTo>
                  <a:lnTo>
                    <a:pt x="11544" y="70622"/>
                  </a:lnTo>
                  <a:lnTo>
                    <a:pt x="36229" y="59055"/>
                  </a:lnTo>
                  <a:lnTo>
                    <a:pt x="48703" y="24686"/>
                  </a:lnTo>
                  <a:lnTo>
                    <a:pt x="37136"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5" name="Google Shape;145;p5"/>
            <p:cNvSpPr/>
            <p:nvPr/>
          </p:nvSpPr>
          <p:spPr>
            <a:xfrm>
              <a:off x="3611725" y="435475"/>
              <a:ext cx="1388700" cy="1976625"/>
            </a:xfrm>
            <a:custGeom>
              <a:rect l="l" t="t" r="r" b="b"/>
              <a:pathLst>
                <a:path w="55548" h="79065" extrusionOk="0">
                  <a:moveTo>
                    <a:pt x="39067" y="8444"/>
                  </a:moveTo>
                  <a:lnTo>
                    <a:pt x="48727" y="29074"/>
                  </a:lnTo>
                  <a:lnTo>
                    <a:pt x="37159" y="61010"/>
                  </a:lnTo>
                  <a:lnTo>
                    <a:pt x="16529" y="70669"/>
                  </a:lnTo>
                  <a:lnTo>
                    <a:pt x="6893" y="50086"/>
                  </a:lnTo>
                  <a:lnTo>
                    <a:pt x="18460" y="18079"/>
                  </a:lnTo>
                  <a:lnTo>
                    <a:pt x="39067" y="8444"/>
                  </a:lnTo>
                  <a:close/>
                  <a:moveTo>
                    <a:pt x="42096" y="0"/>
                  </a:moveTo>
                  <a:lnTo>
                    <a:pt x="36348" y="2696"/>
                  </a:lnTo>
                  <a:lnTo>
                    <a:pt x="15789" y="12331"/>
                  </a:lnTo>
                  <a:lnTo>
                    <a:pt x="13404" y="13428"/>
                  </a:lnTo>
                  <a:lnTo>
                    <a:pt x="12498" y="15909"/>
                  </a:lnTo>
                  <a:lnTo>
                    <a:pt x="907" y="47892"/>
                  </a:lnTo>
                  <a:lnTo>
                    <a:pt x="0" y="50373"/>
                  </a:lnTo>
                  <a:lnTo>
                    <a:pt x="1121" y="52758"/>
                  </a:lnTo>
                  <a:lnTo>
                    <a:pt x="10733" y="73317"/>
                  </a:lnTo>
                  <a:lnTo>
                    <a:pt x="13428" y="79065"/>
                  </a:lnTo>
                  <a:lnTo>
                    <a:pt x="19176" y="76393"/>
                  </a:lnTo>
                  <a:lnTo>
                    <a:pt x="39807" y="66734"/>
                  </a:lnTo>
                  <a:lnTo>
                    <a:pt x="42192" y="65637"/>
                  </a:lnTo>
                  <a:lnTo>
                    <a:pt x="43098" y="63156"/>
                  </a:lnTo>
                  <a:lnTo>
                    <a:pt x="54665" y="31221"/>
                  </a:lnTo>
                  <a:lnTo>
                    <a:pt x="55548" y="28740"/>
                  </a:lnTo>
                  <a:lnTo>
                    <a:pt x="54451" y="26355"/>
                  </a:lnTo>
                  <a:lnTo>
                    <a:pt x="44791" y="5725"/>
                  </a:lnTo>
                  <a:lnTo>
                    <a:pt x="4209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6" name="Google Shape;146;p5"/>
            <p:cNvSpPr/>
            <p:nvPr/>
          </p:nvSpPr>
          <p:spPr>
            <a:xfrm>
              <a:off x="2678575" y="3358350"/>
              <a:ext cx="1217575" cy="1766150"/>
            </a:xfrm>
            <a:custGeom>
              <a:rect l="l" t="t" r="r" b="b"/>
              <a:pathLst>
                <a:path w="48703" h="70646" extrusionOk="0">
                  <a:moveTo>
                    <a:pt x="37112" y="0"/>
                  </a:moveTo>
                  <a:lnTo>
                    <a:pt x="12474" y="11520"/>
                  </a:lnTo>
                  <a:lnTo>
                    <a:pt x="0" y="45984"/>
                  </a:lnTo>
                  <a:lnTo>
                    <a:pt x="11544" y="70645"/>
                  </a:lnTo>
                  <a:lnTo>
                    <a:pt x="36229" y="59078"/>
                  </a:lnTo>
                  <a:lnTo>
                    <a:pt x="48703" y="24686"/>
                  </a:lnTo>
                  <a:lnTo>
                    <a:pt x="37112" y="0"/>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7" name="Google Shape;147;p5"/>
            <p:cNvSpPr/>
            <p:nvPr/>
          </p:nvSpPr>
          <p:spPr>
            <a:xfrm>
              <a:off x="2592125" y="3252800"/>
              <a:ext cx="1388700" cy="1976650"/>
            </a:xfrm>
            <a:custGeom>
              <a:rect l="l" t="t" r="r" b="b"/>
              <a:pathLst>
                <a:path w="55548" h="79066" extrusionOk="0">
                  <a:moveTo>
                    <a:pt x="39067" y="8420"/>
                  </a:moveTo>
                  <a:lnTo>
                    <a:pt x="48726" y="29051"/>
                  </a:lnTo>
                  <a:lnTo>
                    <a:pt x="37159" y="60986"/>
                  </a:lnTo>
                  <a:lnTo>
                    <a:pt x="16528" y="70646"/>
                  </a:lnTo>
                  <a:lnTo>
                    <a:pt x="6893" y="50063"/>
                  </a:lnTo>
                  <a:lnTo>
                    <a:pt x="18484" y="18079"/>
                  </a:lnTo>
                  <a:lnTo>
                    <a:pt x="39067" y="8420"/>
                  </a:lnTo>
                  <a:close/>
                  <a:moveTo>
                    <a:pt x="42096" y="1"/>
                  </a:moveTo>
                  <a:lnTo>
                    <a:pt x="36348" y="2696"/>
                  </a:lnTo>
                  <a:lnTo>
                    <a:pt x="15789" y="12332"/>
                  </a:lnTo>
                  <a:lnTo>
                    <a:pt x="13404" y="13429"/>
                  </a:lnTo>
                  <a:lnTo>
                    <a:pt x="12498" y="15909"/>
                  </a:lnTo>
                  <a:lnTo>
                    <a:pt x="906" y="47893"/>
                  </a:lnTo>
                  <a:lnTo>
                    <a:pt x="0" y="50373"/>
                  </a:lnTo>
                  <a:lnTo>
                    <a:pt x="1097" y="52758"/>
                  </a:lnTo>
                  <a:lnTo>
                    <a:pt x="10733" y="73317"/>
                  </a:lnTo>
                  <a:lnTo>
                    <a:pt x="13428" y="79065"/>
                  </a:lnTo>
                  <a:lnTo>
                    <a:pt x="19176" y="76394"/>
                  </a:lnTo>
                  <a:lnTo>
                    <a:pt x="39806" y="66734"/>
                  </a:lnTo>
                  <a:lnTo>
                    <a:pt x="42191" y="65613"/>
                  </a:lnTo>
                  <a:lnTo>
                    <a:pt x="43074" y="63157"/>
                  </a:lnTo>
                  <a:lnTo>
                    <a:pt x="54665" y="31221"/>
                  </a:lnTo>
                  <a:lnTo>
                    <a:pt x="55548" y="28741"/>
                  </a:lnTo>
                  <a:lnTo>
                    <a:pt x="54451" y="26356"/>
                  </a:lnTo>
                  <a:lnTo>
                    <a:pt x="44791" y="5725"/>
                  </a:lnTo>
                  <a:lnTo>
                    <a:pt x="4209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8" name="Google Shape;148;p5"/>
            <p:cNvSpPr/>
            <p:nvPr/>
          </p:nvSpPr>
          <p:spPr>
            <a:xfrm>
              <a:off x="2010175" y="1440175"/>
              <a:ext cx="1024400" cy="697050"/>
            </a:xfrm>
            <a:custGeom>
              <a:rect l="l" t="t" r="r" b="b"/>
              <a:pathLst>
                <a:path w="40976" h="27882" extrusionOk="0">
                  <a:moveTo>
                    <a:pt x="27905" y="0"/>
                  </a:moveTo>
                  <a:lnTo>
                    <a:pt x="0" y="13071"/>
                  </a:lnTo>
                  <a:lnTo>
                    <a:pt x="40975" y="27882"/>
                  </a:lnTo>
                  <a:lnTo>
                    <a:pt x="40975" y="27882"/>
                  </a:lnTo>
                  <a:lnTo>
                    <a:pt x="27905"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9" name="Google Shape;149;p5"/>
            <p:cNvSpPr/>
            <p:nvPr/>
          </p:nvSpPr>
          <p:spPr>
            <a:xfrm>
              <a:off x="1803850" y="1334625"/>
              <a:ext cx="1383950" cy="942725"/>
            </a:xfrm>
            <a:custGeom>
              <a:rect l="l" t="t" r="r" b="b"/>
              <a:pathLst>
                <a:path w="55358" h="37709" extrusionOk="0">
                  <a:moveTo>
                    <a:pt x="34608" y="8444"/>
                  </a:moveTo>
                  <a:lnTo>
                    <a:pt x="43075" y="26499"/>
                  </a:lnTo>
                  <a:lnTo>
                    <a:pt x="16553" y="16911"/>
                  </a:lnTo>
                  <a:lnTo>
                    <a:pt x="34608" y="8444"/>
                  </a:lnTo>
                  <a:close/>
                  <a:moveTo>
                    <a:pt x="37685" y="1"/>
                  </a:moveTo>
                  <a:lnTo>
                    <a:pt x="31937" y="2672"/>
                  </a:lnTo>
                  <a:lnTo>
                    <a:pt x="13858" y="11187"/>
                  </a:lnTo>
                  <a:lnTo>
                    <a:pt x="1" y="17674"/>
                  </a:lnTo>
                  <a:lnTo>
                    <a:pt x="14407" y="22897"/>
                  </a:lnTo>
                  <a:lnTo>
                    <a:pt x="40952" y="32485"/>
                  </a:lnTo>
                  <a:lnTo>
                    <a:pt x="55358" y="37709"/>
                  </a:lnTo>
                  <a:lnTo>
                    <a:pt x="48823" y="23828"/>
                  </a:lnTo>
                  <a:lnTo>
                    <a:pt x="40356" y="5749"/>
                  </a:lnTo>
                  <a:lnTo>
                    <a:pt x="37685"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 name="Google Shape;150;p5"/>
            <p:cNvSpPr/>
            <p:nvPr/>
          </p:nvSpPr>
          <p:spPr>
            <a:xfrm>
              <a:off x="1505125" y="1714450"/>
              <a:ext cx="1765550" cy="1216400"/>
            </a:xfrm>
            <a:custGeom>
              <a:rect l="l" t="t" r="r" b="b"/>
              <a:pathLst>
                <a:path w="70622" h="48656" extrusionOk="0">
                  <a:moveTo>
                    <a:pt x="24638" y="1"/>
                  </a:moveTo>
                  <a:lnTo>
                    <a:pt x="1" y="11544"/>
                  </a:lnTo>
                  <a:lnTo>
                    <a:pt x="11568" y="36206"/>
                  </a:lnTo>
                  <a:lnTo>
                    <a:pt x="45961" y="48656"/>
                  </a:lnTo>
                  <a:lnTo>
                    <a:pt x="70622" y="37136"/>
                  </a:lnTo>
                  <a:lnTo>
                    <a:pt x="59078" y="12474"/>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 name="Google Shape;151;p5"/>
            <p:cNvSpPr/>
            <p:nvPr/>
          </p:nvSpPr>
          <p:spPr>
            <a:xfrm>
              <a:off x="1399000" y="1629200"/>
              <a:ext cx="1978425" cy="1387525"/>
            </a:xfrm>
            <a:custGeom>
              <a:rect l="l" t="t" r="r" b="b"/>
              <a:pathLst>
                <a:path w="79137" h="55501" extrusionOk="0">
                  <a:moveTo>
                    <a:pt x="29050" y="6821"/>
                  </a:moveTo>
                  <a:lnTo>
                    <a:pt x="61010" y="18413"/>
                  </a:lnTo>
                  <a:lnTo>
                    <a:pt x="70669" y="39019"/>
                  </a:lnTo>
                  <a:lnTo>
                    <a:pt x="50062" y="48679"/>
                  </a:lnTo>
                  <a:lnTo>
                    <a:pt x="18103" y="37088"/>
                  </a:lnTo>
                  <a:lnTo>
                    <a:pt x="8444" y="16481"/>
                  </a:lnTo>
                  <a:lnTo>
                    <a:pt x="29050" y="6821"/>
                  </a:lnTo>
                  <a:close/>
                  <a:moveTo>
                    <a:pt x="28740" y="0"/>
                  </a:moveTo>
                  <a:lnTo>
                    <a:pt x="26355" y="1097"/>
                  </a:lnTo>
                  <a:lnTo>
                    <a:pt x="5748" y="10757"/>
                  </a:lnTo>
                  <a:lnTo>
                    <a:pt x="1" y="13428"/>
                  </a:lnTo>
                  <a:lnTo>
                    <a:pt x="2696" y="19200"/>
                  </a:lnTo>
                  <a:lnTo>
                    <a:pt x="12379" y="39759"/>
                  </a:lnTo>
                  <a:lnTo>
                    <a:pt x="13476" y="42144"/>
                  </a:lnTo>
                  <a:lnTo>
                    <a:pt x="15956" y="43050"/>
                  </a:lnTo>
                  <a:lnTo>
                    <a:pt x="47916" y="54618"/>
                  </a:lnTo>
                  <a:lnTo>
                    <a:pt x="50396" y="55500"/>
                  </a:lnTo>
                  <a:lnTo>
                    <a:pt x="52781" y="54403"/>
                  </a:lnTo>
                  <a:lnTo>
                    <a:pt x="73364" y="44744"/>
                  </a:lnTo>
                  <a:lnTo>
                    <a:pt x="79136" y="42048"/>
                  </a:lnTo>
                  <a:lnTo>
                    <a:pt x="76441" y="36300"/>
                  </a:lnTo>
                  <a:lnTo>
                    <a:pt x="66782" y="15694"/>
                  </a:lnTo>
                  <a:lnTo>
                    <a:pt x="65661" y="13356"/>
                  </a:lnTo>
                  <a:lnTo>
                    <a:pt x="63180" y="12450"/>
                  </a:lnTo>
                  <a:lnTo>
                    <a:pt x="31221" y="883"/>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2" name="Google Shape;152;p5"/>
            <p:cNvSpPr/>
            <p:nvPr/>
          </p:nvSpPr>
          <p:spPr>
            <a:xfrm>
              <a:off x="3423300" y="777725"/>
              <a:ext cx="697650" cy="1025000"/>
            </a:xfrm>
            <a:custGeom>
              <a:rect l="l" t="t" r="r" b="b"/>
              <a:pathLst>
                <a:path w="27906" h="41000" extrusionOk="0">
                  <a:moveTo>
                    <a:pt x="27905" y="1"/>
                  </a:moveTo>
                  <a:lnTo>
                    <a:pt x="1" y="13095"/>
                  </a:lnTo>
                  <a:lnTo>
                    <a:pt x="13094" y="41000"/>
                  </a:lnTo>
                  <a:lnTo>
                    <a:pt x="27905"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3" name="Google Shape;153;p5"/>
            <p:cNvSpPr/>
            <p:nvPr/>
          </p:nvSpPr>
          <p:spPr>
            <a:xfrm>
              <a:off x="3318350" y="625075"/>
              <a:ext cx="942725" cy="1384550"/>
            </a:xfrm>
            <a:custGeom>
              <a:rect l="l" t="t" r="r" b="b"/>
              <a:pathLst>
                <a:path w="37709" h="55382" extrusionOk="0">
                  <a:moveTo>
                    <a:pt x="26522" y="12212"/>
                  </a:moveTo>
                  <a:lnTo>
                    <a:pt x="16887" y="38806"/>
                  </a:lnTo>
                  <a:lnTo>
                    <a:pt x="8396" y="20727"/>
                  </a:lnTo>
                  <a:lnTo>
                    <a:pt x="26522" y="12212"/>
                  </a:lnTo>
                  <a:close/>
                  <a:moveTo>
                    <a:pt x="37708" y="1"/>
                  </a:moveTo>
                  <a:lnTo>
                    <a:pt x="23851" y="6488"/>
                  </a:lnTo>
                  <a:lnTo>
                    <a:pt x="5749" y="15003"/>
                  </a:lnTo>
                  <a:lnTo>
                    <a:pt x="1" y="17674"/>
                  </a:lnTo>
                  <a:lnTo>
                    <a:pt x="2672" y="23422"/>
                  </a:lnTo>
                  <a:lnTo>
                    <a:pt x="11187" y="41525"/>
                  </a:lnTo>
                  <a:lnTo>
                    <a:pt x="17674" y="55382"/>
                  </a:lnTo>
                  <a:lnTo>
                    <a:pt x="22897" y="40976"/>
                  </a:lnTo>
                  <a:lnTo>
                    <a:pt x="32533" y="14383"/>
                  </a:lnTo>
                  <a:lnTo>
                    <a:pt x="3770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4" name="Google Shape;154;p5"/>
            <p:cNvSpPr/>
            <p:nvPr/>
          </p:nvSpPr>
          <p:spPr>
            <a:xfrm>
              <a:off x="3473375" y="3865175"/>
              <a:ext cx="697075" cy="1021425"/>
            </a:xfrm>
            <a:custGeom>
              <a:rect l="l" t="t" r="r" b="b"/>
              <a:pathLst>
                <a:path w="27883" h="40857" extrusionOk="0">
                  <a:moveTo>
                    <a:pt x="14812" y="0"/>
                  </a:moveTo>
                  <a:lnTo>
                    <a:pt x="1" y="40856"/>
                  </a:lnTo>
                  <a:lnTo>
                    <a:pt x="27882" y="27834"/>
                  </a:lnTo>
                  <a:lnTo>
                    <a:pt x="1481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5" name="Google Shape;155;p5"/>
            <p:cNvSpPr/>
            <p:nvPr/>
          </p:nvSpPr>
          <p:spPr>
            <a:xfrm>
              <a:off x="3333850" y="3657675"/>
              <a:ext cx="941525" cy="1382750"/>
            </a:xfrm>
            <a:custGeom>
              <a:rect l="l" t="t" r="r" b="b"/>
              <a:pathLst>
                <a:path w="37661" h="55310" extrusionOk="0">
                  <a:moveTo>
                    <a:pt x="20775" y="16553"/>
                  </a:moveTo>
                  <a:lnTo>
                    <a:pt x="29242" y="34583"/>
                  </a:lnTo>
                  <a:lnTo>
                    <a:pt x="11211" y="43050"/>
                  </a:lnTo>
                  <a:lnTo>
                    <a:pt x="20775" y="16553"/>
                  </a:lnTo>
                  <a:close/>
                  <a:moveTo>
                    <a:pt x="20011" y="0"/>
                  </a:moveTo>
                  <a:lnTo>
                    <a:pt x="14788" y="14406"/>
                  </a:lnTo>
                  <a:lnTo>
                    <a:pt x="5224" y="40904"/>
                  </a:lnTo>
                  <a:lnTo>
                    <a:pt x="1" y="55309"/>
                  </a:lnTo>
                  <a:lnTo>
                    <a:pt x="13858" y="48798"/>
                  </a:lnTo>
                  <a:lnTo>
                    <a:pt x="31913" y="40331"/>
                  </a:lnTo>
                  <a:lnTo>
                    <a:pt x="37661" y="37660"/>
                  </a:lnTo>
                  <a:lnTo>
                    <a:pt x="34966" y="31912"/>
                  </a:lnTo>
                  <a:lnTo>
                    <a:pt x="26499" y="13857"/>
                  </a:lnTo>
                  <a:lnTo>
                    <a:pt x="2001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6" name="Google Shape;156;p5"/>
            <p:cNvSpPr/>
            <p:nvPr/>
          </p:nvSpPr>
          <p:spPr>
            <a:xfrm>
              <a:off x="4559175" y="3528875"/>
              <a:ext cx="1023200" cy="697050"/>
            </a:xfrm>
            <a:custGeom>
              <a:rect l="l" t="t" r="r" b="b"/>
              <a:pathLst>
                <a:path w="40928" h="27882" extrusionOk="0">
                  <a:moveTo>
                    <a:pt x="0" y="1"/>
                  </a:moveTo>
                  <a:lnTo>
                    <a:pt x="13070" y="27882"/>
                  </a:lnTo>
                  <a:lnTo>
                    <a:pt x="40928" y="14812"/>
                  </a:lnTo>
                  <a:lnTo>
                    <a:pt x="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7" name="Google Shape;157;p5"/>
            <p:cNvSpPr/>
            <p:nvPr/>
          </p:nvSpPr>
          <p:spPr>
            <a:xfrm>
              <a:off x="4406525" y="3388750"/>
              <a:ext cx="1383350" cy="942125"/>
            </a:xfrm>
            <a:custGeom>
              <a:rect l="l" t="t" r="r" b="b"/>
              <a:pathLst>
                <a:path w="55334" h="37685" extrusionOk="0">
                  <a:moveTo>
                    <a:pt x="12236" y="11163"/>
                  </a:moveTo>
                  <a:lnTo>
                    <a:pt x="38782" y="20774"/>
                  </a:lnTo>
                  <a:lnTo>
                    <a:pt x="20703" y="29241"/>
                  </a:lnTo>
                  <a:lnTo>
                    <a:pt x="12236" y="11163"/>
                  </a:lnTo>
                  <a:close/>
                  <a:moveTo>
                    <a:pt x="1" y="1"/>
                  </a:moveTo>
                  <a:lnTo>
                    <a:pt x="6488" y="13858"/>
                  </a:lnTo>
                  <a:lnTo>
                    <a:pt x="14955" y="31913"/>
                  </a:lnTo>
                  <a:lnTo>
                    <a:pt x="17650" y="37684"/>
                  </a:lnTo>
                  <a:lnTo>
                    <a:pt x="23398" y="34989"/>
                  </a:lnTo>
                  <a:lnTo>
                    <a:pt x="41453" y="26522"/>
                  </a:lnTo>
                  <a:lnTo>
                    <a:pt x="55334" y="20035"/>
                  </a:lnTo>
                  <a:lnTo>
                    <a:pt x="40928" y="14812"/>
                  </a:lnTo>
                  <a:lnTo>
                    <a:pt x="14406" y="5224"/>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8" name="Google Shape;158;p5"/>
            <p:cNvSpPr/>
            <p:nvPr/>
          </p:nvSpPr>
          <p:spPr>
            <a:xfrm>
              <a:off x="4322450" y="2734050"/>
              <a:ext cx="1765550" cy="1217600"/>
            </a:xfrm>
            <a:custGeom>
              <a:rect l="l" t="t" r="r" b="b"/>
              <a:pathLst>
                <a:path w="70622" h="48704" extrusionOk="0">
                  <a:moveTo>
                    <a:pt x="24638" y="1"/>
                  </a:moveTo>
                  <a:lnTo>
                    <a:pt x="1" y="11568"/>
                  </a:lnTo>
                  <a:lnTo>
                    <a:pt x="11568" y="36206"/>
                  </a:lnTo>
                  <a:lnTo>
                    <a:pt x="45961" y="48704"/>
                  </a:lnTo>
                  <a:lnTo>
                    <a:pt x="70622" y="37136"/>
                  </a:lnTo>
                  <a:lnTo>
                    <a:pt x="59078" y="12475"/>
                  </a:lnTo>
                  <a:lnTo>
                    <a:pt x="2463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9" name="Google Shape;159;p5"/>
            <p:cNvSpPr/>
            <p:nvPr/>
          </p:nvSpPr>
          <p:spPr>
            <a:xfrm>
              <a:off x="4216325" y="2648200"/>
              <a:ext cx="1977225" cy="1388725"/>
            </a:xfrm>
            <a:custGeom>
              <a:rect l="l" t="t" r="r" b="b"/>
              <a:pathLst>
                <a:path w="79089" h="55549" extrusionOk="0">
                  <a:moveTo>
                    <a:pt x="29026" y="6869"/>
                  </a:moveTo>
                  <a:lnTo>
                    <a:pt x="60986" y="18437"/>
                  </a:lnTo>
                  <a:lnTo>
                    <a:pt x="70645" y="39044"/>
                  </a:lnTo>
                  <a:lnTo>
                    <a:pt x="50062" y="48703"/>
                  </a:lnTo>
                  <a:lnTo>
                    <a:pt x="18103" y="37136"/>
                  </a:lnTo>
                  <a:lnTo>
                    <a:pt x="8444" y="16529"/>
                  </a:lnTo>
                  <a:lnTo>
                    <a:pt x="29026" y="6869"/>
                  </a:lnTo>
                  <a:close/>
                  <a:moveTo>
                    <a:pt x="28740" y="0"/>
                  </a:moveTo>
                  <a:lnTo>
                    <a:pt x="26355" y="1121"/>
                  </a:lnTo>
                  <a:lnTo>
                    <a:pt x="5748" y="10781"/>
                  </a:lnTo>
                  <a:lnTo>
                    <a:pt x="1" y="13452"/>
                  </a:lnTo>
                  <a:lnTo>
                    <a:pt x="2696" y="19200"/>
                  </a:lnTo>
                  <a:lnTo>
                    <a:pt x="12355" y="39807"/>
                  </a:lnTo>
                  <a:lnTo>
                    <a:pt x="13452" y="42192"/>
                  </a:lnTo>
                  <a:lnTo>
                    <a:pt x="15933" y="43098"/>
                  </a:lnTo>
                  <a:lnTo>
                    <a:pt x="47868" y="54666"/>
                  </a:lnTo>
                  <a:lnTo>
                    <a:pt x="50349" y="55548"/>
                  </a:lnTo>
                  <a:lnTo>
                    <a:pt x="52734" y="54451"/>
                  </a:lnTo>
                  <a:lnTo>
                    <a:pt x="73340" y="44792"/>
                  </a:lnTo>
                  <a:lnTo>
                    <a:pt x="79088" y="42120"/>
                  </a:lnTo>
                  <a:lnTo>
                    <a:pt x="76417" y="36349"/>
                  </a:lnTo>
                  <a:lnTo>
                    <a:pt x="66758" y="15766"/>
                  </a:lnTo>
                  <a:lnTo>
                    <a:pt x="65661" y="13381"/>
                  </a:lnTo>
                  <a:lnTo>
                    <a:pt x="63180" y="12474"/>
                  </a:lnTo>
                  <a:lnTo>
                    <a:pt x="31221" y="907"/>
                  </a:lnTo>
                  <a:lnTo>
                    <a:pt x="2874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0" name="Google Shape;160;p5"/>
            <p:cNvSpPr/>
            <p:nvPr/>
          </p:nvSpPr>
          <p:spPr>
            <a:xfrm>
              <a:off x="4556800" y="3516950"/>
              <a:ext cx="1020225" cy="701225"/>
            </a:xfrm>
            <a:custGeom>
              <a:rect l="l" t="t" r="r" b="b"/>
              <a:pathLst>
                <a:path w="40809" h="28049" extrusionOk="0">
                  <a:moveTo>
                    <a:pt x="0" y="1"/>
                  </a:moveTo>
                  <a:lnTo>
                    <a:pt x="12808" y="28049"/>
                  </a:lnTo>
                  <a:lnTo>
                    <a:pt x="40808" y="15265"/>
                  </a:lnTo>
                  <a:lnTo>
                    <a:pt x="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1" name="Google Shape;161;p5"/>
            <p:cNvSpPr/>
            <p:nvPr/>
          </p:nvSpPr>
          <p:spPr>
            <a:xfrm>
              <a:off x="4405925" y="3376225"/>
              <a:ext cx="1378575" cy="946900"/>
            </a:xfrm>
            <a:custGeom>
              <a:rect l="l" t="t" r="r" b="b"/>
              <a:pathLst>
                <a:path w="55143" h="37876" extrusionOk="0">
                  <a:moveTo>
                    <a:pt x="12093" y="11282"/>
                  </a:moveTo>
                  <a:lnTo>
                    <a:pt x="38567" y="21180"/>
                  </a:lnTo>
                  <a:lnTo>
                    <a:pt x="20393" y="29480"/>
                  </a:lnTo>
                  <a:lnTo>
                    <a:pt x="12093" y="11282"/>
                  </a:lnTo>
                  <a:close/>
                  <a:moveTo>
                    <a:pt x="1" y="1"/>
                  </a:moveTo>
                  <a:lnTo>
                    <a:pt x="6345" y="13906"/>
                  </a:lnTo>
                  <a:lnTo>
                    <a:pt x="14621" y="32104"/>
                  </a:lnTo>
                  <a:lnTo>
                    <a:pt x="17245" y="37875"/>
                  </a:lnTo>
                  <a:lnTo>
                    <a:pt x="23040" y="35252"/>
                  </a:lnTo>
                  <a:lnTo>
                    <a:pt x="41214" y="26976"/>
                  </a:lnTo>
                  <a:lnTo>
                    <a:pt x="55143" y="20632"/>
                  </a:lnTo>
                  <a:lnTo>
                    <a:pt x="40809" y="15265"/>
                  </a:lnTo>
                  <a:lnTo>
                    <a:pt x="14335" y="5367"/>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2" name="Google Shape;162;p5"/>
            <p:cNvSpPr/>
            <p:nvPr/>
          </p:nvSpPr>
          <p:spPr>
            <a:xfrm>
              <a:off x="4835250" y="2459175"/>
              <a:ext cx="1017825" cy="699450"/>
            </a:xfrm>
            <a:custGeom>
              <a:rect l="l" t="t" r="r" b="b"/>
              <a:pathLst>
                <a:path w="40713" h="27978" extrusionOk="0">
                  <a:moveTo>
                    <a:pt x="27977" y="1"/>
                  </a:moveTo>
                  <a:lnTo>
                    <a:pt x="0" y="12737"/>
                  </a:lnTo>
                  <a:lnTo>
                    <a:pt x="40713" y="27977"/>
                  </a:lnTo>
                  <a:lnTo>
                    <a:pt x="2797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3" name="Google Shape;163;p5"/>
            <p:cNvSpPr/>
            <p:nvPr/>
          </p:nvSpPr>
          <p:spPr>
            <a:xfrm>
              <a:off x="4627750" y="2354250"/>
              <a:ext cx="1377375" cy="945700"/>
            </a:xfrm>
            <a:custGeom>
              <a:rect l="l" t="t" r="r" b="b"/>
              <a:pathLst>
                <a:path w="55094" h="37828" extrusionOk="0">
                  <a:moveTo>
                    <a:pt x="34703" y="8372"/>
                  </a:moveTo>
                  <a:lnTo>
                    <a:pt x="42955" y="26498"/>
                  </a:lnTo>
                  <a:lnTo>
                    <a:pt x="42955" y="26498"/>
                  </a:lnTo>
                  <a:lnTo>
                    <a:pt x="16576" y="16624"/>
                  </a:lnTo>
                  <a:lnTo>
                    <a:pt x="34703" y="8372"/>
                  </a:lnTo>
                  <a:close/>
                  <a:moveTo>
                    <a:pt x="37875" y="0"/>
                  </a:moveTo>
                  <a:lnTo>
                    <a:pt x="32079" y="2624"/>
                  </a:lnTo>
                  <a:lnTo>
                    <a:pt x="13953" y="10876"/>
                  </a:lnTo>
                  <a:lnTo>
                    <a:pt x="0" y="17220"/>
                  </a:lnTo>
                  <a:lnTo>
                    <a:pt x="14334" y="22587"/>
                  </a:lnTo>
                  <a:lnTo>
                    <a:pt x="40761" y="32461"/>
                  </a:lnTo>
                  <a:lnTo>
                    <a:pt x="55095" y="37827"/>
                  </a:lnTo>
                  <a:lnTo>
                    <a:pt x="55095" y="37827"/>
                  </a:lnTo>
                  <a:lnTo>
                    <a:pt x="48750" y="23898"/>
                  </a:lnTo>
                  <a:lnTo>
                    <a:pt x="40498" y="5772"/>
                  </a:lnTo>
                  <a:lnTo>
                    <a:pt x="37875"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4" name="Google Shape;164;p5"/>
            <p:cNvSpPr/>
            <p:nvPr/>
          </p:nvSpPr>
          <p:spPr>
            <a:xfrm>
              <a:off x="2031625" y="2837800"/>
              <a:ext cx="1259925" cy="1162150"/>
            </a:xfrm>
            <a:custGeom>
              <a:rect l="l" t="t" r="r" b="b"/>
              <a:pathLst>
                <a:path w="50397" h="46486" extrusionOk="0">
                  <a:moveTo>
                    <a:pt x="24757" y="1"/>
                  </a:moveTo>
                  <a:lnTo>
                    <a:pt x="1" y="11568"/>
                  </a:lnTo>
                  <a:lnTo>
                    <a:pt x="5415" y="23112"/>
                  </a:lnTo>
                  <a:lnTo>
                    <a:pt x="14120" y="26260"/>
                  </a:lnTo>
                  <a:lnTo>
                    <a:pt x="10948" y="34966"/>
                  </a:lnTo>
                  <a:lnTo>
                    <a:pt x="16338" y="46485"/>
                  </a:lnTo>
                  <a:lnTo>
                    <a:pt x="41119" y="34894"/>
                  </a:lnTo>
                  <a:lnTo>
                    <a:pt x="50397" y="9279"/>
                  </a:lnTo>
                  <a:lnTo>
                    <a:pt x="24757"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5" name="Google Shape;165;p5"/>
            <p:cNvSpPr/>
            <p:nvPr/>
          </p:nvSpPr>
          <p:spPr>
            <a:xfrm>
              <a:off x="1924900" y="2751950"/>
              <a:ext cx="1468025" cy="1354725"/>
            </a:xfrm>
            <a:custGeom>
              <a:rect l="l" t="t" r="r" b="b"/>
              <a:pathLst>
                <a:path w="58721" h="54189" extrusionOk="0">
                  <a:moveTo>
                    <a:pt x="29193" y="6869"/>
                  </a:moveTo>
                  <a:lnTo>
                    <a:pt x="50611" y="14621"/>
                  </a:lnTo>
                  <a:lnTo>
                    <a:pt x="42860" y="36015"/>
                  </a:lnTo>
                  <a:lnTo>
                    <a:pt x="22134" y="45722"/>
                  </a:lnTo>
                  <a:lnTo>
                    <a:pt x="18652" y="38257"/>
                  </a:lnTo>
                  <a:lnTo>
                    <a:pt x="21967" y="29170"/>
                  </a:lnTo>
                  <a:cubicBezTo>
                    <a:pt x="22229" y="28430"/>
                    <a:pt x="21848" y="27595"/>
                    <a:pt x="21084" y="27309"/>
                  </a:cubicBezTo>
                  <a:lnTo>
                    <a:pt x="11997" y="24018"/>
                  </a:lnTo>
                  <a:lnTo>
                    <a:pt x="8515" y="16553"/>
                  </a:lnTo>
                  <a:lnTo>
                    <a:pt x="29193" y="6869"/>
                  </a:lnTo>
                  <a:close/>
                  <a:moveTo>
                    <a:pt x="28836" y="0"/>
                  </a:moveTo>
                  <a:lnTo>
                    <a:pt x="26451" y="1121"/>
                  </a:lnTo>
                  <a:lnTo>
                    <a:pt x="5772" y="10805"/>
                  </a:lnTo>
                  <a:lnTo>
                    <a:pt x="1" y="13476"/>
                  </a:lnTo>
                  <a:lnTo>
                    <a:pt x="2696" y="19248"/>
                  </a:lnTo>
                  <a:lnTo>
                    <a:pt x="6178" y="26689"/>
                  </a:lnTo>
                  <a:lnTo>
                    <a:pt x="7275" y="29074"/>
                  </a:lnTo>
                  <a:lnTo>
                    <a:pt x="9755" y="29980"/>
                  </a:lnTo>
                  <a:lnTo>
                    <a:pt x="14263" y="31602"/>
                  </a:lnTo>
                  <a:lnTo>
                    <a:pt x="12617" y="36110"/>
                  </a:lnTo>
                  <a:lnTo>
                    <a:pt x="11735" y="38590"/>
                  </a:lnTo>
                  <a:lnTo>
                    <a:pt x="12832" y="40976"/>
                  </a:lnTo>
                  <a:lnTo>
                    <a:pt x="16314" y="48417"/>
                  </a:lnTo>
                  <a:lnTo>
                    <a:pt x="19009" y="54189"/>
                  </a:lnTo>
                  <a:lnTo>
                    <a:pt x="24757" y="51494"/>
                  </a:lnTo>
                  <a:lnTo>
                    <a:pt x="45483" y="41810"/>
                  </a:lnTo>
                  <a:lnTo>
                    <a:pt x="47868" y="40713"/>
                  </a:lnTo>
                  <a:lnTo>
                    <a:pt x="48751" y="38233"/>
                  </a:lnTo>
                  <a:lnTo>
                    <a:pt x="56502" y="16815"/>
                  </a:lnTo>
                  <a:lnTo>
                    <a:pt x="58720" y="10805"/>
                  </a:lnTo>
                  <a:lnTo>
                    <a:pt x="52758" y="8658"/>
                  </a:lnTo>
                  <a:lnTo>
                    <a:pt x="31316" y="907"/>
                  </a:lnTo>
                  <a:lnTo>
                    <a:pt x="2883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6" name="Google Shape;166;p5"/>
            <p:cNvSpPr/>
            <p:nvPr/>
          </p:nvSpPr>
          <p:spPr>
            <a:xfrm>
              <a:off x="2629075" y="1067500"/>
              <a:ext cx="1162750" cy="1259925"/>
            </a:xfrm>
            <a:custGeom>
              <a:rect l="l" t="t" r="r" b="b"/>
              <a:pathLst>
                <a:path w="46510" h="50397" extrusionOk="0">
                  <a:moveTo>
                    <a:pt x="34894" y="1"/>
                  </a:moveTo>
                  <a:lnTo>
                    <a:pt x="23398" y="5415"/>
                  </a:lnTo>
                  <a:lnTo>
                    <a:pt x="20226" y="14120"/>
                  </a:lnTo>
                  <a:lnTo>
                    <a:pt x="11521" y="10972"/>
                  </a:lnTo>
                  <a:lnTo>
                    <a:pt x="1" y="16386"/>
                  </a:lnTo>
                  <a:lnTo>
                    <a:pt x="11592" y="41119"/>
                  </a:lnTo>
                  <a:lnTo>
                    <a:pt x="37255" y="50397"/>
                  </a:lnTo>
                  <a:lnTo>
                    <a:pt x="46509" y="24782"/>
                  </a:lnTo>
                  <a:lnTo>
                    <a:pt x="34894"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7" name="Google Shape;167;p5"/>
            <p:cNvSpPr/>
            <p:nvPr/>
          </p:nvSpPr>
          <p:spPr>
            <a:xfrm>
              <a:off x="2523550" y="962575"/>
              <a:ext cx="1353525" cy="1465625"/>
            </a:xfrm>
            <a:custGeom>
              <a:rect l="l" t="t" r="r" b="b"/>
              <a:pathLst>
                <a:path w="54141" h="58625" extrusionOk="0">
                  <a:moveTo>
                    <a:pt x="37612" y="8443"/>
                  </a:moveTo>
                  <a:lnTo>
                    <a:pt x="47296" y="29169"/>
                  </a:lnTo>
                  <a:lnTo>
                    <a:pt x="39544" y="50563"/>
                  </a:lnTo>
                  <a:lnTo>
                    <a:pt x="18103" y="42812"/>
                  </a:lnTo>
                  <a:lnTo>
                    <a:pt x="8420" y="22134"/>
                  </a:lnTo>
                  <a:lnTo>
                    <a:pt x="15861" y="18627"/>
                  </a:lnTo>
                  <a:lnTo>
                    <a:pt x="24996" y="21919"/>
                  </a:lnTo>
                  <a:cubicBezTo>
                    <a:pt x="25154" y="21975"/>
                    <a:pt x="25316" y="22002"/>
                    <a:pt x="25476" y="22002"/>
                  </a:cubicBezTo>
                  <a:cubicBezTo>
                    <a:pt x="26066" y="22002"/>
                    <a:pt x="26626" y="21641"/>
                    <a:pt x="26832" y="21060"/>
                  </a:cubicBezTo>
                  <a:lnTo>
                    <a:pt x="30123" y="11949"/>
                  </a:lnTo>
                  <a:lnTo>
                    <a:pt x="37612" y="8443"/>
                  </a:lnTo>
                  <a:close/>
                  <a:moveTo>
                    <a:pt x="40641" y="0"/>
                  </a:moveTo>
                  <a:lnTo>
                    <a:pt x="34893" y="2695"/>
                  </a:lnTo>
                  <a:lnTo>
                    <a:pt x="27428" y="6178"/>
                  </a:lnTo>
                  <a:lnTo>
                    <a:pt x="25043" y="7275"/>
                  </a:lnTo>
                  <a:lnTo>
                    <a:pt x="24161" y="9755"/>
                  </a:lnTo>
                  <a:lnTo>
                    <a:pt x="22539" y="14215"/>
                  </a:lnTo>
                  <a:lnTo>
                    <a:pt x="18031" y="12617"/>
                  </a:lnTo>
                  <a:lnTo>
                    <a:pt x="15575" y="11711"/>
                  </a:lnTo>
                  <a:lnTo>
                    <a:pt x="13213" y="12808"/>
                  </a:lnTo>
                  <a:lnTo>
                    <a:pt x="5748" y="16314"/>
                  </a:lnTo>
                  <a:lnTo>
                    <a:pt x="0" y="18985"/>
                  </a:lnTo>
                  <a:lnTo>
                    <a:pt x="2695" y="24757"/>
                  </a:lnTo>
                  <a:lnTo>
                    <a:pt x="12379" y="45435"/>
                  </a:lnTo>
                  <a:lnTo>
                    <a:pt x="13476" y="47820"/>
                  </a:lnTo>
                  <a:lnTo>
                    <a:pt x="15956" y="48727"/>
                  </a:lnTo>
                  <a:lnTo>
                    <a:pt x="37398" y="56478"/>
                  </a:lnTo>
                  <a:lnTo>
                    <a:pt x="43360" y="58625"/>
                  </a:lnTo>
                  <a:lnTo>
                    <a:pt x="45507" y="52662"/>
                  </a:lnTo>
                  <a:lnTo>
                    <a:pt x="53258" y="31244"/>
                  </a:lnTo>
                  <a:lnTo>
                    <a:pt x="54141" y="28764"/>
                  </a:lnTo>
                  <a:lnTo>
                    <a:pt x="53044" y="26379"/>
                  </a:lnTo>
                  <a:lnTo>
                    <a:pt x="43360" y="5653"/>
                  </a:lnTo>
                  <a:lnTo>
                    <a:pt x="4064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8" name="Google Shape;168;p5"/>
            <p:cNvSpPr/>
            <p:nvPr/>
          </p:nvSpPr>
          <p:spPr>
            <a:xfrm>
              <a:off x="4302775" y="1665550"/>
              <a:ext cx="1258725" cy="1162750"/>
            </a:xfrm>
            <a:custGeom>
              <a:rect l="l" t="t" r="r" b="b"/>
              <a:pathLst>
                <a:path w="50349" h="46510" extrusionOk="0">
                  <a:moveTo>
                    <a:pt x="33988" y="1"/>
                  </a:moveTo>
                  <a:lnTo>
                    <a:pt x="9279" y="11592"/>
                  </a:lnTo>
                  <a:lnTo>
                    <a:pt x="1" y="37232"/>
                  </a:lnTo>
                  <a:lnTo>
                    <a:pt x="25616" y="46509"/>
                  </a:lnTo>
                  <a:lnTo>
                    <a:pt x="50349" y="34918"/>
                  </a:lnTo>
                  <a:lnTo>
                    <a:pt x="44959" y="23398"/>
                  </a:lnTo>
                  <a:lnTo>
                    <a:pt x="36253" y="20226"/>
                  </a:lnTo>
                  <a:lnTo>
                    <a:pt x="39378" y="11545"/>
                  </a:lnTo>
                  <a:lnTo>
                    <a:pt x="339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9" name="Google Shape;169;p5"/>
            <p:cNvSpPr/>
            <p:nvPr/>
          </p:nvSpPr>
          <p:spPr>
            <a:xfrm>
              <a:off x="4201425" y="1560625"/>
              <a:ext cx="1466825" cy="1353525"/>
            </a:xfrm>
            <a:custGeom>
              <a:rect l="l" t="t" r="r" b="b"/>
              <a:pathLst>
                <a:path w="58673" h="54141" extrusionOk="0">
                  <a:moveTo>
                    <a:pt x="36515" y="8419"/>
                  </a:moveTo>
                  <a:lnTo>
                    <a:pt x="40021" y="15885"/>
                  </a:lnTo>
                  <a:lnTo>
                    <a:pt x="36706" y="24996"/>
                  </a:lnTo>
                  <a:cubicBezTo>
                    <a:pt x="36587" y="25353"/>
                    <a:pt x="36587" y="25759"/>
                    <a:pt x="36754" y="26117"/>
                  </a:cubicBezTo>
                  <a:cubicBezTo>
                    <a:pt x="36897" y="26474"/>
                    <a:pt x="37207" y="26737"/>
                    <a:pt x="37565" y="26856"/>
                  </a:cubicBezTo>
                  <a:lnTo>
                    <a:pt x="46652" y="30123"/>
                  </a:lnTo>
                  <a:lnTo>
                    <a:pt x="50158" y="37589"/>
                  </a:lnTo>
                  <a:lnTo>
                    <a:pt x="29527" y="47272"/>
                  </a:lnTo>
                  <a:lnTo>
                    <a:pt x="8109" y="39520"/>
                  </a:lnTo>
                  <a:lnTo>
                    <a:pt x="15861" y="18079"/>
                  </a:lnTo>
                  <a:lnTo>
                    <a:pt x="36515" y="8419"/>
                  </a:lnTo>
                  <a:close/>
                  <a:moveTo>
                    <a:pt x="39592" y="0"/>
                  </a:moveTo>
                  <a:lnTo>
                    <a:pt x="33844" y="2672"/>
                  </a:lnTo>
                  <a:lnTo>
                    <a:pt x="13190" y="12355"/>
                  </a:lnTo>
                  <a:lnTo>
                    <a:pt x="10804" y="13476"/>
                  </a:lnTo>
                  <a:lnTo>
                    <a:pt x="9898" y="15932"/>
                  </a:lnTo>
                  <a:lnTo>
                    <a:pt x="2147" y="37374"/>
                  </a:lnTo>
                  <a:lnTo>
                    <a:pt x="0" y="43337"/>
                  </a:lnTo>
                  <a:lnTo>
                    <a:pt x="5963" y="45483"/>
                  </a:lnTo>
                  <a:lnTo>
                    <a:pt x="27380" y="53234"/>
                  </a:lnTo>
                  <a:lnTo>
                    <a:pt x="29837" y="54141"/>
                  </a:lnTo>
                  <a:lnTo>
                    <a:pt x="32222" y="53020"/>
                  </a:lnTo>
                  <a:lnTo>
                    <a:pt x="52924" y="43337"/>
                  </a:lnTo>
                  <a:lnTo>
                    <a:pt x="58672" y="40665"/>
                  </a:lnTo>
                  <a:lnTo>
                    <a:pt x="56001" y="34893"/>
                  </a:lnTo>
                  <a:lnTo>
                    <a:pt x="52495" y="27452"/>
                  </a:lnTo>
                  <a:lnTo>
                    <a:pt x="51398" y="25067"/>
                  </a:lnTo>
                  <a:lnTo>
                    <a:pt x="48917" y="24161"/>
                  </a:lnTo>
                  <a:lnTo>
                    <a:pt x="44457" y="22563"/>
                  </a:lnTo>
                  <a:lnTo>
                    <a:pt x="46079" y="18055"/>
                  </a:lnTo>
                  <a:lnTo>
                    <a:pt x="46986" y="15575"/>
                  </a:lnTo>
                  <a:lnTo>
                    <a:pt x="45888" y="13190"/>
                  </a:lnTo>
                  <a:lnTo>
                    <a:pt x="42382" y="5748"/>
                  </a:lnTo>
                  <a:lnTo>
                    <a:pt x="3959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0" name="Google Shape;170;p5"/>
            <p:cNvSpPr/>
            <p:nvPr/>
          </p:nvSpPr>
          <p:spPr>
            <a:xfrm>
              <a:off x="3801925" y="3338675"/>
              <a:ext cx="1162125" cy="1258725"/>
            </a:xfrm>
            <a:custGeom>
              <a:rect l="l" t="t" r="r" b="b"/>
              <a:pathLst>
                <a:path w="46485" h="50349" extrusionOk="0">
                  <a:moveTo>
                    <a:pt x="9302" y="0"/>
                  </a:moveTo>
                  <a:lnTo>
                    <a:pt x="1" y="25640"/>
                  </a:lnTo>
                  <a:lnTo>
                    <a:pt x="11568" y="50349"/>
                  </a:lnTo>
                  <a:lnTo>
                    <a:pt x="23112" y="44958"/>
                  </a:lnTo>
                  <a:lnTo>
                    <a:pt x="26260" y="36253"/>
                  </a:lnTo>
                  <a:lnTo>
                    <a:pt x="34965" y="39425"/>
                  </a:lnTo>
                  <a:lnTo>
                    <a:pt x="46485" y="34011"/>
                  </a:lnTo>
                  <a:lnTo>
                    <a:pt x="34894" y="9278"/>
                  </a:lnTo>
                  <a:lnTo>
                    <a:pt x="9302"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1" name="Google Shape;171;p5"/>
            <p:cNvSpPr/>
            <p:nvPr/>
          </p:nvSpPr>
          <p:spPr>
            <a:xfrm>
              <a:off x="3716075" y="3237300"/>
              <a:ext cx="1352925" cy="1466825"/>
            </a:xfrm>
            <a:custGeom>
              <a:rect l="l" t="t" r="r" b="b"/>
              <a:pathLst>
                <a:path w="54117" h="58673" extrusionOk="0">
                  <a:moveTo>
                    <a:pt x="14620" y="8086"/>
                  </a:moveTo>
                  <a:lnTo>
                    <a:pt x="36014" y="15861"/>
                  </a:lnTo>
                  <a:lnTo>
                    <a:pt x="45721" y="36563"/>
                  </a:lnTo>
                  <a:lnTo>
                    <a:pt x="38256" y="40046"/>
                  </a:lnTo>
                  <a:lnTo>
                    <a:pt x="29169" y="36754"/>
                  </a:lnTo>
                  <a:cubicBezTo>
                    <a:pt x="29012" y="36698"/>
                    <a:pt x="28850" y="36672"/>
                    <a:pt x="28690" y="36672"/>
                  </a:cubicBezTo>
                  <a:cubicBezTo>
                    <a:pt x="28099" y="36672"/>
                    <a:pt x="27534" y="37036"/>
                    <a:pt x="27309" y="37637"/>
                  </a:cubicBezTo>
                  <a:lnTo>
                    <a:pt x="24017" y="46700"/>
                  </a:lnTo>
                  <a:lnTo>
                    <a:pt x="16552" y="50182"/>
                  </a:lnTo>
                  <a:lnTo>
                    <a:pt x="6869" y="29528"/>
                  </a:lnTo>
                  <a:lnTo>
                    <a:pt x="14620" y="8086"/>
                  </a:lnTo>
                  <a:close/>
                  <a:moveTo>
                    <a:pt x="10804" y="1"/>
                  </a:moveTo>
                  <a:lnTo>
                    <a:pt x="8658" y="5963"/>
                  </a:lnTo>
                  <a:lnTo>
                    <a:pt x="906" y="27405"/>
                  </a:lnTo>
                  <a:lnTo>
                    <a:pt x="0" y="29885"/>
                  </a:lnTo>
                  <a:lnTo>
                    <a:pt x="1097" y="32270"/>
                  </a:lnTo>
                  <a:lnTo>
                    <a:pt x="10804" y="52925"/>
                  </a:lnTo>
                  <a:lnTo>
                    <a:pt x="13476" y="58673"/>
                  </a:lnTo>
                  <a:lnTo>
                    <a:pt x="19247" y="56002"/>
                  </a:lnTo>
                  <a:lnTo>
                    <a:pt x="26689" y="52496"/>
                  </a:lnTo>
                  <a:lnTo>
                    <a:pt x="29050" y="51398"/>
                  </a:lnTo>
                  <a:lnTo>
                    <a:pt x="29932" y="48942"/>
                  </a:lnTo>
                  <a:lnTo>
                    <a:pt x="31578" y="44458"/>
                  </a:lnTo>
                  <a:lnTo>
                    <a:pt x="36038" y="46056"/>
                  </a:lnTo>
                  <a:lnTo>
                    <a:pt x="38518" y="46962"/>
                  </a:lnTo>
                  <a:lnTo>
                    <a:pt x="40903" y="45841"/>
                  </a:lnTo>
                  <a:lnTo>
                    <a:pt x="48369" y="42359"/>
                  </a:lnTo>
                  <a:lnTo>
                    <a:pt x="54117" y="39688"/>
                  </a:lnTo>
                  <a:lnTo>
                    <a:pt x="51445" y="33916"/>
                  </a:lnTo>
                  <a:lnTo>
                    <a:pt x="41738" y="13238"/>
                  </a:lnTo>
                  <a:lnTo>
                    <a:pt x="40641" y="10805"/>
                  </a:lnTo>
                  <a:lnTo>
                    <a:pt x="38161" y="9899"/>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2" name="Google Shape;172;p5"/>
            <p:cNvSpPr/>
            <p:nvPr/>
          </p:nvSpPr>
          <p:spPr>
            <a:xfrm>
              <a:off x="2539050" y="1576725"/>
              <a:ext cx="2515050" cy="2513850"/>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3" name="Google Shape;173;p5"/>
            <p:cNvSpPr/>
            <p:nvPr/>
          </p:nvSpPr>
          <p:spPr>
            <a:xfrm>
              <a:off x="2332150" y="1369825"/>
              <a:ext cx="2928250" cy="2928250"/>
            </a:xfrm>
            <a:custGeom>
              <a:rect l="l" t="t" r="r" b="b"/>
              <a:pathLst>
                <a:path w="117130" h="117130" extrusionOk="0">
                  <a:moveTo>
                    <a:pt x="56717" y="16529"/>
                  </a:moveTo>
                  <a:lnTo>
                    <a:pt x="65541" y="35370"/>
                  </a:lnTo>
                  <a:cubicBezTo>
                    <a:pt x="65565" y="35537"/>
                    <a:pt x="65589" y="35680"/>
                    <a:pt x="65660" y="35824"/>
                  </a:cubicBezTo>
                  <a:cubicBezTo>
                    <a:pt x="65827" y="36181"/>
                    <a:pt x="66137" y="36444"/>
                    <a:pt x="66447" y="36563"/>
                  </a:cubicBezTo>
                  <a:cubicBezTo>
                    <a:pt x="66611" y="36617"/>
                    <a:pt x="66785" y="36647"/>
                    <a:pt x="66960" y="36647"/>
                  </a:cubicBezTo>
                  <a:cubicBezTo>
                    <a:pt x="67167" y="36647"/>
                    <a:pt x="67375" y="36606"/>
                    <a:pt x="67568" y="36515"/>
                  </a:cubicBezTo>
                  <a:lnTo>
                    <a:pt x="86959" y="27452"/>
                  </a:lnTo>
                  <a:lnTo>
                    <a:pt x="79684" y="47534"/>
                  </a:lnTo>
                  <a:cubicBezTo>
                    <a:pt x="79422" y="48297"/>
                    <a:pt x="79804" y="49132"/>
                    <a:pt x="80567" y="49394"/>
                  </a:cubicBezTo>
                  <a:lnTo>
                    <a:pt x="100601" y="56645"/>
                  </a:lnTo>
                  <a:lnTo>
                    <a:pt x="81354" y="65637"/>
                  </a:lnTo>
                  <a:cubicBezTo>
                    <a:pt x="80972" y="65827"/>
                    <a:pt x="80734" y="66137"/>
                    <a:pt x="80615" y="66495"/>
                  </a:cubicBezTo>
                  <a:cubicBezTo>
                    <a:pt x="80472" y="66853"/>
                    <a:pt x="80472" y="67282"/>
                    <a:pt x="80638" y="67640"/>
                  </a:cubicBezTo>
                  <a:lnTo>
                    <a:pt x="89654" y="86863"/>
                  </a:lnTo>
                  <a:lnTo>
                    <a:pt x="69620" y="79613"/>
                  </a:lnTo>
                  <a:cubicBezTo>
                    <a:pt x="69461" y="79557"/>
                    <a:pt x="69299" y="79530"/>
                    <a:pt x="69138" y="79530"/>
                  </a:cubicBezTo>
                  <a:cubicBezTo>
                    <a:pt x="68548" y="79530"/>
                    <a:pt x="67984" y="79890"/>
                    <a:pt x="67759" y="80472"/>
                  </a:cubicBezTo>
                  <a:lnTo>
                    <a:pt x="60485" y="100577"/>
                  </a:lnTo>
                  <a:lnTo>
                    <a:pt x="51493" y="81354"/>
                  </a:lnTo>
                  <a:cubicBezTo>
                    <a:pt x="51350" y="81044"/>
                    <a:pt x="51112" y="80805"/>
                    <a:pt x="50826" y="80686"/>
                  </a:cubicBezTo>
                  <a:cubicBezTo>
                    <a:pt x="50754" y="80639"/>
                    <a:pt x="50659" y="80567"/>
                    <a:pt x="50539" y="80543"/>
                  </a:cubicBezTo>
                  <a:cubicBezTo>
                    <a:pt x="50375" y="80488"/>
                    <a:pt x="50207" y="80459"/>
                    <a:pt x="50037" y="80459"/>
                  </a:cubicBezTo>
                  <a:cubicBezTo>
                    <a:pt x="49837" y="80459"/>
                    <a:pt x="49636" y="80500"/>
                    <a:pt x="49442" y="80591"/>
                  </a:cubicBezTo>
                  <a:lnTo>
                    <a:pt x="30243" y="89606"/>
                  </a:lnTo>
                  <a:lnTo>
                    <a:pt x="37469" y="69572"/>
                  </a:lnTo>
                  <a:cubicBezTo>
                    <a:pt x="37755" y="68833"/>
                    <a:pt x="37350" y="67998"/>
                    <a:pt x="36611" y="67712"/>
                  </a:cubicBezTo>
                  <a:lnTo>
                    <a:pt x="16576" y="60413"/>
                  </a:lnTo>
                  <a:lnTo>
                    <a:pt x="35967" y="51350"/>
                  </a:lnTo>
                  <a:cubicBezTo>
                    <a:pt x="36682" y="51040"/>
                    <a:pt x="36992" y="50158"/>
                    <a:pt x="36635" y="49442"/>
                  </a:cubicBezTo>
                  <a:cubicBezTo>
                    <a:pt x="36563" y="49275"/>
                    <a:pt x="36468" y="49156"/>
                    <a:pt x="36348" y="49037"/>
                  </a:cubicBezTo>
                  <a:lnTo>
                    <a:pt x="27524" y="30171"/>
                  </a:lnTo>
                  <a:lnTo>
                    <a:pt x="47606" y="37421"/>
                  </a:lnTo>
                  <a:cubicBezTo>
                    <a:pt x="47778" y="37486"/>
                    <a:pt x="47953" y="37517"/>
                    <a:pt x="48125" y="37517"/>
                  </a:cubicBezTo>
                  <a:cubicBezTo>
                    <a:pt x="48716" y="37517"/>
                    <a:pt x="49263" y="37154"/>
                    <a:pt x="49466" y="36563"/>
                  </a:cubicBezTo>
                  <a:lnTo>
                    <a:pt x="56717" y="16529"/>
                  </a:lnTo>
                  <a:close/>
                  <a:moveTo>
                    <a:pt x="55929" y="0"/>
                  </a:moveTo>
                  <a:lnTo>
                    <a:pt x="50706" y="14382"/>
                  </a:lnTo>
                  <a:lnTo>
                    <a:pt x="45149" y="29837"/>
                  </a:lnTo>
                  <a:lnTo>
                    <a:pt x="29670" y="24208"/>
                  </a:lnTo>
                  <a:lnTo>
                    <a:pt x="15265" y="18985"/>
                  </a:lnTo>
                  <a:lnTo>
                    <a:pt x="21776" y="32842"/>
                  </a:lnTo>
                  <a:lnTo>
                    <a:pt x="28716" y="47701"/>
                  </a:lnTo>
                  <a:lnTo>
                    <a:pt x="13857" y="54642"/>
                  </a:lnTo>
                  <a:lnTo>
                    <a:pt x="0" y="61177"/>
                  </a:lnTo>
                  <a:lnTo>
                    <a:pt x="14406" y="66376"/>
                  </a:lnTo>
                  <a:lnTo>
                    <a:pt x="29885" y="71981"/>
                  </a:lnTo>
                  <a:lnTo>
                    <a:pt x="24304" y="87412"/>
                  </a:lnTo>
                  <a:lnTo>
                    <a:pt x="19081" y="101794"/>
                  </a:lnTo>
                  <a:lnTo>
                    <a:pt x="32938" y="95307"/>
                  </a:lnTo>
                  <a:lnTo>
                    <a:pt x="47797" y="88366"/>
                  </a:lnTo>
                  <a:lnTo>
                    <a:pt x="54761" y="103273"/>
                  </a:lnTo>
                  <a:lnTo>
                    <a:pt x="61272" y="117130"/>
                  </a:lnTo>
                  <a:lnTo>
                    <a:pt x="66495" y="102724"/>
                  </a:lnTo>
                  <a:lnTo>
                    <a:pt x="72100" y="87245"/>
                  </a:lnTo>
                  <a:lnTo>
                    <a:pt x="87531" y="92826"/>
                  </a:lnTo>
                  <a:lnTo>
                    <a:pt x="101937" y="98049"/>
                  </a:lnTo>
                  <a:lnTo>
                    <a:pt x="95426" y="84192"/>
                  </a:lnTo>
                  <a:lnTo>
                    <a:pt x="88438" y="69333"/>
                  </a:lnTo>
                  <a:lnTo>
                    <a:pt x="103272" y="62393"/>
                  </a:lnTo>
                  <a:lnTo>
                    <a:pt x="117130" y="55882"/>
                  </a:lnTo>
                  <a:lnTo>
                    <a:pt x="102748" y="50682"/>
                  </a:lnTo>
                  <a:lnTo>
                    <a:pt x="87293" y="45101"/>
                  </a:lnTo>
                  <a:lnTo>
                    <a:pt x="92898" y="29622"/>
                  </a:lnTo>
                  <a:lnTo>
                    <a:pt x="98145" y="15217"/>
                  </a:lnTo>
                  <a:lnTo>
                    <a:pt x="98145" y="15217"/>
                  </a:lnTo>
                  <a:lnTo>
                    <a:pt x="84288" y="21728"/>
                  </a:lnTo>
                  <a:lnTo>
                    <a:pt x="69381" y="28692"/>
                  </a:lnTo>
                  <a:lnTo>
                    <a:pt x="62441" y="13857"/>
                  </a:lnTo>
                  <a:lnTo>
                    <a:pt x="5592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74" name="Google Shape;174;p5"/>
          <p:cNvGrpSpPr/>
          <p:nvPr/>
        </p:nvGrpSpPr>
        <p:grpSpPr>
          <a:xfrm rot="2700000">
            <a:off x="5876375" y="-254568"/>
            <a:ext cx="932285" cy="932168"/>
            <a:chOff x="1402575" y="439650"/>
            <a:chExt cx="4787400" cy="4786800"/>
          </a:xfrm>
        </p:grpSpPr>
        <p:sp>
          <p:nvSpPr>
            <p:cNvPr id="175" name="Google Shape;175;p5"/>
            <p:cNvSpPr/>
            <p:nvPr/>
          </p:nvSpPr>
          <p:spPr>
            <a:xfrm>
              <a:off x="2406075" y="3593875"/>
              <a:ext cx="695875" cy="1023200"/>
            </a:xfrm>
            <a:custGeom>
              <a:rect l="l" t="t" r="r" b="b"/>
              <a:pathLst>
                <a:path w="27835" h="40928" extrusionOk="0">
                  <a:moveTo>
                    <a:pt x="27834" y="0"/>
                  </a:moveTo>
                  <a:lnTo>
                    <a:pt x="1" y="13046"/>
                  </a:lnTo>
                  <a:lnTo>
                    <a:pt x="13047" y="40928"/>
                  </a:lnTo>
                  <a:lnTo>
                    <a:pt x="27834"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6" name="Google Shape;176;p5"/>
            <p:cNvSpPr/>
            <p:nvPr/>
          </p:nvSpPr>
          <p:spPr>
            <a:xfrm>
              <a:off x="2299950" y="3440625"/>
              <a:ext cx="942125" cy="1382750"/>
            </a:xfrm>
            <a:custGeom>
              <a:rect l="l" t="t" r="r" b="b"/>
              <a:pathLst>
                <a:path w="37685" h="55310" extrusionOk="0">
                  <a:moveTo>
                    <a:pt x="26522" y="12236"/>
                  </a:moveTo>
                  <a:lnTo>
                    <a:pt x="16910" y="38782"/>
                  </a:lnTo>
                  <a:lnTo>
                    <a:pt x="8443" y="20703"/>
                  </a:lnTo>
                  <a:lnTo>
                    <a:pt x="26522" y="12236"/>
                  </a:lnTo>
                  <a:close/>
                  <a:moveTo>
                    <a:pt x="37684" y="1"/>
                  </a:moveTo>
                  <a:lnTo>
                    <a:pt x="23827" y="6512"/>
                  </a:lnTo>
                  <a:lnTo>
                    <a:pt x="5725" y="14979"/>
                  </a:lnTo>
                  <a:lnTo>
                    <a:pt x="0" y="17650"/>
                  </a:lnTo>
                  <a:lnTo>
                    <a:pt x="2696" y="23374"/>
                  </a:lnTo>
                  <a:lnTo>
                    <a:pt x="11162" y="41477"/>
                  </a:lnTo>
                  <a:lnTo>
                    <a:pt x="17626" y="55310"/>
                  </a:lnTo>
                  <a:lnTo>
                    <a:pt x="22825" y="40928"/>
                  </a:lnTo>
                  <a:lnTo>
                    <a:pt x="32413" y="14383"/>
                  </a:lnTo>
                  <a:lnTo>
                    <a:pt x="3768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7" name="Google Shape;177;p5"/>
            <p:cNvSpPr/>
            <p:nvPr/>
          </p:nvSpPr>
          <p:spPr>
            <a:xfrm>
              <a:off x="4492400" y="1050825"/>
              <a:ext cx="695250" cy="1020825"/>
            </a:xfrm>
            <a:custGeom>
              <a:rect l="l" t="t" r="r" b="b"/>
              <a:pathLst>
                <a:path w="27810" h="40833" extrusionOk="0">
                  <a:moveTo>
                    <a:pt x="14787" y="0"/>
                  </a:moveTo>
                  <a:lnTo>
                    <a:pt x="0" y="40832"/>
                  </a:lnTo>
                  <a:lnTo>
                    <a:pt x="27810" y="27810"/>
                  </a:lnTo>
                  <a:lnTo>
                    <a:pt x="14787"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8" name="Google Shape;178;p5"/>
            <p:cNvSpPr/>
            <p:nvPr/>
          </p:nvSpPr>
          <p:spPr>
            <a:xfrm>
              <a:off x="4353475" y="843925"/>
              <a:ext cx="939725" cy="1379750"/>
            </a:xfrm>
            <a:custGeom>
              <a:rect l="l" t="t" r="r" b="b"/>
              <a:pathLst>
                <a:path w="37589" h="55190" extrusionOk="0">
                  <a:moveTo>
                    <a:pt x="20726" y="16528"/>
                  </a:moveTo>
                  <a:lnTo>
                    <a:pt x="29169" y="34559"/>
                  </a:lnTo>
                  <a:lnTo>
                    <a:pt x="11114" y="43002"/>
                  </a:lnTo>
                  <a:lnTo>
                    <a:pt x="20726" y="16528"/>
                  </a:lnTo>
                  <a:close/>
                  <a:moveTo>
                    <a:pt x="19987" y="0"/>
                  </a:moveTo>
                  <a:lnTo>
                    <a:pt x="14787" y="14382"/>
                  </a:lnTo>
                  <a:lnTo>
                    <a:pt x="5199" y="40832"/>
                  </a:lnTo>
                  <a:lnTo>
                    <a:pt x="0" y="55190"/>
                  </a:lnTo>
                  <a:lnTo>
                    <a:pt x="13833" y="48727"/>
                  </a:lnTo>
                  <a:lnTo>
                    <a:pt x="31864" y="40283"/>
                  </a:lnTo>
                  <a:lnTo>
                    <a:pt x="37588" y="37588"/>
                  </a:lnTo>
                  <a:lnTo>
                    <a:pt x="34917" y="31888"/>
                  </a:lnTo>
                  <a:lnTo>
                    <a:pt x="26474" y="13833"/>
                  </a:lnTo>
                  <a:lnTo>
                    <a:pt x="19987"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9" name="Google Shape;179;p5"/>
            <p:cNvSpPr/>
            <p:nvPr/>
          </p:nvSpPr>
          <p:spPr>
            <a:xfrm>
              <a:off x="1744825" y="2509275"/>
              <a:ext cx="1022025" cy="695850"/>
            </a:xfrm>
            <a:custGeom>
              <a:rect l="l" t="t" r="r" b="b"/>
              <a:pathLst>
                <a:path w="40881" h="27834" extrusionOk="0">
                  <a:moveTo>
                    <a:pt x="1" y="0"/>
                  </a:moveTo>
                  <a:lnTo>
                    <a:pt x="13023" y="27834"/>
                  </a:lnTo>
                  <a:lnTo>
                    <a:pt x="40880" y="14788"/>
                  </a:lnTo>
                  <a:lnTo>
                    <a:pt x="1"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0" name="Google Shape;180;p5"/>
            <p:cNvSpPr/>
            <p:nvPr/>
          </p:nvSpPr>
          <p:spPr>
            <a:xfrm>
              <a:off x="1592200" y="2369750"/>
              <a:ext cx="1380950" cy="940925"/>
            </a:xfrm>
            <a:custGeom>
              <a:rect l="l" t="t" r="r" b="b"/>
              <a:pathLst>
                <a:path w="55237" h="37637" extrusionOk="0">
                  <a:moveTo>
                    <a:pt x="12188" y="11138"/>
                  </a:moveTo>
                  <a:lnTo>
                    <a:pt x="38733" y="20750"/>
                  </a:lnTo>
                  <a:lnTo>
                    <a:pt x="20654" y="29217"/>
                  </a:lnTo>
                  <a:lnTo>
                    <a:pt x="12188" y="11138"/>
                  </a:lnTo>
                  <a:close/>
                  <a:moveTo>
                    <a:pt x="0" y="0"/>
                  </a:moveTo>
                  <a:lnTo>
                    <a:pt x="6464" y="13834"/>
                  </a:lnTo>
                  <a:lnTo>
                    <a:pt x="14930" y="31912"/>
                  </a:lnTo>
                  <a:lnTo>
                    <a:pt x="17625" y="37636"/>
                  </a:lnTo>
                  <a:lnTo>
                    <a:pt x="23350" y="34941"/>
                  </a:lnTo>
                  <a:lnTo>
                    <a:pt x="41404" y="26474"/>
                  </a:lnTo>
                  <a:lnTo>
                    <a:pt x="55238" y="20011"/>
                  </a:lnTo>
                  <a:lnTo>
                    <a:pt x="40880" y="14811"/>
                  </a:lnTo>
                  <a:lnTo>
                    <a:pt x="14358" y="5224"/>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1" name="Google Shape;181;p5"/>
            <p:cNvSpPr/>
            <p:nvPr/>
          </p:nvSpPr>
          <p:spPr>
            <a:xfrm>
              <a:off x="4826300" y="2460975"/>
              <a:ext cx="1022600" cy="695850"/>
            </a:xfrm>
            <a:custGeom>
              <a:rect l="l" t="t" r="r" b="b"/>
              <a:pathLst>
                <a:path w="40904" h="27834" extrusionOk="0">
                  <a:moveTo>
                    <a:pt x="27834" y="0"/>
                  </a:moveTo>
                  <a:lnTo>
                    <a:pt x="0" y="13023"/>
                  </a:lnTo>
                  <a:lnTo>
                    <a:pt x="40904" y="27834"/>
                  </a:lnTo>
                  <a:lnTo>
                    <a:pt x="27834"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2" name="Google Shape;182;p5"/>
            <p:cNvSpPr/>
            <p:nvPr/>
          </p:nvSpPr>
          <p:spPr>
            <a:xfrm>
              <a:off x="4619400" y="2355425"/>
              <a:ext cx="1381550" cy="939750"/>
            </a:xfrm>
            <a:custGeom>
              <a:rect l="l" t="t" r="r" b="b"/>
              <a:pathLst>
                <a:path w="55262" h="37590" extrusionOk="0">
                  <a:moveTo>
                    <a:pt x="34583" y="8420"/>
                  </a:moveTo>
                  <a:lnTo>
                    <a:pt x="43050" y="26475"/>
                  </a:lnTo>
                  <a:lnTo>
                    <a:pt x="43050" y="26475"/>
                  </a:lnTo>
                  <a:lnTo>
                    <a:pt x="16553" y="16887"/>
                  </a:lnTo>
                  <a:lnTo>
                    <a:pt x="34583" y="8420"/>
                  </a:lnTo>
                  <a:close/>
                  <a:moveTo>
                    <a:pt x="37636" y="1"/>
                  </a:moveTo>
                  <a:lnTo>
                    <a:pt x="31912" y="2696"/>
                  </a:lnTo>
                  <a:lnTo>
                    <a:pt x="13834" y="11163"/>
                  </a:lnTo>
                  <a:lnTo>
                    <a:pt x="0" y="17626"/>
                  </a:lnTo>
                  <a:lnTo>
                    <a:pt x="14382" y="22826"/>
                  </a:lnTo>
                  <a:lnTo>
                    <a:pt x="40880" y="32414"/>
                  </a:lnTo>
                  <a:lnTo>
                    <a:pt x="55262" y="37589"/>
                  </a:lnTo>
                  <a:lnTo>
                    <a:pt x="48774" y="23756"/>
                  </a:lnTo>
                  <a:lnTo>
                    <a:pt x="40308" y="5701"/>
                  </a:lnTo>
                  <a:lnTo>
                    <a:pt x="3763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3" name="Google Shape;183;p5"/>
            <p:cNvSpPr/>
            <p:nvPr/>
          </p:nvSpPr>
          <p:spPr>
            <a:xfrm>
              <a:off x="3698175" y="544600"/>
              <a:ext cx="1215800" cy="1763150"/>
            </a:xfrm>
            <a:custGeom>
              <a:rect l="l" t="t" r="r" b="b"/>
              <a:pathLst>
                <a:path w="48632" h="70526" extrusionOk="0">
                  <a:moveTo>
                    <a:pt x="37064" y="0"/>
                  </a:moveTo>
                  <a:lnTo>
                    <a:pt x="12474" y="11544"/>
                  </a:lnTo>
                  <a:lnTo>
                    <a:pt x="1" y="45936"/>
                  </a:lnTo>
                  <a:lnTo>
                    <a:pt x="11544" y="70526"/>
                  </a:lnTo>
                  <a:lnTo>
                    <a:pt x="36205" y="59006"/>
                  </a:lnTo>
                  <a:lnTo>
                    <a:pt x="48631" y="24661"/>
                  </a:lnTo>
                  <a:lnTo>
                    <a:pt x="3706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4" name="Google Shape;184;p5"/>
            <p:cNvSpPr/>
            <p:nvPr/>
          </p:nvSpPr>
          <p:spPr>
            <a:xfrm>
              <a:off x="3612900" y="439650"/>
              <a:ext cx="1386350" cy="1974250"/>
            </a:xfrm>
            <a:custGeom>
              <a:rect l="l" t="t" r="r" b="b"/>
              <a:pathLst>
                <a:path w="55454" h="78970" extrusionOk="0">
                  <a:moveTo>
                    <a:pt x="38949" y="8396"/>
                  </a:moveTo>
                  <a:lnTo>
                    <a:pt x="48608" y="29003"/>
                  </a:lnTo>
                  <a:lnTo>
                    <a:pt x="37088" y="60867"/>
                  </a:lnTo>
                  <a:lnTo>
                    <a:pt x="16482" y="70526"/>
                  </a:lnTo>
                  <a:lnTo>
                    <a:pt x="6846" y="49991"/>
                  </a:lnTo>
                  <a:lnTo>
                    <a:pt x="18413" y="18031"/>
                  </a:lnTo>
                  <a:lnTo>
                    <a:pt x="38949" y="8396"/>
                  </a:lnTo>
                  <a:close/>
                  <a:moveTo>
                    <a:pt x="42001" y="0"/>
                  </a:moveTo>
                  <a:lnTo>
                    <a:pt x="36277" y="2672"/>
                  </a:lnTo>
                  <a:lnTo>
                    <a:pt x="15742" y="12307"/>
                  </a:lnTo>
                  <a:lnTo>
                    <a:pt x="13357" y="13404"/>
                  </a:lnTo>
                  <a:lnTo>
                    <a:pt x="12451" y="15885"/>
                  </a:lnTo>
                  <a:lnTo>
                    <a:pt x="883" y="47844"/>
                  </a:lnTo>
                  <a:lnTo>
                    <a:pt x="1" y="50325"/>
                  </a:lnTo>
                  <a:lnTo>
                    <a:pt x="1098" y="52710"/>
                  </a:lnTo>
                  <a:lnTo>
                    <a:pt x="10734" y="73245"/>
                  </a:lnTo>
                  <a:lnTo>
                    <a:pt x="13405" y="78969"/>
                  </a:lnTo>
                  <a:lnTo>
                    <a:pt x="19129" y="76274"/>
                  </a:lnTo>
                  <a:lnTo>
                    <a:pt x="39736" y="66615"/>
                  </a:lnTo>
                  <a:lnTo>
                    <a:pt x="42121" y="65518"/>
                  </a:lnTo>
                  <a:lnTo>
                    <a:pt x="43003" y="63037"/>
                  </a:lnTo>
                  <a:lnTo>
                    <a:pt x="54547" y="31173"/>
                  </a:lnTo>
                  <a:lnTo>
                    <a:pt x="55453" y="28693"/>
                  </a:lnTo>
                  <a:lnTo>
                    <a:pt x="54332" y="26307"/>
                  </a:lnTo>
                  <a:lnTo>
                    <a:pt x="44673" y="5725"/>
                  </a:lnTo>
                  <a:lnTo>
                    <a:pt x="4200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5" name="Google Shape;185;p5"/>
            <p:cNvSpPr/>
            <p:nvPr/>
          </p:nvSpPr>
          <p:spPr>
            <a:xfrm>
              <a:off x="2680350" y="3357150"/>
              <a:ext cx="1215800" cy="1763775"/>
            </a:xfrm>
            <a:custGeom>
              <a:rect l="l" t="t" r="r" b="b"/>
              <a:pathLst>
                <a:path w="48632" h="70551" extrusionOk="0">
                  <a:moveTo>
                    <a:pt x="37041" y="1"/>
                  </a:moveTo>
                  <a:lnTo>
                    <a:pt x="12451" y="11544"/>
                  </a:lnTo>
                  <a:lnTo>
                    <a:pt x="1" y="45960"/>
                  </a:lnTo>
                  <a:lnTo>
                    <a:pt x="11497" y="70550"/>
                  </a:lnTo>
                  <a:lnTo>
                    <a:pt x="36182" y="59007"/>
                  </a:lnTo>
                  <a:lnTo>
                    <a:pt x="48632" y="24662"/>
                  </a:lnTo>
                  <a:lnTo>
                    <a:pt x="3704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6" name="Google Shape;186;p5"/>
            <p:cNvSpPr/>
            <p:nvPr/>
          </p:nvSpPr>
          <p:spPr>
            <a:xfrm>
              <a:off x="2594500" y="3252200"/>
              <a:ext cx="1386325" cy="1974250"/>
            </a:xfrm>
            <a:custGeom>
              <a:rect l="l" t="t" r="r" b="b"/>
              <a:pathLst>
                <a:path w="55453" h="78970" extrusionOk="0">
                  <a:moveTo>
                    <a:pt x="38972" y="8420"/>
                  </a:moveTo>
                  <a:lnTo>
                    <a:pt x="48631" y="29003"/>
                  </a:lnTo>
                  <a:lnTo>
                    <a:pt x="37088" y="60891"/>
                  </a:lnTo>
                  <a:lnTo>
                    <a:pt x="16481" y="70551"/>
                  </a:lnTo>
                  <a:lnTo>
                    <a:pt x="6869" y="49992"/>
                  </a:lnTo>
                  <a:lnTo>
                    <a:pt x="18437" y="18032"/>
                  </a:lnTo>
                  <a:lnTo>
                    <a:pt x="38972" y="8420"/>
                  </a:lnTo>
                  <a:close/>
                  <a:moveTo>
                    <a:pt x="42001" y="1"/>
                  </a:moveTo>
                  <a:lnTo>
                    <a:pt x="36277" y="2696"/>
                  </a:lnTo>
                  <a:lnTo>
                    <a:pt x="15742" y="12308"/>
                  </a:lnTo>
                  <a:lnTo>
                    <a:pt x="13357" y="13429"/>
                  </a:lnTo>
                  <a:lnTo>
                    <a:pt x="12474" y="15885"/>
                  </a:lnTo>
                  <a:lnTo>
                    <a:pt x="907" y="47845"/>
                  </a:lnTo>
                  <a:lnTo>
                    <a:pt x="1" y="50325"/>
                  </a:lnTo>
                  <a:lnTo>
                    <a:pt x="1098" y="52710"/>
                  </a:lnTo>
                  <a:lnTo>
                    <a:pt x="10733" y="73246"/>
                  </a:lnTo>
                  <a:lnTo>
                    <a:pt x="13428" y="78970"/>
                  </a:lnTo>
                  <a:lnTo>
                    <a:pt x="19152" y="76299"/>
                  </a:lnTo>
                  <a:lnTo>
                    <a:pt x="39735" y="66639"/>
                  </a:lnTo>
                  <a:lnTo>
                    <a:pt x="42120" y="65518"/>
                  </a:lnTo>
                  <a:lnTo>
                    <a:pt x="43027" y="63062"/>
                  </a:lnTo>
                  <a:lnTo>
                    <a:pt x="54570" y="31197"/>
                  </a:lnTo>
                  <a:lnTo>
                    <a:pt x="55453" y="28717"/>
                  </a:lnTo>
                  <a:lnTo>
                    <a:pt x="54356" y="26332"/>
                  </a:lnTo>
                  <a:lnTo>
                    <a:pt x="44696" y="5725"/>
                  </a:lnTo>
                  <a:lnTo>
                    <a:pt x="4200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7" name="Google Shape;187;p5"/>
            <p:cNvSpPr/>
            <p:nvPr/>
          </p:nvSpPr>
          <p:spPr>
            <a:xfrm>
              <a:off x="2013150" y="1441975"/>
              <a:ext cx="1022000" cy="695850"/>
            </a:xfrm>
            <a:custGeom>
              <a:rect l="l" t="t" r="r" b="b"/>
              <a:pathLst>
                <a:path w="40880" h="27834" extrusionOk="0">
                  <a:moveTo>
                    <a:pt x="27858" y="0"/>
                  </a:moveTo>
                  <a:lnTo>
                    <a:pt x="0" y="13046"/>
                  </a:lnTo>
                  <a:lnTo>
                    <a:pt x="40880" y="27834"/>
                  </a:lnTo>
                  <a:lnTo>
                    <a:pt x="40880" y="27834"/>
                  </a:lnTo>
                  <a:lnTo>
                    <a:pt x="27858"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8" name="Google Shape;188;p5"/>
            <p:cNvSpPr/>
            <p:nvPr/>
          </p:nvSpPr>
          <p:spPr>
            <a:xfrm>
              <a:off x="1806850" y="1337025"/>
              <a:ext cx="1380950" cy="939725"/>
            </a:xfrm>
            <a:custGeom>
              <a:rect l="l" t="t" r="r" b="b"/>
              <a:pathLst>
                <a:path w="55237" h="37589" extrusionOk="0">
                  <a:moveTo>
                    <a:pt x="34583" y="8396"/>
                  </a:moveTo>
                  <a:lnTo>
                    <a:pt x="43050" y="26474"/>
                  </a:lnTo>
                  <a:lnTo>
                    <a:pt x="16505" y="16863"/>
                  </a:lnTo>
                  <a:lnTo>
                    <a:pt x="34583" y="8396"/>
                  </a:lnTo>
                  <a:close/>
                  <a:moveTo>
                    <a:pt x="37612" y="0"/>
                  </a:moveTo>
                  <a:lnTo>
                    <a:pt x="31888" y="2672"/>
                  </a:lnTo>
                  <a:lnTo>
                    <a:pt x="13833" y="11139"/>
                  </a:lnTo>
                  <a:lnTo>
                    <a:pt x="0" y="17602"/>
                  </a:lnTo>
                  <a:lnTo>
                    <a:pt x="14358" y="22801"/>
                  </a:lnTo>
                  <a:lnTo>
                    <a:pt x="40880" y="32389"/>
                  </a:lnTo>
                  <a:lnTo>
                    <a:pt x="55238" y="37589"/>
                  </a:lnTo>
                  <a:lnTo>
                    <a:pt x="48774" y="23755"/>
                  </a:lnTo>
                  <a:lnTo>
                    <a:pt x="40307" y="5677"/>
                  </a:lnTo>
                  <a:lnTo>
                    <a:pt x="37612"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9" name="Google Shape;189;p5"/>
            <p:cNvSpPr/>
            <p:nvPr/>
          </p:nvSpPr>
          <p:spPr>
            <a:xfrm>
              <a:off x="1508725" y="1716250"/>
              <a:ext cx="1762550" cy="1214600"/>
            </a:xfrm>
            <a:custGeom>
              <a:rect l="l" t="t" r="r" b="b"/>
              <a:pathLst>
                <a:path w="70502" h="48584" extrusionOk="0">
                  <a:moveTo>
                    <a:pt x="24590" y="0"/>
                  </a:moveTo>
                  <a:lnTo>
                    <a:pt x="0" y="11544"/>
                  </a:lnTo>
                  <a:lnTo>
                    <a:pt x="11544" y="36158"/>
                  </a:lnTo>
                  <a:lnTo>
                    <a:pt x="45912" y="48584"/>
                  </a:lnTo>
                  <a:lnTo>
                    <a:pt x="70502" y="37064"/>
                  </a:lnTo>
                  <a:lnTo>
                    <a:pt x="59006" y="12450"/>
                  </a:lnTo>
                  <a:lnTo>
                    <a:pt x="2459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0" name="Google Shape;190;p5"/>
            <p:cNvSpPr/>
            <p:nvPr/>
          </p:nvSpPr>
          <p:spPr>
            <a:xfrm>
              <a:off x="1402575" y="1630375"/>
              <a:ext cx="1973650" cy="1386350"/>
            </a:xfrm>
            <a:custGeom>
              <a:rect l="l" t="t" r="r" b="b"/>
              <a:pathLst>
                <a:path w="78946" h="55454" extrusionOk="0">
                  <a:moveTo>
                    <a:pt x="29027" y="6822"/>
                  </a:moveTo>
                  <a:lnTo>
                    <a:pt x="60914" y="18389"/>
                  </a:lnTo>
                  <a:lnTo>
                    <a:pt x="70550" y="38972"/>
                  </a:lnTo>
                  <a:lnTo>
                    <a:pt x="49967" y="48608"/>
                  </a:lnTo>
                  <a:lnTo>
                    <a:pt x="18079" y="37041"/>
                  </a:lnTo>
                  <a:lnTo>
                    <a:pt x="8444" y="16458"/>
                  </a:lnTo>
                  <a:lnTo>
                    <a:pt x="29027" y="6822"/>
                  </a:lnTo>
                  <a:close/>
                  <a:moveTo>
                    <a:pt x="28693" y="1"/>
                  </a:moveTo>
                  <a:lnTo>
                    <a:pt x="26308" y="1098"/>
                  </a:lnTo>
                  <a:lnTo>
                    <a:pt x="5725" y="10733"/>
                  </a:lnTo>
                  <a:lnTo>
                    <a:pt x="1" y="13429"/>
                  </a:lnTo>
                  <a:lnTo>
                    <a:pt x="2696" y="19153"/>
                  </a:lnTo>
                  <a:lnTo>
                    <a:pt x="12307" y="39712"/>
                  </a:lnTo>
                  <a:lnTo>
                    <a:pt x="13428" y="42097"/>
                  </a:lnTo>
                  <a:lnTo>
                    <a:pt x="15885" y="43003"/>
                  </a:lnTo>
                  <a:lnTo>
                    <a:pt x="47797" y="54571"/>
                  </a:lnTo>
                  <a:lnTo>
                    <a:pt x="50277" y="55453"/>
                  </a:lnTo>
                  <a:lnTo>
                    <a:pt x="52662" y="54356"/>
                  </a:lnTo>
                  <a:lnTo>
                    <a:pt x="73221" y="44720"/>
                  </a:lnTo>
                  <a:lnTo>
                    <a:pt x="78945" y="42049"/>
                  </a:lnTo>
                  <a:lnTo>
                    <a:pt x="76274" y="36325"/>
                  </a:lnTo>
                  <a:lnTo>
                    <a:pt x="66639" y="15742"/>
                  </a:lnTo>
                  <a:lnTo>
                    <a:pt x="65541" y="13357"/>
                  </a:lnTo>
                  <a:lnTo>
                    <a:pt x="63061" y="12475"/>
                  </a:lnTo>
                  <a:lnTo>
                    <a:pt x="31149" y="907"/>
                  </a:lnTo>
                  <a:lnTo>
                    <a:pt x="28693"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1" name="Google Shape;191;p5"/>
            <p:cNvSpPr/>
            <p:nvPr/>
          </p:nvSpPr>
          <p:spPr>
            <a:xfrm>
              <a:off x="3423900" y="780700"/>
              <a:ext cx="697050" cy="1023225"/>
            </a:xfrm>
            <a:custGeom>
              <a:rect l="l" t="t" r="r" b="b"/>
              <a:pathLst>
                <a:path w="27882" h="40929" extrusionOk="0">
                  <a:moveTo>
                    <a:pt x="27881" y="1"/>
                  </a:moveTo>
                  <a:lnTo>
                    <a:pt x="0" y="13071"/>
                  </a:lnTo>
                  <a:lnTo>
                    <a:pt x="13070" y="40928"/>
                  </a:lnTo>
                  <a:lnTo>
                    <a:pt x="27881"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2" name="Google Shape;192;p5"/>
            <p:cNvSpPr/>
            <p:nvPr/>
          </p:nvSpPr>
          <p:spPr>
            <a:xfrm>
              <a:off x="3318950" y="628075"/>
              <a:ext cx="941525" cy="1382750"/>
            </a:xfrm>
            <a:custGeom>
              <a:rect l="l" t="t" r="r" b="b"/>
              <a:pathLst>
                <a:path w="37661" h="55310" extrusionOk="0">
                  <a:moveTo>
                    <a:pt x="26498" y="12212"/>
                  </a:moveTo>
                  <a:lnTo>
                    <a:pt x="16911" y="38781"/>
                  </a:lnTo>
                  <a:lnTo>
                    <a:pt x="8420" y="20679"/>
                  </a:lnTo>
                  <a:lnTo>
                    <a:pt x="26498" y="12212"/>
                  </a:lnTo>
                  <a:close/>
                  <a:moveTo>
                    <a:pt x="37660" y="0"/>
                  </a:moveTo>
                  <a:lnTo>
                    <a:pt x="23827" y="6464"/>
                  </a:lnTo>
                  <a:lnTo>
                    <a:pt x="5725" y="14954"/>
                  </a:lnTo>
                  <a:lnTo>
                    <a:pt x="1" y="17650"/>
                  </a:lnTo>
                  <a:lnTo>
                    <a:pt x="2696" y="23374"/>
                  </a:lnTo>
                  <a:lnTo>
                    <a:pt x="11163" y="41452"/>
                  </a:lnTo>
                  <a:lnTo>
                    <a:pt x="17626" y="55309"/>
                  </a:lnTo>
                  <a:lnTo>
                    <a:pt x="22802" y="40928"/>
                  </a:lnTo>
                  <a:lnTo>
                    <a:pt x="32413" y="14358"/>
                  </a:lnTo>
                  <a:lnTo>
                    <a:pt x="3766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3" name="Google Shape;193;p5"/>
            <p:cNvSpPr/>
            <p:nvPr/>
          </p:nvSpPr>
          <p:spPr>
            <a:xfrm>
              <a:off x="3473975" y="3863375"/>
              <a:ext cx="695275" cy="1020225"/>
            </a:xfrm>
            <a:custGeom>
              <a:rect l="l" t="t" r="r" b="b"/>
              <a:pathLst>
                <a:path w="27811" h="40809" extrusionOk="0">
                  <a:moveTo>
                    <a:pt x="14788" y="1"/>
                  </a:moveTo>
                  <a:lnTo>
                    <a:pt x="1" y="40809"/>
                  </a:lnTo>
                  <a:lnTo>
                    <a:pt x="1" y="40809"/>
                  </a:lnTo>
                  <a:lnTo>
                    <a:pt x="27810" y="27810"/>
                  </a:lnTo>
                  <a:lnTo>
                    <a:pt x="14788"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4" name="Google Shape;194;p5"/>
            <p:cNvSpPr/>
            <p:nvPr/>
          </p:nvSpPr>
          <p:spPr>
            <a:xfrm>
              <a:off x="3335650" y="3657075"/>
              <a:ext cx="939725" cy="1380375"/>
            </a:xfrm>
            <a:custGeom>
              <a:rect l="l" t="t" r="r" b="b"/>
              <a:pathLst>
                <a:path w="37589" h="55215" extrusionOk="0">
                  <a:moveTo>
                    <a:pt x="20703" y="16505"/>
                  </a:moveTo>
                  <a:lnTo>
                    <a:pt x="29146" y="34560"/>
                  </a:lnTo>
                  <a:lnTo>
                    <a:pt x="11115" y="42979"/>
                  </a:lnTo>
                  <a:lnTo>
                    <a:pt x="20703" y="16505"/>
                  </a:lnTo>
                  <a:close/>
                  <a:moveTo>
                    <a:pt x="19939" y="0"/>
                  </a:moveTo>
                  <a:lnTo>
                    <a:pt x="14740" y="14358"/>
                  </a:lnTo>
                  <a:lnTo>
                    <a:pt x="5176" y="40832"/>
                  </a:lnTo>
                  <a:lnTo>
                    <a:pt x="1" y="55214"/>
                  </a:lnTo>
                  <a:lnTo>
                    <a:pt x="1" y="55214"/>
                  </a:lnTo>
                  <a:lnTo>
                    <a:pt x="13810" y="48727"/>
                  </a:lnTo>
                  <a:lnTo>
                    <a:pt x="31865" y="40308"/>
                  </a:lnTo>
                  <a:lnTo>
                    <a:pt x="37589" y="37613"/>
                  </a:lnTo>
                  <a:lnTo>
                    <a:pt x="34894" y="31888"/>
                  </a:lnTo>
                  <a:lnTo>
                    <a:pt x="26451" y="13858"/>
                  </a:lnTo>
                  <a:lnTo>
                    <a:pt x="1993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5" name="Google Shape;195;p5"/>
            <p:cNvSpPr/>
            <p:nvPr/>
          </p:nvSpPr>
          <p:spPr>
            <a:xfrm>
              <a:off x="4558575" y="3527100"/>
              <a:ext cx="1022025" cy="696450"/>
            </a:xfrm>
            <a:custGeom>
              <a:rect l="l" t="t" r="r" b="b"/>
              <a:pathLst>
                <a:path w="40881" h="27858" extrusionOk="0">
                  <a:moveTo>
                    <a:pt x="1" y="0"/>
                  </a:moveTo>
                  <a:lnTo>
                    <a:pt x="13023" y="27857"/>
                  </a:lnTo>
                  <a:lnTo>
                    <a:pt x="40880" y="14835"/>
                  </a:lnTo>
                  <a:lnTo>
                    <a:pt x="1"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6" name="Google Shape;196;p5"/>
            <p:cNvSpPr/>
            <p:nvPr/>
          </p:nvSpPr>
          <p:spPr>
            <a:xfrm>
              <a:off x="4405925" y="3388750"/>
              <a:ext cx="1380975" cy="940325"/>
            </a:xfrm>
            <a:custGeom>
              <a:rect l="l" t="t" r="r" b="b"/>
              <a:pathLst>
                <a:path w="55239" h="37613" extrusionOk="0">
                  <a:moveTo>
                    <a:pt x="12188" y="11115"/>
                  </a:moveTo>
                  <a:lnTo>
                    <a:pt x="38710" y="20727"/>
                  </a:lnTo>
                  <a:lnTo>
                    <a:pt x="20655" y="29194"/>
                  </a:lnTo>
                  <a:lnTo>
                    <a:pt x="12188" y="11115"/>
                  </a:lnTo>
                  <a:close/>
                  <a:moveTo>
                    <a:pt x="1" y="1"/>
                  </a:moveTo>
                  <a:lnTo>
                    <a:pt x="6464" y="13834"/>
                  </a:lnTo>
                  <a:lnTo>
                    <a:pt x="14931" y="31889"/>
                  </a:lnTo>
                  <a:lnTo>
                    <a:pt x="17603" y="37613"/>
                  </a:lnTo>
                  <a:lnTo>
                    <a:pt x="23327" y="34942"/>
                  </a:lnTo>
                  <a:lnTo>
                    <a:pt x="41405" y="26475"/>
                  </a:lnTo>
                  <a:lnTo>
                    <a:pt x="55238" y="19964"/>
                  </a:lnTo>
                  <a:lnTo>
                    <a:pt x="40857" y="14788"/>
                  </a:lnTo>
                  <a:lnTo>
                    <a:pt x="14359" y="5176"/>
                  </a:lnTo>
                  <a:lnTo>
                    <a:pt x="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7" name="Google Shape;197;p5"/>
            <p:cNvSpPr/>
            <p:nvPr/>
          </p:nvSpPr>
          <p:spPr>
            <a:xfrm>
              <a:off x="4321275" y="2735250"/>
              <a:ext cx="1763750" cy="1214025"/>
            </a:xfrm>
            <a:custGeom>
              <a:rect l="l" t="t" r="r" b="b"/>
              <a:pathLst>
                <a:path w="70550" h="48561" extrusionOk="0">
                  <a:moveTo>
                    <a:pt x="24638" y="1"/>
                  </a:moveTo>
                  <a:lnTo>
                    <a:pt x="0" y="11497"/>
                  </a:lnTo>
                  <a:lnTo>
                    <a:pt x="11544" y="36134"/>
                  </a:lnTo>
                  <a:lnTo>
                    <a:pt x="45912" y="48560"/>
                  </a:lnTo>
                  <a:lnTo>
                    <a:pt x="70550" y="37040"/>
                  </a:lnTo>
                  <a:lnTo>
                    <a:pt x="59006" y="12427"/>
                  </a:lnTo>
                  <a:lnTo>
                    <a:pt x="2463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8" name="Google Shape;198;p5"/>
            <p:cNvSpPr/>
            <p:nvPr/>
          </p:nvSpPr>
          <p:spPr>
            <a:xfrm>
              <a:off x="4216325" y="2648200"/>
              <a:ext cx="1973650" cy="1386925"/>
            </a:xfrm>
            <a:custGeom>
              <a:rect l="l" t="t" r="r" b="b"/>
              <a:pathLst>
                <a:path w="78946" h="55477" extrusionOk="0">
                  <a:moveTo>
                    <a:pt x="29003" y="6893"/>
                  </a:moveTo>
                  <a:lnTo>
                    <a:pt x="60914" y="18437"/>
                  </a:lnTo>
                  <a:lnTo>
                    <a:pt x="70526" y="39020"/>
                  </a:lnTo>
                  <a:lnTo>
                    <a:pt x="49967" y="48632"/>
                  </a:lnTo>
                  <a:lnTo>
                    <a:pt x="18055" y="37112"/>
                  </a:lnTo>
                  <a:lnTo>
                    <a:pt x="8444" y="16529"/>
                  </a:lnTo>
                  <a:lnTo>
                    <a:pt x="29003" y="6893"/>
                  </a:lnTo>
                  <a:close/>
                  <a:moveTo>
                    <a:pt x="28693" y="0"/>
                  </a:moveTo>
                  <a:lnTo>
                    <a:pt x="26307" y="1121"/>
                  </a:lnTo>
                  <a:lnTo>
                    <a:pt x="5725" y="10757"/>
                  </a:lnTo>
                  <a:lnTo>
                    <a:pt x="1" y="13428"/>
                  </a:lnTo>
                  <a:lnTo>
                    <a:pt x="2696" y="19152"/>
                  </a:lnTo>
                  <a:lnTo>
                    <a:pt x="12307" y="39735"/>
                  </a:lnTo>
                  <a:lnTo>
                    <a:pt x="13428" y="42120"/>
                  </a:lnTo>
                  <a:lnTo>
                    <a:pt x="15885" y="43003"/>
                  </a:lnTo>
                  <a:lnTo>
                    <a:pt x="47797" y="54570"/>
                  </a:lnTo>
                  <a:lnTo>
                    <a:pt x="50253" y="55477"/>
                  </a:lnTo>
                  <a:lnTo>
                    <a:pt x="52638" y="54356"/>
                  </a:lnTo>
                  <a:lnTo>
                    <a:pt x="73221" y="44744"/>
                  </a:lnTo>
                  <a:lnTo>
                    <a:pt x="78945" y="42049"/>
                  </a:lnTo>
                  <a:lnTo>
                    <a:pt x="76274" y="36325"/>
                  </a:lnTo>
                  <a:lnTo>
                    <a:pt x="66638" y="15766"/>
                  </a:lnTo>
                  <a:lnTo>
                    <a:pt x="65541" y="13381"/>
                  </a:lnTo>
                  <a:lnTo>
                    <a:pt x="63061" y="12474"/>
                  </a:lnTo>
                  <a:lnTo>
                    <a:pt x="31149" y="907"/>
                  </a:lnTo>
                  <a:lnTo>
                    <a:pt x="2869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9" name="Google Shape;199;p5"/>
            <p:cNvSpPr/>
            <p:nvPr/>
          </p:nvSpPr>
          <p:spPr>
            <a:xfrm>
              <a:off x="4556200" y="3516350"/>
              <a:ext cx="1019025" cy="699450"/>
            </a:xfrm>
            <a:custGeom>
              <a:rect l="l" t="t" r="r" b="b"/>
              <a:pathLst>
                <a:path w="40761" h="27978" extrusionOk="0">
                  <a:moveTo>
                    <a:pt x="0" y="1"/>
                  </a:moveTo>
                  <a:lnTo>
                    <a:pt x="12760" y="27977"/>
                  </a:lnTo>
                  <a:lnTo>
                    <a:pt x="40761" y="15217"/>
                  </a:lnTo>
                  <a:lnTo>
                    <a:pt x="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0" name="Google Shape;200;p5"/>
            <p:cNvSpPr/>
            <p:nvPr/>
          </p:nvSpPr>
          <p:spPr>
            <a:xfrm>
              <a:off x="4404750" y="3375050"/>
              <a:ext cx="1377375" cy="946875"/>
            </a:xfrm>
            <a:custGeom>
              <a:rect l="l" t="t" r="r" b="b"/>
              <a:pathLst>
                <a:path w="55094" h="37875" extrusionOk="0">
                  <a:moveTo>
                    <a:pt x="12116" y="11281"/>
                  </a:moveTo>
                  <a:lnTo>
                    <a:pt x="38566" y="21179"/>
                  </a:lnTo>
                  <a:lnTo>
                    <a:pt x="20368" y="29455"/>
                  </a:lnTo>
                  <a:lnTo>
                    <a:pt x="12116" y="11281"/>
                  </a:lnTo>
                  <a:close/>
                  <a:moveTo>
                    <a:pt x="0" y="0"/>
                  </a:moveTo>
                  <a:lnTo>
                    <a:pt x="6321" y="13929"/>
                  </a:lnTo>
                  <a:lnTo>
                    <a:pt x="14621" y="32103"/>
                  </a:lnTo>
                  <a:lnTo>
                    <a:pt x="17244" y="37875"/>
                  </a:lnTo>
                  <a:lnTo>
                    <a:pt x="22992" y="35251"/>
                  </a:lnTo>
                  <a:lnTo>
                    <a:pt x="41190" y="26951"/>
                  </a:lnTo>
                  <a:lnTo>
                    <a:pt x="55095" y="20631"/>
                  </a:lnTo>
                  <a:lnTo>
                    <a:pt x="40784" y="15264"/>
                  </a:lnTo>
                  <a:lnTo>
                    <a:pt x="14358" y="5367"/>
                  </a:lnTo>
                  <a:lnTo>
                    <a:pt x="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1" name="Google Shape;201;p5"/>
            <p:cNvSpPr/>
            <p:nvPr/>
          </p:nvSpPr>
          <p:spPr>
            <a:xfrm>
              <a:off x="4833450" y="2459175"/>
              <a:ext cx="1017250" cy="699450"/>
            </a:xfrm>
            <a:custGeom>
              <a:rect l="l" t="t" r="r" b="b"/>
              <a:pathLst>
                <a:path w="40690" h="27978" extrusionOk="0">
                  <a:moveTo>
                    <a:pt x="27953" y="1"/>
                  </a:moveTo>
                  <a:lnTo>
                    <a:pt x="1" y="12737"/>
                  </a:lnTo>
                  <a:lnTo>
                    <a:pt x="40689" y="27977"/>
                  </a:lnTo>
                  <a:lnTo>
                    <a:pt x="27953"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2" name="Google Shape;202;p5"/>
            <p:cNvSpPr/>
            <p:nvPr/>
          </p:nvSpPr>
          <p:spPr>
            <a:xfrm>
              <a:off x="4627150" y="2354850"/>
              <a:ext cx="1374400" cy="945100"/>
            </a:xfrm>
            <a:custGeom>
              <a:rect l="l" t="t" r="r" b="b"/>
              <a:pathLst>
                <a:path w="54976" h="37804" extrusionOk="0">
                  <a:moveTo>
                    <a:pt x="34631" y="8372"/>
                  </a:moveTo>
                  <a:lnTo>
                    <a:pt x="42907" y="26498"/>
                  </a:lnTo>
                  <a:lnTo>
                    <a:pt x="16505" y="16648"/>
                  </a:lnTo>
                  <a:lnTo>
                    <a:pt x="34631" y="8372"/>
                  </a:lnTo>
                  <a:close/>
                  <a:moveTo>
                    <a:pt x="37779" y="0"/>
                  </a:moveTo>
                  <a:lnTo>
                    <a:pt x="32008" y="2624"/>
                  </a:lnTo>
                  <a:lnTo>
                    <a:pt x="13881" y="10876"/>
                  </a:lnTo>
                  <a:lnTo>
                    <a:pt x="0" y="17196"/>
                  </a:lnTo>
                  <a:lnTo>
                    <a:pt x="14311" y="22563"/>
                  </a:lnTo>
                  <a:lnTo>
                    <a:pt x="40665" y="32437"/>
                  </a:lnTo>
                  <a:lnTo>
                    <a:pt x="54976" y="37803"/>
                  </a:lnTo>
                  <a:lnTo>
                    <a:pt x="48655" y="23922"/>
                  </a:lnTo>
                  <a:lnTo>
                    <a:pt x="40379" y="5772"/>
                  </a:lnTo>
                  <a:lnTo>
                    <a:pt x="37779"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3" name="Google Shape;203;p5"/>
            <p:cNvSpPr/>
            <p:nvPr/>
          </p:nvSpPr>
          <p:spPr>
            <a:xfrm>
              <a:off x="2034025" y="2837800"/>
              <a:ext cx="1258125" cy="1160350"/>
            </a:xfrm>
            <a:custGeom>
              <a:rect l="l" t="t" r="r" b="b"/>
              <a:pathLst>
                <a:path w="50325" h="46414" extrusionOk="0">
                  <a:moveTo>
                    <a:pt x="24709" y="1"/>
                  </a:moveTo>
                  <a:lnTo>
                    <a:pt x="0" y="11568"/>
                  </a:lnTo>
                  <a:lnTo>
                    <a:pt x="5390" y="23088"/>
                  </a:lnTo>
                  <a:lnTo>
                    <a:pt x="14096" y="26213"/>
                  </a:lnTo>
                  <a:lnTo>
                    <a:pt x="10947" y="34918"/>
                  </a:lnTo>
                  <a:lnTo>
                    <a:pt x="16338" y="46414"/>
                  </a:lnTo>
                  <a:lnTo>
                    <a:pt x="41094" y="34823"/>
                  </a:lnTo>
                  <a:lnTo>
                    <a:pt x="50324" y="9279"/>
                  </a:lnTo>
                  <a:lnTo>
                    <a:pt x="24709" y="1"/>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4" name="Google Shape;204;p5"/>
            <p:cNvSpPr/>
            <p:nvPr/>
          </p:nvSpPr>
          <p:spPr>
            <a:xfrm>
              <a:off x="1927875" y="2751950"/>
              <a:ext cx="1465650" cy="1352350"/>
            </a:xfrm>
            <a:custGeom>
              <a:rect l="l" t="t" r="r" b="b"/>
              <a:pathLst>
                <a:path w="58626" h="54093" extrusionOk="0">
                  <a:moveTo>
                    <a:pt x="29122" y="6846"/>
                  </a:moveTo>
                  <a:lnTo>
                    <a:pt x="50516" y="14597"/>
                  </a:lnTo>
                  <a:lnTo>
                    <a:pt x="42788" y="35967"/>
                  </a:lnTo>
                  <a:lnTo>
                    <a:pt x="22110" y="45650"/>
                  </a:lnTo>
                  <a:lnTo>
                    <a:pt x="18628" y="38209"/>
                  </a:lnTo>
                  <a:lnTo>
                    <a:pt x="21895" y="29098"/>
                  </a:lnTo>
                  <a:cubicBezTo>
                    <a:pt x="22158" y="28359"/>
                    <a:pt x="21776" y="27524"/>
                    <a:pt x="21037" y="27262"/>
                  </a:cubicBezTo>
                  <a:lnTo>
                    <a:pt x="11926" y="23970"/>
                  </a:lnTo>
                  <a:lnTo>
                    <a:pt x="8444" y="16529"/>
                  </a:lnTo>
                  <a:lnTo>
                    <a:pt x="29122" y="6846"/>
                  </a:lnTo>
                  <a:close/>
                  <a:moveTo>
                    <a:pt x="28788" y="0"/>
                  </a:moveTo>
                  <a:lnTo>
                    <a:pt x="26403" y="1121"/>
                  </a:lnTo>
                  <a:lnTo>
                    <a:pt x="5749" y="10805"/>
                  </a:lnTo>
                  <a:lnTo>
                    <a:pt x="1" y="13476"/>
                  </a:lnTo>
                  <a:lnTo>
                    <a:pt x="2696" y="19200"/>
                  </a:lnTo>
                  <a:lnTo>
                    <a:pt x="6178" y="26665"/>
                  </a:lnTo>
                  <a:lnTo>
                    <a:pt x="7299" y="29050"/>
                  </a:lnTo>
                  <a:lnTo>
                    <a:pt x="9756" y="29933"/>
                  </a:lnTo>
                  <a:lnTo>
                    <a:pt x="14263" y="31555"/>
                  </a:lnTo>
                  <a:lnTo>
                    <a:pt x="12642" y="36062"/>
                  </a:lnTo>
                  <a:lnTo>
                    <a:pt x="11759" y="38519"/>
                  </a:lnTo>
                  <a:lnTo>
                    <a:pt x="12856" y="40904"/>
                  </a:lnTo>
                  <a:lnTo>
                    <a:pt x="16338" y="48369"/>
                  </a:lnTo>
                  <a:lnTo>
                    <a:pt x="19033" y="54093"/>
                  </a:lnTo>
                  <a:lnTo>
                    <a:pt x="24757" y="51398"/>
                  </a:lnTo>
                  <a:lnTo>
                    <a:pt x="45436" y="41715"/>
                  </a:lnTo>
                  <a:lnTo>
                    <a:pt x="47821" y="40618"/>
                  </a:lnTo>
                  <a:lnTo>
                    <a:pt x="48727" y="38137"/>
                  </a:lnTo>
                  <a:lnTo>
                    <a:pt x="56455" y="16767"/>
                  </a:lnTo>
                  <a:lnTo>
                    <a:pt x="58625" y="10805"/>
                  </a:lnTo>
                  <a:lnTo>
                    <a:pt x="52662" y="8658"/>
                  </a:lnTo>
                  <a:lnTo>
                    <a:pt x="31269" y="907"/>
                  </a:lnTo>
                  <a:lnTo>
                    <a:pt x="28788"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5" name="Google Shape;205;p5"/>
            <p:cNvSpPr/>
            <p:nvPr/>
          </p:nvSpPr>
          <p:spPr>
            <a:xfrm>
              <a:off x="2630875" y="1070500"/>
              <a:ext cx="1161525" cy="1257525"/>
            </a:xfrm>
            <a:custGeom>
              <a:rect l="l" t="t" r="r" b="b"/>
              <a:pathLst>
                <a:path w="46461" h="50301" extrusionOk="0">
                  <a:moveTo>
                    <a:pt x="34846" y="0"/>
                  </a:moveTo>
                  <a:lnTo>
                    <a:pt x="23350" y="5414"/>
                  </a:lnTo>
                  <a:lnTo>
                    <a:pt x="20226" y="14072"/>
                  </a:lnTo>
                  <a:lnTo>
                    <a:pt x="11520" y="10948"/>
                  </a:lnTo>
                  <a:lnTo>
                    <a:pt x="0" y="16314"/>
                  </a:lnTo>
                  <a:lnTo>
                    <a:pt x="11568" y="41023"/>
                  </a:lnTo>
                  <a:lnTo>
                    <a:pt x="37183" y="50301"/>
                  </a:lnTo>
                  <a:lnTo>
                    <a:pt x="46461" y="24757"/>
                  </a:lnTo>
                  <a:lnTo>
                    <a:pt x="3484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6" name="Google Shape;206;p5"/>
            <p:cNvSpPr/>
            <p:nvPr/>
          </p:nvSpPr>
          <p:spPr>
            <a:xfrm>
              <a:off x="2526525" y="965550"/>
              <a:ext cx="1352350" cy="1463850"/>
            </a:xfrm>
            <a:custGeom>
              <a:rect l="l" t="t" r="r" b="b"/>
              <a:pathLst>
                <a:path w="54093" h="58554" extrusionOk="0">
                  <a:moveTo>
                    <a:pt x="37517" y="8420"/>
                  </a:moveTo>
                  <a:lnTo>
                    <a:pt x="47200" y="29098"/>
                  </a:lnTo>
                  <a:lnTo>
                    <a:pt x="39473" y="50468"/>
                  </a:lnTo>
                  <a:lnTo>
                    <a:pt x="18079" y="42717"/>
                  </a:lnTo>
                  <a:lnTo>
                    <a:pt x="8396" y="22062"/>
                  </a:lnTo>
                  <a:lnTo>
                    <a:pt x="15837" y="18580"/>
                  </a:lnTo>
                  <a:lnTo>
                    <a:pt x="24924" y="21848"/>
                  </a:lnTo>
                  <a:cubicBezTo>
                    <a:pt x="25092" y="21910"/>
                    <a:pt x="25262" y="21940"/>
                    <a:pt x="25430" y="21940"/>
                  </a:cubicBezTo>
                  <a:cubicBezTo>
                    <a:pt x="26026" y="21940"/>
                    <a:pt x="26580" y="21566"/>
                    <a:pt x="26785" y="20989"/>
                  </a:cubicBezTo>
                  <a:lnTo>
                    <a:pt x="30052" y="11926"/>
                  </a:lnTo>
                  <a:lnTo>
                    <a:pt x="37517" y="8420"/>
                  </a:lnTo>
                  <a:close/>
                  <a:moveTo>
                    <a:pt x="40546" y="1"/>
                  </a:moveTo>
                  <a:lnTo>
                    <a:pt x="34822" y="2696"/>
                  </a:lnTo>
                  <a:lnTo>
                    <a:pt x="27381" y="6178"/>
                  </a:lnTo>
                  <a:lnTo>
                    <a:pt x="24996" y="7275"/>
                  </a:lnTo>
                  <a:lnTo>
                    <a:pt x="24089" y="9755"/>
                  </a:lnTo>
                  <a:lnTo>
                    <a:pt x="22491" y="14215"/>
                  </a:lnTo>
                  <a:lnTo>
                    <a:pt x="17984" y="12617"/>
                  </a:lnTo>
                  <a:lnTo>
                    <a:pt x="15551" y="11711"/>
                  </a:lnTo>
                  <a:lnTo>
                    <a:pt x="13190" y="12832"/>
                  </a:lnTo>
                  <a:lnTo>
                    <a:pt x="5725" y="16314"/>
                  </a:lnTo>
                  <a:lnTo>
                    <a:pt x="1" y="18985"/>
                  </a:lnTo>
                  <a:lnTo>
                    <a:pt x="2696" y="24710"/>
                  </a:lnTo>
                  <a:lnTo>
                    <a:pt x="12379" y="45364"/>
                  </a:lnTo>
                  <a:lnTo>
                    <a:pt x="13476" y="47749"/>
                  </a:lnTo>
                  <a:lnTo>
                    <a:pt x="15956" y="48655"/>
                  </a:lnTo>
                  <a:lnTo>
                    <a:pt x="37374" y="56407"/>
                  </a:lnTo>
                  <a:lnTo>
                    <a:pt x="43337" y="58553"/>
                  </a:lnTo>
                  <a:lnTo>
                    <a:pt x="45483" y="52591"/>
                  </a:lnTo>
                  <a:lnTo>
                    <a:pt x="53187" y="31221"/>
                  </a:lnTo>
                  <a:lnTo>
                    <a:pt x="54093" y="28740"/>
                  </a:lnTo>
                  <a:lnTo>
                    <a:pt x="52996" y="26355"/>
                  </a:lnTo>
                  <a:lnTo>
                    <a:pt x="43289" y="5653"/>
                  </a:lnTo>
                  <a:lnTo>
                    <a:pt x="40546"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7" name="Google Shape;207;p5"/>
            <p:cNvSpPr/>
            <p:nvPr/>
          </p:nvSpPr>
          <p:spPr>
            <a:xfrm>
              <a:off x="4302175" y="1667950"/>
              <a:ext cx="1257550" cy="1160350"/>
            </a:xfrm>
            <a:custGeom>
              <a:rect l="l" t="t" r="r" b="b"/>
              <a:pathLst>
                <a:path w="50302" h="46414" extrusionOk="0">
                  <a:moveTo>
                    <a:pt x="33964" y="0"/>
                  </a:moveTo>
                  <a:lnTo>
                    <a:pt x="9279" y="11520"/>
                  </a:lnTo>
                  <a:lnTo>
                    <a:pt x="1" y="37136"/>
                  </a:lnTo>
                  <a:lnTo>
                    <a:pt x="25569" y="46413"/>
                  </a:lnTo>
                  <a:lnTo>
                    <a:pt x="50301" y="34846"/>
                  </a:lnTo>
                  <a:lnTo>
                    <a:pt x="44887" y="23326"/>
                  </a:lnTo>
                  <a:lnTo>
                    <a:pt x="36182" y="20202"/>
                  </a:lnTo>
                  <a:lnTo>
                    <a:pt x="39354" y="11496"/>
                  </a:lnTo>
                  <a:lnTo>
                    <a:pt x="33964"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8" name="Google Shape;208;p5"/>
            <p:cNvSpPr/>
            <p:nvPr/>
          </p:nvSpPr>
          <p:spPr>
            <a:xfrm>
              <a:off x="4200825" y="1561800"/>
              <a:ext cx="1464425" cy="1351175"/>
            </a:xfrm>
            <a:custGeom>
              <a:rect l="l" t="t" r="r" b="b"/>
              <a:pathLst>
                <a:path w="58576" h="54047" extrusionOk="0">
                  <a:moveTo>
                    <a:pt x="36491" y="8444"/>
                  </a:moveTo>
                  <a:lnTo>
                    <a:pt x="39974" y="15885"/>
                  </a:lnTo>
                  <a:lnTo>
                    <a:pt x="36658" y="25020"/>
                  </a:lnTo>
                  <a:cubicBezTo>
                    <a:pt x="36539" y="25378"/>
                    <a:pt x="36539" y="25759"/>
                    <a:pt x="36730" y="26117"/>
                  </a:cubicBezTo>
                  <a:cubicBezTo>
                    <a:pt x="36873" y="26475"/>
                    <a:pt x="37183" y="26713"/>
                    <a:pt x="37541" y="26857"/>
                  </a:cubicBezTo>
                  <a:lnTo>
                    <a:pt x="46628" y="30148"/>
                  </a:lnTo>
                  <a:lnTo>
                    <a:pt x="50110" y="37589"/>
                  </a:lnTo>
                  <a:lnTo>
                    <a:pt x="29479" y="47225"/>
                  </a:lnTo>
                  <a:lnTo>
                    <a:pt x="8110" y="39497"/>
                  </a:lnTo>
                  <a:lnTo>
                    <a:pt x="15861" y="18103"/>
                  </a:lnTo>
                  <a:lnTo>
                    <a:pt x="36491" y="8444"/>
                  </a:lnTo>
                  <a:close/>
                  <a:moveTo>
                    <a:pt x="39520" y="1"/>
                  </a:moveTo>
                  <a:lnTo>
                    <a:pt x="33796" y="2696"/>
                  </a:lnTo>
                  <a:lnTo>
                    <a:pt x="13166" y="12356"/>
                  </a:lnTo>
                  <a:lnTo>
                    <a:pt x="10781" y="13453"/>
                  </a:lnTo>
                  <a:lnTo>
                    <a:pt x="9898" y="15933"/>
                  </a:lnTo>
                  <a:lnTo>
                    <a:pt x="2147" y="37327"/>
                  </a:lnTo>
                  <a:lnTo>
                    <a:pt x="0" y="43290"/>
                  </a:lnTo>
                  <a:lnTo>
                    <a:pt x="5963" y="45436"/>
                  </a:lnTo>
                  <a:lnTo>
                    <a:pt x="27333" y="53164"/>
                  </a:lnTo>
                  <a:lnTo>
                    <a:pt x="29813" y="54046"/>
                  </a:lnTo>
                  <a:lnTo>
                    <a:pt x="32198" y="52949"/>
                  </a:lnTo>
                  <a:lnTo>
                    <a:pt x="52853" y="43266"/>
                  </a:lnTo>
                  <a:lnTo>
                    <a:pt x="58577" y="40571"/>
                  </a:lnTo>
                  <a:lnTo>
                    <a:pt x="55906" y="34846"/>
                  </a:lnTo>
                  <a:lnTo>
                    <a:pt x="52400" y="27405"/>
                  </a:lnTo>
                  <a:lnTo>
                    <a:pt x="51303" y="25020"/>
                  </a:lnTo>
                  <a:lnTo>
                    <a:pt x="48822" y="24114"/>
                  </a:lnTo>
                  <a:lnTo>
                    <a:pt x="44362" y="22516"/>
                  </a:lnTo>
                  <a:lnTo>
                    <a:pt x="46008" y="18008"/>
                  </a:lnTo>
                  <a:lnTo>
                    <a:pt x="46890" y="15528"/>
                  </a:lnTo>
                  <a:lnTo>
                    <a:pt x="45793" y="13143"/>
                  </a:lnTo>
                  <a:lnTo>
                    <a:pt x="42311" y="5701"/>
                  </a:lnTo>
                  <a:lnTo>
                    <a:pt x="395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9" name="Google Shape;209;p5"/>
            <p:cNvSpPr/>
            <p:nvPr/>
          </p:nvSpPr>
          <p:spPr>
            <a:xfrm>
              <a:off x="3801925" y="3338075"/>
              <a:ext cx="1160350" cy="1257550"/>
            </a:xfrm>
            <a:custGeom>
              <a:rect l="l" t="t" r="r" b="b"/>
              <a:pathLst>
                <a:path w="46414" h="50302" extrusionOk="0">
                  <a:moveTo>
                    <a:pt x="9278" y="0"/>
                  </a:moveTo>
                  <a:lnTo>
                    <a:pt x="1" y="25616"/>
                  </a:lnTo>
                  <a:lnTo>
                    <a:pt x="11568" y="50301"/>
                  </a:lnTo>
                  <a:lnTo>
                    <a:pt x="23088" y="44887"/>
                  </a:lnTo>
                  <a:lnTo>
                    <a:pt x="26236" y="36182"/>
                  </a:lnTo>
                  <a:lnTo>
                    <a:pt x="34917" y="39354"/>
                  </a:lnTo>
                  <a:lnTo>
                    <a:pt x="46413" y="33940"/>
                  </a:lnTo>
                  <a:lnTo>
                    <a:pt x="34846" y="9231"/>
                  </a:lnTo>
                  <a:lnTo>
                    <a:pt x="9278"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0" name="Google Shape;210;p5"/>
            <p:cNvSpPr/>
            <p:nvPr/>
          </p:nvSpPr>
          <p:spPr>
            <a:xfrm>
              <a:off x="3715475" y="3236700"/>
              <a:ext cx="1350550" cy="1464450"/>
            </a:xfrm>
            <a:custGeom>
              <a:rect l="l" t="t" r="r" b="b"/>
              <a:pathLst>
                <a:path w="54021" h="58578" extrusionOk="0">
                  <a:moveTo>
                    <a:pt x="14644" y="8110"/>
                  </a:moveTo>
                  <a:lnTo>
                    <a:pt x="35990" y="15838"/>
                  </a:lnTo>
                  <a:lnTo>
                    <a:pt x="45674" y="36492"/>
                  </a:lnTo>
                  <a:lnTo>
                    <a:pt x="38232" y="39974"/>
                  </a:lnTo>
                  <a:lnTo>
                    <a:pt x="29169" y="36707"/>
                  </a:lnTo>
                  <a:cubicBezTo>
                    <a:pt x="28997" y="36642"/>
                    <a:pt x="28822" y="36612"/>
                    <a:pt x="28650" y="36612"/>
                  </a:cubicBezTo>
                  <a:cubicBezTo>
                    <a:pt x="28059" y="36612"/>
                    <a:pt x="27512" y="36974"/>
                    <a:pt x="27309" y="37565"/>
                  </a:cubicBezTo>
                  <a:lnTo>
                    <a:pt x="23994" y="46652"/>
                  </a:lnTo>
                  <a:lnTo>
                    <a:pt x="16552" y="50135"/>
                  </a:lnTo>
                  <a:lnTo>
                    <a:pt x="6893" y="29504"/>
                  </a:lnTo>
                  <a:lnTo>
                    <a:pt x="14644" y="8110"/>
                  </a:lnTo>
                  <a:close/>
                  <a:moveTo>
                    <a:pt x="10804" y="1"/>
                  </a:moveTo>
                  <a:lnTo>
                    <a:pt x="8658" y="5964"/>
                  </a:lnTo>
                  <a:lnTo>
                    <a:pt x="907" y="27357"/>
                  </a:lnTo>
                  <a:lnTo>
                    <a:pt x="0" y="29838"/>
                  </a:lnTo>
                  <a:lnTo>
                    <a:pt x="1097" y="32223"/>
                  </a:lnTo>
                  <a:lnTo>
                    <a:pt x="10757" y="52853"/>
                  </a:lnTo>
                  <a:lnTo>
                    <a:pt x="13452" y="58578"/>
                  </a:lnTo>
                  <a:lnTo>
                    <a:pt x="19176" y="55906"/>
                  </a:lnTo>
                  <a:lnTo>
                    <a:pt x="26617" y="52400"/>
                  </a:lnTo>
                  <a:lnTo>
                    <a:pt x="28978" y="51303"/>
                  </a:lnTo>
                  <a:lnTo>
                    <a:pt x="29861" y="48847"/>
                  </a:lnTo>
                  <a:lnTo>
                    <a:pt x="31507" y="44363"/>
                  </a:lnTo>
                  <a:lnTo>
                    <a:pt x="35990" y="45961"/>
                  </a:lnTo>
                  <a:lnTo>
                    <a:pt x="38447" y="46867"/>
                  </a:lnTo>
                  <a:lnTo>
                    <a:pt x="40832" y="45746"/>
                  </a:lnTo>
                  <a:lnTo>
                    <a:pt x="48297" y="42264"/>
                  </a:lnTo>
                  <a:lnTo>
                    <a:pt x="54021" y="39593"/>
                  </a:lnTo>
                  <a:lnTo>
                    <a:pt x="51326" y="33869"/>
                  </a:lnTo>
                  <a:lnTo>
                    <a:pt x="41738" y="13142"/>
                  </a:lnTo>
                  <a:lnTo>
                    <a:pt x="40617" y="10757"/>
                  </a:lnTo>
                  <a:lnTo>
                    <a:pt x="38137" y="9875"/>
                  </a:lnTo>
                  <a:lnTo>
                    <a:pt x="16767" y="2147"/>
                  </a:lnTo>
                  <a:lnTo>
                    <a:pt x="1080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1" name="Google Shape;211;p5"/>
            <p:cNvSpPr/>
            <p:nvPr/>
          </p:nvSpPr>
          <p:spPr>
            <a:xfrm>
              <a:off x="2540825" y="1578500"/>
              <a:ext cx="2510875" cy="2510300"/>
            </a:xfrm>
            <a:custGeom>
              <a:rect l="l" t="t" r="r" b="b"/>
              <a:pathLst>
                <a:path w="100435" h="100412" extrusionOk="0">
                  <a:moveTo>
                    <a:pt x="47964" y="1"/>
                  </a:moveTo>
                  <a:lnTo>
                    <a:pt x="38710" y="25568"/>
                  </a:lnTo>
                  <a:lnTo>
                    <a:pt x="13095" y="16291"/>
                  </a:lnTo>
                  <a:lnTo>
                    <a:pt x="13095" y="16291"/>
                  </a:lnTo>
                  <a:lnTo>
                    <a:pt x="24638" y="40904"/>
                  </a:lnTo>
                  <a:lnTo>
                    <a:pt x="1" y="52424"/>
                  </a:lnTo>
                  <a:lnTo>
                    <a:pt x="25640" y="61702"/>
                  </a:lnTo>
                  <a:lnTo>
                    <a:pt x="16362" y="87293"/>
                  </a:lnTo>
                  <a:lnTo>
                    <a:pt x="40976" y="75750"/>
                  </a:lnTo>
                  <a:lnTo>
                    <a:pt x="52543" y="100411"/>
                  </a:lnTo>
                  <a:lnTo>
                    <a:pt x="61797" y="74796"/>
                  </a:lnTo>
                  <a:lnTo>
                    <a:pt x="87365" y="84074"/>
                  </a:lnTo>
                  <a:lnTo>
                    <a:pt x="75845" y="59436"/>
                  </a:lnTo>
                  <a:lnTo>
                    <a:pt x="100435" y="47892"/>
                  </a:lnTo>
                  <a:lnTo>
                    <a:pt x="74891" y="38662"/>
                  </a:lnTo>
                  <a:lnTo>
                    <a:pt x="84169" y="13047"/>
                  </a:lnTo>
                  <a:lnTo>
                    <a:pt x="59484" y="24591"/>
                  </a:lnTo>
                  <a:lnTo>
                    <a:pt x="47964"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2" name="Google Shape;212;p5"/>
            <p:cNvSpPr/>
            <p:nvPr/>
          </p:nvSpPr>
          <p:spPr>
            <a:xfrm>
              <a:off x="2334525" y="1371600"/>
              <a:ext cx="2923500" cy="2924100"/>
            </a:xfrm>
            <a:custGeom>
              <a:rect l="l" t="t" r="r" b="b"/>
              <a:pathLst>
                <a:path w="116939" h="116964" extrusionOk="0">
                  <a:moveTo>
                    <a:pt x="56622" y="16553"/>
                  </a:moveTo>
                  <a:lnTo>
                    <a:pt x="65446" y="35395"/>
                  </a:lnTo>
                  <a:cubicBezTo>
                    <a:pt x="65470" y="35538"/>
                    <a:pt x="65494" y="35705"/>
                    <a:pt x="65565" y="35848"/>
                  </a:cubicBezTo>
                  <a:cubicBezTo>
                    <a:pt x="65732" y="36206"/>
                    <a:pt x="66042" y="36468"/>
                    <a:pt x="66352" y="36587"/>
                  </a:cubicBezTo>
                  <a:cubicBezTo>
                    <a:pt x="66516" y="36642"/>
                    <a:pt x="66690" y="36672"/>
                    <a:pt x="66865" y="36672"/>
                  </a:cubicBezTo>
                  <a:cubicBezTo>
                    <a:pt x="67072" y="36672"/>
                    <a:pt x="67280" y="36630"/>
                    <a:pt x="67473" y="36540"/>
                  </a:cubicBezTo>
                  <a:lnTo>
                    <a:pt x="86840" y="27429"/>
                  </a:lnTo>
                  <a:lnTo>
                    <a:pt x="86840" y="27429"/>
                  </a:lnTo>
                  <a:lnTo>
                    <a:pt x="79566" y="47487"/>
                  </a:lnTo>
                  <a:cubicBezTo>
                    <a:pt x="79303" y="48250"/>
                    <a:pt x="79685" y="49085"/>
                    <a:pt x="80424" y="49347"/>
                  </a:cubicBezTo>
                  <a:lnTo>
                    <a:pt x="100435" y="56598"/>
                  </a:lnTo>
                  <a:lnTo>
                    <a:pt x="81235" y="65566"/>
                  </a:lnTo>
                  <a:cubicBezTo>
                    <a:pt x="80854" y="65756"/>
                    <a:pt x="80615" y="66066"/>
                    <a:pt x="80496" y="66424"/>
                  </a:cubicBezTo>
                  <a:cubicBezTo>
                    <a:pt x="80353" y="66782"/>
                    <a:pt x="80353" y="67211"/>
                    <a:pt x="80520" y="67569"/>
                  </a:cubicBezTo>
                  <a:lnTo>
                    <a:pt x="89535" y="86769"/>
                  </a:lnTo>
                  <a:lnTo>
                    <a:pt x="89535" y="86769"/>
                  </a:lnTo>
                  <a:lnTo>
                    <a:pt x="69525" y="79518"/>
                  </a:lnTo>
                  <a:cubicBezTo>
                    <a:pt x="69366" y="79462"/>
                    <a:pt x="69204" y="79435"/>
                    <a:pt x="69043" y="79435"/>
                  </a:cubicBezTo>
                  <a:cubicBezTo>
                    <a:pt x="68453" y="79435"/>
                    <a:pt x="67889" y="79795"/>
                    <a:pt x="67664" y="80377"/>
                  </a:cubicBezTo>
                  <a:lnTo>
                    <a:pt x="60390" y="100459"/>
                  </a:lnTo>
                  <a:lnTo>
                    <a:pt x="51398" y="81259"/>
                  </a:lnTo>
                  <a:cubicBezTo>
                    <a:pt x="51255" y="80949"/>
                    <a:pt x="51041" y="80711"/>
                    <a:pt x="50731" y="80591"/>
                  </a:cubicBezTo>
                  <a:cubicBezTo>
                    <a:pt x="50659" y="80544"/>
                    <a:pt x="50564" y="80472"/>
                    <a:pt x="50444" y="80448"/>
                  </a:cubicBezTo>
                  <a:cubicBezTo>
                    <a:pt x="50280" y="80394"/>
                    <a:pt x="50112" y="80364"/>
                    <a:pt x="49942" y="80364"/>
                  </a:cubicBezTo>
                  <a:cubicBezTo>
                    <a:pt x="49742" y="80364"/>
                    <a:pt x="49541" y="80405"/>
                    <a:pt x="49347" y="80496"/>
                  </a:cubicBezTo>
                  <a:lnTo>
                    <a:pt x="30195" y="89440"/>
                  </a:lnTo>
                  <a:lnTo>
                    <a:pt x="30195" y="89440"/>
                  </a:lnTo>
                  <a:lnTo>
                    <a:pt x="37446" y="69453"/>
                  </a:lnTo>
                  <a:cubicBezTo>
                    <a:pt x="37708" y="68690"/>
                    <a:pt x="37327" y="67855"/>
                    <a:pt x="36587" y="67593"/>
                  </a:cubicBezTo>
                  <a:lnTo>
                    <a:pt x="16505" y="60318"/>
                  </a:lnTo>
                  <a:lnTo>
                    <a:pt x="35872" y="51255"/>
                  </a:lnTo>
                  <a:cubicBezTo>
                    <a:pt x="36587" y="50921"/>
                    <a:pt x="36873" y="50063"/>
                    <a:pt x="36540" y="49347"/>
                  </a:cubicBezTo>
                  <a:cubicBezTo>
                    <a:pt x="36468" y="49180"/>
                    <a:pt x="36373" y="49061"/>
                    <a:pt x="36253" y="48942"/>
                  </a:cubicBezTo>
                  <a:lnTo>
                    <a:pt x="27453" y="30148"/>
                  </a:lnTo>
                  <a:lnTo>
                    <a:pt x="27453" y="30148"/>
                  </a:lnTo>
                  <a:lnTo>
                    <a:pt x="47511" y="37422"/>
                  </a:lnTo>
                  <a:cubicBezTo>
                    <a:pt x="47674" y="37478"/>
                    <a:pt x="47840" y="37505"/>
                    <a:pt x="48004" y="37505"/>
                  </a:cubicBezTo>
                  <a:cubicBezTo>
                    <a:pt x="48605" y="37505"/>
                    <a:pt x="49165" y="37145"/>
                    <a:pt x="49371" y="36563"/>
                  </a:cubicBezTo>
                  <a:lnTo>
                    <a:pt x="56622" y="16553"/>
                  </a:lnTo>
                  <a:close/>
                  <a:moveTo>
                    <a:pt x="55834" y="1"/>
                  </a:moveTo>
                  <a:lnTo>
                    <a:pt x="50659" y="14383"/>
                  </a:lnTo>
                  <a:lnTo>
                    <a:pt x="45078" y="29790"/>
                  </a:lnTo>
                  <a:lnTo>
                    <a:pt x="29599" y="24185"/>
                  </a:lnTo>
                  <a:lnTo>
                    <a:pt x="15241" y="19010"/>
                  </a:lnTo>
                  <a:lnTo>
                    <a:pt x="15241" y="19010"/>
                  </a:lnTo>
                  <a:lnTo>
                    <a:pt x="21705" y="32843"/>
                  </a:lnTo>
                  <a:lnTo>
                    <a:pt x="28645" y="47654"/>
                  </a:lnTo>
                  <a:lnTo>
                    <a:pt x="13834" y="54594"/>
                  </a:lnTo>
                  <a:lnTo>
                    <a:pt x="1" y="61106"/>
                  </a:lnTo>
                  <a:lnTo>
                    <a:pt x="14359" y="66281"/>
                  </a:lnTo>
                  <a:lnTo>
                    <a:pt x="29814" y="71886"/>
                  </a:lnTo>
                  <a:lnTo>
                    <a:pt x="24233" y="87293"/>
                  </a:lnTo>
                  <a:lnTo>
                    <a:pt x="19057" y="101675"/>
                  </a:lnTo>
                  <a:lnTo>
                    <a:pt x="32890" y="95212"/>
                  </a:lnTo>
                  <a:lnTo>
                    <a:pt x="47702" y="88247"/>
                  </a:lnTo>
                  <a:lnTo>
                    <a:pt x="54666" y="103130"/>
                  </a:lnTo>
                  <a:lnTo>
                    <a:pt x="61129" y="116963"/>
                  </a:lnTo>
                  <a:lnTo>
                    <a:pt x="66329" y="102605"/>
                  </a:lnTo>
                  <a:lnTo>
                    <a:pt x="71933" y="87150"/>
                  </a:lnTo>
                  <a:lnTo>
                    <a:pt x="87341" y="92731"/>
                  </a:lnTo>
                  <a:lnTo>
                    <a:pt x="101723" y="97907"/>
                  </a:lnTo>
                  <a:lnTo>
                    <a:pt x="95235" y="84074"/>
                  </a:lnTo>
                  <a:lnTo>
                    <a:pt x="88295" y="69262"/>
                  </a:lnTo>
                  <a:lnTo>
                    <a:pt x="103106" y="62322"/>
                  </a:lnTo>
                  <a:lnTo>
                    <a:pt x="116939" y="55858"/>
                  </a:lnTo>
                  <a:lnTo>
                    <a:pt x="102581" y="50659"/>
                  </a:lnTo>
                  <a:lnTo>
                    <a:pt x="87174" y="45078"/>
                  </a:lnTo>
                  <a:lnTo>
                    <a:pt x="92779" y="29647"/>
                  </a:lnTo>
                  <a:lnTo>
                    <a:pt x="98002" y="15217"/>
                  </a:lnTo>
                  <a:lnTo>
                    <a:pt x="84169" y="21681"/>
                  </a:lnTo>
                  <a:lnTo>
                    <a:pt x="69286" y="28669"/>
                  </a:lnTo>
                  <a:lnTo>
                    <a:pt x="62346" y="13834"/>
                  </a:lnTo>
                  <a:lnTo>
                    <a:pt x="558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13" name="Google Shape;213;p5"/>
          <p:cNvGrpSpPr/>
          <p:nvPr/>
        </p:nvGrpSpPr>
        <p:grpSpPr>
          <a:xfrm rot="-5400000">
            <a:off x="-1188140" y="1052536"/>
            <a:ext cx="3060479" cy="271998"/>
            <a:chOff x="3073750" y="3457173"/>
            <a:chExt cx="3060479" cy="271998"/>
          </a:xfrm>
        </p:grpSpPr>
        <p:cxnSp>
          <p:nvCxnSpPr>
            <p:cNvPr id="214" name="Google Shape;214;p5"/>
            <p:cNvCxnSpPr/>
            <p:nvPr/>
          </p:nvCxnSpPr>
          <p:spPr>
            <a:xfrm>
              <a:off x="3106875" y="3593175"/>
              <a:ext cx="3004500" cy="0"/>
            </a:xfrm>
            <a:prstGeom prst="straightConnector1">
              <a:avLst/>
            </a:prstGeom>
            <a:noFill/>
            <a:ln w="9525" cap="flat" cmpd="sng">
              <a:solidFill>
                <a:schemeClr val="accent1"/>
              </a:solidFill>
              <a:prstDash val="solid"/>
              <a:round/>
              <a:headEnd type="none" w="med" len="med"/>
              <a:tailEnd type="none" w="med" len="med"/>
            </a:ln>
          </p:spPr>
        </p:cxnSp>
        <p:sp>
          <p:nvSpPr>
            <p:cNvPr id="215" name="Google Shape;215;p5"/>
            <p:cNvSpPr/>
            <p:nvPr/>
          </p:nvSpPr>
          <p:spPr>
            <a:xfrm>
              <a:off x="30737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6" name="Google Shape;216;p5"/>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17" name="Google Shape;217;p5"/>
          <p:cNvSpPr/>
          <p:nvPr/>
        </p:nvSpPr>
        <p:spPr>
          <a:xfrm>
            <a:off x="7873800" y="150350"/>
            <a:ext cx="293390" cy="261856"/>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272264276"/>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1_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34CBE-58FE-47A4-AA3D-D65FF0452E55}" type="datetime1">
              <a:rPr lang="en-US" smtClean="0"/>
              <a:t>1/30/2024</a:t>
            </a:fld>
            <a:endParaRPr lang="en-US"/>
          </a:p>
        </p:txBody>
      </p:sp>
      <p:sp>
        <p:nvSpPr>
          <p:cNvPr id="5" name="Footer Placeholder 4"/>
          <p:cNvSpPr>
            <a:spLocks noGrp="1"/>
          </p:cNvSpPr>
          <p:nvPr>
            <p:ph type="ftr" sz="quarter" idx="11"/>
          </p:nvPr>
        </p:nvSpPr>
        <p:spPr/>
        <p:txBody>
          <a:bodyPr/>
          <a:lstStyle/>
          <a:p>
            <a:r>
              <a:rPr lang="it-IT"/>
              <a:t>Radwa Hassan MD I  AI in Healthcare, Sep 2023</a:t>
            </a:r>
            <a:endParaRPr lang="en-US"/>
          </a:p>
        </p:txBody>
      </p:sp>
      <p:sp>
        <p:nvSpPr>
          <p:cNvPr id="6" name="Slide Number Placeholder 5"/>
          <p:cNvSpPr>
            <a:spLocks noGrp="1"/>
          </p:cNvSpPr>
          <p:nvPr>
            <p:ph type="sldNum" sz="quarter" idx="12"/>
          </p:nvPr>
        </p:nvSpPr>
        <p:spPr/>
        <p:txBody>
          <a:bodyPr/>
          <a:lstStyle/>
          <a:p>
            <a:fld id="{71799FCE-A373-438F-BBD1-F8F2AD144624}" type="slidenum">
              <a:rPr lang="en-US" smtClean="0"/>
              <a:t>‹#›</a:t>
            </a:fld>
            <a:endParaRPr lang="en-US"/>
          </a:p>
        </p:txBody>
      </p:sp>
    </p:spTree>
    <p:extLst>
      <p:ext uri="{BB962C8B-B14F-4D97-AF65-F5344CB8AC3E}">
        <p14:creationId xmlns:p14="http://schemas.microsoft.com/office/powerpoint/2010/main" val="289732566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slide" type="blank" preserve="1">
  <p:cSld name="Blank slide">
    <p:spTree>
      <p:nvGrpSpPr>
        <p:cNvPr id="1" name="Shape 3230"/>
        <p:cNvGrpSpPr/>
        <p:nvPr/>
      </p:nvGrpSpPr>
      <p:grpSpPr>
        <a:xfrm>
          <a:off x="0" y="0"/>
          <a:ext cx="0" cy="0"/>
        </a:xfrm>
      </p:grpSpPr>
    </p:spTree>
    <p:extLst>
      <p:ext uri="{BB962C8B-B14F-4D97-AF65-F5344CB8AC3E}">
        <p14:creationId xmlns:p14="http://schemas.microsoft.com/office/powerpoint/2010/main" val="3601449898"/>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preserve="1">
  <p:cSld name="Title only">
    <p:spTree>
      <p:nvGrpSpPr>
        <p:cNvPr id="1" name="Shape 3231"/>
        <p:cNvGrpSpPr/>
        <p:nvPr/>
      </p:nvGrpSpPr>
      <p:grpSpPr>
        <a:xfrm>
          <a:off x="0" y="0"/>
          <a:ext cx="0" cy="0"/>
        </a:xfrm>
      </p:grpSpPr>
      <p:sp>
        <p:nvSpPr>
          <p:cNvPr id="3232" name="Google Shape;3232;p46"/>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ct val="0"/>
              </a:spcBef>
              <a:spcAft>
                <a:spcPct val="0"/>
              </a:spcAft>
              <a:buSzPts val="2400"/>
              <a:buNone/>
              <a:defRPr/>
            </a:lvl1pPr>
            <a:lvl2pPr lvl="1" rtl="0">
              <a:spcBef>
                <a:spcPct val="0"/>
              </a:spcBef>
              <a:spcAft>
                <a:spcPct val="0"/>
              </a:spcAft>
              <a:buSzPts val="2400"/>
              <a:buNone/>
              <a:defRPr/>
            </a:lvl2pPr>
            <a:lvl3pPr lvl="2" rtl="0">
              <a:spcBef>
                <a:spcPct val="0"/>
              </a:spcBef>
              <a:spcAft>
                <a:spcPct val="0"/>
              </a:spcAft>
              <a:buSzPts val="2400"/>
              <a:buNone/>
              <a:defRPr/>
            </a:lvl3pPr>
            <a:lvl4pPr lvl="3" rtl="0">
              <a:spcBef>
                <a:spcPct val="0"/>
              </a:spcBef>
              <a:spcAft>
                <a:spcPct val="0"/>
              </a:spcAft>
              <a:buSzPts val="2400"/>
              <a:buNone/>
              <a:defRPr/>
            </a:lvl4pPr>
            <a:lvl5pPr lvl="4" rtl="0">
              <a:spcBef>
                <a:spcPct val="0"/>
              </a:spcBef>
              <a:spcAft>
                <a:spcPct val="0"/>
              </a:spcAft>
              <a:buSzPts val="2400"/>
              <a:buNone/>
              <a:defRPr/>
            </a:lvl5pPr>
            <a:lvl6pPr lvl="5" rtl="0">
              <a:spcBef>
                <a:spcPct val="0"/>
              </a:spcBef>
              <a:spcAft>
                <a:spcPct val="0"/>
              </a:spcAft>
              <a:buSzPts val="2400"/>
              <a:buNone/>
              <a:defRPr/>
            </a:lvl6pPr>
            <a:lvl7pPr lvl="6" rtl="0">
              <a:spcBef>
                <a:spcPct val="0"/>
              </a:spcBef>
              <a:spcAft>
                <a:spcPct val="0"/>
              </a:spcAft>
              <a:buSzPts val="2400"/>
              <a:buNone/>
              <a:defRPr/>
            </a:lvl7pPr>
            <a:lvl8pPr lvl="7" rtl="0">
              <a:spcBef>
                <a:spcPct val="0"/>
              </a:spcBef>
              <a:spcAft>
                <a:spcPct val="0"/>
              </a:spcAft>
              <a:buSzPts val="2400"/>
              <a:buNone/>
              <a:defRPr/>
            </a:lvl8pPr>
            <a:lvl9pPr lvl="8" rtl="0">
              <a:spcBef>
                <a:spcPct val="0"/>
              </a:spcBef>
              <a:spcAft>
                <a:spcPct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29920602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type="titleOnly">
  <p:cSld name="Title only">
    <p:spTree>
      <p:nvGrpSpPr>
        <p:cNvPr id="1" name="Shape 218"/>
        <p:cNvGrpSpPr/>
        <p:nvPr/>
      </p:nvGrpSpPr>
      <p:grpSpPr>
        <a:xfrm>
          <a:off x="0" y="0"/>
          <a:ext cx="0" cy="0"/>
        </a:xfrm>
      </p:grpSpPr>
      <p:sp>
        <p:nvSpPr>
          <p:cNvPr id="219" name="Google Shape;219;p6"/>
          <p:cNvSpPr txBox="1">
            <a:spLocks noGrp="1"/>
          </p:cNvSpPr>
          <p:nvPr>
            <p:ph type="title"/>
          </p:nvPr>
        </p:nvSpPr>
        <p:spPr>
          <a:xfrm>
            <a:off x="720000" y="539500"/>
            <a:ext cx="7719000" cy="7131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grpSp>
        <p:nvGrpSpPr>
          <p:cNvPr id="220" name="Google Shape;220;p6"/>
          <p:cNvGrpSpPr/>
          <p:nvPr/>
        </p:nvGrpSpPr>
        <p:grpSpPr>
          <a:xfrm rot="127666">
            <a:off x="-840359" y="3533477"/>
            <a:ext cx="2279492" cy="2368569"/>
            <a:chOff x="1651825" y="473050"/>
            <a:chExt cx="4477925" cy="4653825"/>
          </a:xfrm>
        </p:grpSpPr>
        <p:sp>
          <p:nvSpPr>
            <p:cNvPr id="221" name="Google Shape;221;p6"/>
            <p:cNvSpPr/>
            <p:nvPr/>
          </p:nvSpPr>
          <p:spPr>
            <a:xfrm>
              <a:off x="3112050" y="1765725"/>
              <a:ext cx="737000" cy="812150"/>
            </a:xfrm>
            <a:custGeom>
              <a:rect l="l" t="t" r="r" b="b"/>
              <a:pathLst>
                <a:path w="29480" h="32486" extrusionOk="0">
                  <a:moveTo>
                    <a:pt x="17435" y="1"/>
                  </a:moveTo>
                  <a:lnTo>
                    <a:pt x="5725" y="359"/>
                  </a:lnTo>
                  <a:cubicBezTo>
                    <a:pt x="5725" y="406"/>
                    <a:pt x="5677" y="430"/>
                    <a:pt x="5677" y="454"/>
                  </a:cubicBezTo>
                  <a:lnTo>
                    <a:pt x="1" y="11234"/>
                  </a:lnTo>
                  <a:cubicBezTo>
                    <a:pt x="8229" y="15909"/>
                    <a:pt x="14454" y="23565"/>
                    <a:pt x="17244" y="32485"/>
                  </a:cubicBezTo>
                  <a:cubicBezTo>
                    <a:pt x="19439" y="31674"/>
                    <a:pt x="21538" y="30649"/>
                    <a:pt x="23541" y="29408"/>
                  </a:cubicBezTo>
                  <a:lnTo>
                    <a:pt x="23732" y="29313"/>
                  </a:lnTo>
                  <a:cubicBezTo>
                    <a:pt x="23779" y="29265"/>
                    <a:pt x="23851" y="29194"/>
                    <a:pt x="23923" y="29146"/>
                  </a:cubicBezTo>
                  <a:cubicBezTo>
                    <a:pt x="25926" y="27882"/>
                    <a:pt x="27786" y="26451"/>
                    <a:pt x="29480" y="24805"/>
                  </a:cubicBezTo>
                  <a:cubicBezTo>
                    <a:pt x="22444" y="18366"/>
                    <a:pt x="18127" y="9469"/>
                    <a:pt x="17435"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2" name="Google Shape;222;p6"/>
            <p:cNvSpPr/>
            <p:nvPr/>
          </p:nvSpPr>
          <p:spPr>
            <a:xfrm>
              <a:off x="3924150" y="1739500"/>
              <a:ext cx="691100" cy="806775"/>
            </a:xfrm>
            <a:custGeom>
              <a:rect l="l" t="t" r="r" b="b"/>
              <a:pathLst>
                <a:path w="27643" h="32271" extrusionOk="0">
                  <a:moveTo>
                    <a:pt x="21323" y="0"/>
                  </a:moveTo>
                  <a:lnTo>
                    <a:pt x="9636" y="358"/>
                  </a:lnTo>
                  <a:cubicBezTo>
                    <a:pt x="9851" y="9803"/>
                    <a:pt x="6345" y="18962"/>
                    <a:pt x="1" y="25807"/>
                  </a:cubicBezTo>
                  <a:cubicBezTo>
                    <a:pt x="1766" y="27238"/>
                    <a:pt x="3650" y="28502"/>
                    <a:pt x="5677" y="29575"/>
                  </a:cubicBezTo>
                  <a:cubicBezTo>
                    <a:pt x="7871" y="30720"/>
                    <a:pt x="10113" y="31650"/>
                    <a:pt x="12165" y="32270"/>
                  </a:cubicBezTo>
                  <a:cubicBezTo>
                    <a:pt x="14216" y="23159"/>
                    <a:pt x="19797" y="15098"/>
                    <a:pt x="27643" y="9946"/>
                  </a:cubicBezTo>
                  <a:lnTo>
                    <a:pt x="2132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3" name="Google Shape;223;p6"/>
            <p:cNvSpPr/>
            <p:nvPr/>
          </p:nvSpPr>
          <p:spPr>
            <a:xfrm>
              <a:off x="2686925" y="2582025"/>
              <a:ext cx="848500" cy="506825"/>
            </a:xfrm>
            <a:custGeom>
              <a:rect l="l" t="t" r="r" b="b"/>
              <a:pathLst>
                <a:path w="33940" h="20273" extrusionOk="0">
                  <a:moveTo>
                    <a:pt x="5438" y="0"/>
                  </a:moveTo>
                  <a:lnTo>
                    <a:pt x="0" y="10256"/>
                  </a:lnTo>
                  <a:lnTo>
                    <a:pt x="6345" y="20273"/>
                  </a:lnTo>
                  <a:cubicBezTo>
                    <a:pt x="12048" y="16971"/>
                    <a:pt x="18544" y="15255"/>
                    <a:pt x="25082" y="15255"/>
                  </a:cubicBezTo>
                  <a:cubicBezTo>
                    <a:pt x="27896" y="15255"/>
                    <a:pt x="30717" y="15573"/>
                    <a:pt x="33486" y="16218"/>
                  </a:cubicBezTo>
                  <a:cubicBezTo>
                    <a:pt x="33772" y="14048"/>
                    <a:pt x="33939" y="11735"/>
                    <a:pt x="33796" y="9397"/>
                  </a:cubicBezTo>
                  <a:cubicBezTo>
                    <a:pt x="33701" y="6917"/>
                    <a:pt x="33391" y="4579"/>
                    <a:pt x="32866" y="2433"/>
                  </a:cubicBezTo>
                  <a:cubicBezTo>
                    <a:pt x="32604" y="2481"/>
                    <a:pt x="32365" y="2576"/>
                    <a:pt x="32151" y="2624"/>
                  </a:cubicBezTo>
                  <a:cubicBezTo>
                    <a:pt x="31936" y="2695"/>
                    <a:pt x="31721" y="2743"/>
                    <a:pt x="31507" y="2791"/>
                  </a:cubicBezTo>
                  <a:cubicBezTo>
                    <a:pt x="31125" y="2862"/>
                    <a:pt x="30743" y="2981"/>
                    <a:pt x="30314" y="3077"/>
                  </a:cubicBezTo>
                  <a:cubicBezTo>
                    <a:pt x="30076" y="3148"/>
                    <a:pt x="29813" y="3172"/>
                    <a:pt x="29575" y="3220"/>
                  </a:cubicBezTo>
                  <a:cubicBezTo>
                    <a:pt x="29217" y="3291"/>
                    <a:pt x="28859" y="3387"/>
                    <a:pt x="28502" y="3435"/>
                  </a:cubicBezTo>
                  <a:cubicBezTo>
                    <a:pt x="28239" y="3506"/>
                    <a:pt x="27953" y="3530"/>
                    <a:pt x="27691" y="3554"/>
                  </a:cubicBezTo>
                  <a:cubicBezTo>
                    <a:pt x="27357" y="3602"/>
                    <a:pt x="26999" y="3673"/>
                    <a:pt x="26689" y="3697"/>
                  </a:cubicBezTo>
                  <a:cubicBezTo>
                    <a:pt x="26427" y="3745"/>
                    <a:pt x="26116" y="3768"/>
                    <a:pt x="25854" y="3792"/>
                  </a:cubicBezTo>
                  <a:cubicBezTo>
                    <a:pt x="25520" y="3816"/>
                    <a:pt x="25186" y="3840"/>
                    <a:pt x="24829" y="3888"/>
                  </a:cubicBezTo>
                  <a:cubicBezTo>
                    <a:pt x="24542" y="3912"/>
                    <a:pt x="24280" y="3912"/>
                    <a:pt x="23970" y="3912"/>
                  </a:cubicBezTo>
                  <a:cubicBezTo>
                    <a:pt x="23636" y="3935"/>
                    <a:pt x="23326" y="3935"/>
                    <a:pt x="22992" y="3935"/>
                  </a:cubicBezTo>
                  <a:lnTo>
                    <a:pt x="21132" y="3935"/>
                  </a:lnTo>
                  <a:cubicBezTo>
                    <a:pt x="20846" y="3935"/>
                    <a:pt x="20536" y="3912"/>
                    <a:pt x="20249" y="3912"/>
                  </a:cubicBezTo>
                  <a:cubicBezTo>
                    <a:pt x="19915" y="3888"/>
                    <a:pt x="19581" y="3888"/>
                    <a:pt x="19271" y="3864"/>
                  </a:cubicBezTo>
                  <a:lnTo>
                    <a:pt x="18365" y="3768"/>
                  </a:lnTo>
                  <a:cubicBezTo>
                    <a:pt x="18031" y="3745"/>
                    <a:pt x="17721" y="3697"/>
                    <a:pt x="17411" y="3649"/>
                  </a:cubicBezTo>
                  <a:cubicBezTo>
                    <a:pt x="17125" y="3625"/>
                    <a:pt x="16815" y="3554"/>
                    <a:pt x="16529" y="3530"/>
                  </a:cubicBezTo>
                  <a:cubicBezTo>
                    <a:pt x="16195" y="3458"/>
                    <a:pt x="15885" y="3435"/>
                    <a:pt x="15575" y="3387"/>
                  </a:cubicBezTo>
                  <a:cubicBezTo>
                    <a:pt x="15265" y="3315"/>
                    <a:pt x="14978" y="3268"/>
                    <a:pt x="14692" y="3196"/>
                  </a:cubicBezTo>
                  <a:cubicBezTo>
                    <a:pt x="14382" y="3148"/>
                    <a:pt x="14072" y="3077"/>
                    <a:pt x="13738" y="2981"/>
                  </a:cubicBezTo>
                  <a:cubicBezTo>
                    <a:pt x="13452" y="2934"/>
                    <a:pt x="13190" y="2838"/>
                    <a:pt x="12880" y="2791"/>
                  </a:cubicBezTo>
                  <a:cubicBezTo>
                    <a:pt x="12546" y="2695"/>
                    <a:pt x="12259" y="2624"/>
                    <a:pt x="11926" y="2552"/>
                  </a:cubicBezTo>
                  <a:cubicBezTo>
                    <a:pt x="11639" y="2457"/>
                    <a:pt x="11353" y="2361"/>
                    <a:pt x="11067" y="2266"/>
                  </a:cubicBezTo>
                  <a:cubicBezTo>
                    <a:pt x="10757" y="2194"/>
                    <a:pt x="10447" y="2099"/>
                    <a:pt x="10137" y="1980"/>
                  </a:cubicBezTo>
                  <a:cubicBezTo>
                    <a:pt x="9851" y="1884"/>
                    <a:pt x="9564" y="1765"/>
                    <a:pt x="9302" y="1670"/>
                  </a:cubicBezTo>
                  <a:cubicBezTo>
                    <a:pt x="9016" y="1550"/>
                    <a:pt x="8682" y="1431"/>
                    <a:pt x="8372" y="1312"/>
                  </a:cubicBezTo>
                  <a:cubicBezTo>
                    <a:pt x="8109" y="1193"/>
                    <a:pt x="7823" y="1121"/>
                    <a:pt x="7537" y="1002"/>
                  </a:cubicBezTo>
                  <a:cubicBezTo>
                    <a:pt x="7251" y="883"/>
                    <a:pt x="6941" y="716"/>
                    <a:pt x="6655" y="596"/>
                  </a:cubicBezTo>
                  <a:cubicBezTo>
                    <a:pt x="6392" y="477"/>
                    <a:pt x="6106" y="358"/>
                    <a:pt x="5844" y="215"/>
                  </a:cubicBezTo>
                  <a:cubicBezTo>
                    <a:pt x="5701" y="167"/>
                    <a:pt x="5581" y="96"/>
                    <a:pt x="5438"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4" name="Google Shape;224;p6"/>
            <p:cNvSpPr/>
            <p:nvPr/>
          </p:nvSpPr>
          <p:spPr>
            <a:xfrm>
              <a:off x="4256875" y="2510475"/>
              <a:ext cx="846700" cy="515775"/>
            </a:xfrm>
            <a:custGeom>
              <a:rect l="l" t="t" r="r" b="b"/>
              <a:pathLst>
                <a:path w="33868" h="20631" extrusionOk="0">
                  <a:moveTo>
                    <a:pt x="27619" y="0"/>
                  </a:moveTo>
                  <a:cubicBezTo>
                    <a:pt x="21956" y="3288"/>
                    <a:pt x="15495" y="4981"/>
                    <a:pt x="8985" y="4981"/>
                  </a:cubicBezTo>
                  <a:cubicBezTo>
                    <a:pt x="6146" y="4981"/>
                    <a:pt x="3297" y="4659"/>
                    <a:pt x="501" y="4007"/>
                  </a:cubicBezTo>
                  <a:cubicBezTo>
                    <a:pt x="143" y="6273"/>
                    <a:pt x="0" y="8586"/>
                    <a:pt x="72" y="10924"/>
                  </a:cubicBezTo>
                  <a:lnTo>
                    <a:pt x="72" y="10947"/>
                  </a:lnTo>
                  <a:cubicBezTo>
                    <a:pt x="120" y="11329"/>
                    <a:pt x="120" y="11758"/>
                    <a:pt x="143" y="12140"/>
                  </a:cubicBezTo>
                  <a:cubicBezTo>
                    <a:pt x="239" y="14263"/>
                    <a:pt x="287" y="16409"/>
                    <a:pt x="692" y="18317"/>
                  </a:cubicBezTo>
                  <a:cubicBezTo>
                    <a:pt x="4180" y="17274"/>
                    <a:pt x="7790" y="16757"/>
                    <a:pt x="11399" y="16757"/>
                  </a:cubicBezTo>
                  <a:cubicBezTo>
                    <a:pt x="17118" y="16757"/>
                    <a:pt x="22837" y="18057"/>
                    <a:pt x="28072" y="20631"/>
                  </a:cubicBezTo>
                  <a:lnTo>
                    <a:pt x="33796" y="9874"/>
                  </a:lnTo>
                  <a:cubicBezTo>
                    <a:pt x="33820" y="9850"/>
                    <a:pt x="33820" y="9826"/>
                    <a:pt x="33868" y="9779"/>
                  </a:cubicBezTo>
                  <a:lnTo>
                    <a:pt x="27619"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5" name="Google Shape;225;p6"/>
            <p:cNvSpPr/>
            <p:nvPr/>
          </p:nvSpPr>
          <p:spPr>
            <a:xfrm>
              <a:off x="3947425" y="3033975"/>
              <a:ext cx="729825" cy="797825"/>
            </a:xfrm>
            <a:custGeom>
              <a:rect l="l" t="t" r="r" b="b"/>
              <a:pathLst>
                <a:path w="29193" h="31912" extrusionOk="0">
                  <a:moveTo>
                    <a:pt x="11806" y="1"/>
                  </a:moveTo>
                  <a:cubicBezTo>
                    <a:pt x="9636" y="812"/>
                    <a:pt x="7537" y="1813"/>
                    <a:pt x="5581" y="3030"/>
                  </a:cubicBezTo>
                  <a:cubicBezTo>
                    <a:pt x="5486" y="3101"/>
                    <a:pt x="5390" y="3125"/>
                    <a:pt x="5295" y="3149"/>
                  </a:cubicBezTo>
                  <a:cubicBezTo>
                    <a:pt x="3387" y="4342"/>
                    <a:pt x="1598" y="5749"/>
                    <a:pt x="0" y="7275"/>
                  </a:cubicBezTo>
                  <a:cubicBezTo>
                    <a:pt x="167" y="7442"/>
                    <a:pt x="382" y="7609"/>
                    <a:pt x="572" y="7776"/>
                  </a:cubicBezTo>
                  <a:lnTo>
                    <a:pt x="1002" y="8229"/>
                  </a:lnTo>
                  <a:cubicBezTo>
                    <a:pt x="1312" y="8515"/>
                    <a:pt x="1598" y="8802"/>
                    <a:pt x="1884" y="9088"/>
                  </a:cubicBezTo>
                  <a:cubicBezTo>
                    <a:pt x="2051" y="9279"/>
                    <a:pt x="2242" y="9469"/>
                    <a:pt x="2385" y="9660"/>
                  </a:cubicBezTo>
                  <a:cubicBezTo>
                    <a:pt x="2624" y="9923"/>
                    <a:pt x="2886" y="10185"/>
                    <a:pt x="3124" y="10447"/>
                  </a:cubicBezTo>
                  <a:lnTo>
                    <a:pt x="3673" y="11091"/>
                  </a:lnTo>
                  <a:cubicBezTo>
                    <a:pt x="3864" y="11354"/>
                    <a:pt x="4102" y="11616"/>
                    <a:pt x="4317" y="11878"/>
                  </a:cubicBezTo>
                  <a:cubicBezTo>
                    <a:pt x="4508" y="12117"/>
                    <a:pt x="4651" y="12331"/>
                    <a:pt x="4818" y="12570"/>
                  </a:cubicBezTo>
                  <a:cubicBezTo>
                    <a:pt x="5032" y="12832"/>
                    <a:pt x="5223" y="13118"/>
                    <a:pt x="5414" y="13381"/>
                  </a:cubicBezTo>
                  <a:cubicBezTo>
                    <a:pt x="5605" y="13619"/>
                    <a:pt x="5748" y="13858"/>
                    <a:pt x="5891" y="14096"/>
                  </a:cubicBezTo>
                  <a:cubicBezTo>
                    <a:pt x="6082" y="14359"/>
                    <a:pt x="6249" y="14621"/>
                    <a:pt x="6440" y="14931"/>
                  </a:cubicBezTo>
                  <a:cubicBezTo>
                    <a:pt x="6583" y="15170"/>
                    <a:pt x="6726" y="15432"/>
                    <a:pt x="6893" y="15670"/>
                  </a:cubicBezTo>
                  <a:cubicBezTo>
                    <a:pt x="7060" y="15933"/>
                    <a:pt x="7203" y="16243"/>
                    <a:pt x="7370" y="16505"/>
                  </a:cubicBezTo>
                  <a:cubicBezTo>
                    <a:pt x="7513" y="16768"/>
                    <a:pt x="7632" y="17006"/>
                    <a:pt x="7775" y="17292"/>
                  </a:cubicBezTo>
                  <a:cubicBezTo>
                    <a:pt x="7918" y="17579"/>
                    <a:pt x="8085" y="17841"/>
                    <a:pt x="8228" y="18151"/>
                  </a:cubicBezTo>
                  <a:cubicBezTo>
                    <a:pt x="8348" y="18413"/>
                    <a:pt x="8491" y="18676"/>
                    <a:pt x="8610" y="18962"/>
                  </a:cubicBezTo>
                  <a:cubicBezTo>
                    <a:pt x="8753" y="19248"/>
                    <a:pt x="8872" y="19510"/>
                    <a:pt x="8992" y="19820"/>
                  </a:cubicBezTo>
                  <a:cubicBezTo>
                    <a:pt x="9111" y="20083"/>
                    <a:pt x="9230" y="20345"/>
                    <a:pt x="9326" y="20655"/>
                  </a:cubicBezTo>
                  <a:lnTo>
                    <a:pt x="9683" y="21538"/>
                  </a:lnTo>
                  <a:cubicBezTo>
                    <a:pt x="9803" y="21824"/>
                    <a:pt x="9898" y="22110"/>
                    <a:pt x="9993" y="22372"/>
                  </a:cubicBezTo>
                  <a:cubicBezTo>
                    <a:pt x="10113" y="22683"/>
                    <a:pt x="10184" y="22969"/>
                    <a:pt x="10280" y="23279"/>
                  </a:cubicBezTo>
                  <a:cubicBezTo>
                    <a:pt x="10375" y="23565"/>
                    <a:pt x="10470" y="23851"/>
                    <a:pt x="10542" y="24137"/>
                  </a:cubicBezTo>
                  <a:cubicBezTo>
                    <a:pt x="10637" y="24447"/>
                    <a:pt x="10733" y="24757"/>
                    <a:pt x="10828" y="25068"/>
                  </a:cubicBezTo>
                  <a:cubicBezTo>
                    <a:pt x="10900" y="25354"/>
                    <a:pt x="10971" y="25640"/>
                    <a:pt x="11019" y="25926"/>
                  </a:cubicBezTo>
                  <a:cubicBezTo>
                    <a:pt x="11114" y="26236"/>
                    <a:pt x="11186" y="26546"/>
                    <a:pt x="11234" y="26880"/>
                  </a:cubicBezTo>
                  <a:cubicBezTo>
                    <a:pt x="11281" y="27190"/>
                    <a:pt x="11353" y="27476"/>
                    <a:pt x="11424" y="27739"/>
                  </a:cubicBezTo>
                  <a:cubicBezTo>
                    <a:pt x="11472" y="28073"/>
                    <a:pt x="11520" y="28383"/>
                    <a:pt x="11591" y="28693"/>
                  </a:cubicBezTo>
                  <a:cubicBezTo>
                    <a:pt x="11663" y="29003"/>
                    <a:pt x="11687" y="29289"/>
                    <a:pt x="11711" y="29599"/>
                  </a:cubicBezTo>
                  <a:cubicBezTo>
                    <a:pt x="11734" y="29933"/>
                    <a:pt x="11806" y="30243"/>
                    <a:pt x="11830" y="30577"/>
                  </a:cubicBezTo>
                  <a:lnTo>
                    <a:pt x="11925" y="31483"/>
                  </a:lnTo>
                  <a:cubicBezTo>
                    <a:pt x="11925" y="31626"/>
                    <a:pt x="11949" y="31770"/>
                    <a:pt x="11949" y="31913"/>
                  </a:cubicBezTo>
                  <a:lnTo>
                    <a:pt x="23731" y="31555"/>
                  </a:lnTo>
                  <a:lnTo>
                    <a:pt x="29193" y="21275"/>
                  </a:lnTo>
                  <a:cubicBezTo>
                    <a:pt x="20893" y="16672"/>
                    <a:pt x="14644" y="8969"/>
                    <a:pt x="11806"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6" name="Google Shape;226;p6"/>
            <p:cNvSpPr/>
            <p:nvPr/>
          </p:nvSpPr>
          <p:spPr>
            <a:xfrm>
              <a:off x="3176450" y="3053650"/>
              <a:ext cx="695850" cy="809750"/>
            </a:xfrm>
            <a:custGeom>
              <a:rect l="l" t="t" r="r" b="b"/>
              <a:pathLst>
                <a:path w="27834" h="32390" extrusionOk="0">
                  <a:moveTo>
                    <a:pt x="15479" y="1"/>
                  </a:moveTo>
                  <a:cubicBezTo>
                    <a:pt x="15432" y="263"/>
                    <a:pt x="15384" y="502"/>
                    <a:pt x="15336" y="764"/>
                  </a:cubicBezTo>
                  <a:cubicBezTo>
                    <a:pt x="15265" y="931"/>
                    <a:pt x="15241" y="1146"/>
                    <a:pt x="15193" y="1313"/>
                  </a:cubicBezTo>
                  <a:cubicBezTo>
                    <a:pt x="15074" y="1742"/>
                    <a:pt x="14979" y="2123"/>
                    <a:pt x="14859" y="2553"/>
                  </a:cubicBezTo>
                  <a:cubicBezTo>
                    <a:pt x="14788" y="2791"/>
                    <a:pt x="14716" y="2982"/>
                    <a:pt x="14645" y="3244"/>
                  </a:cubicBezTo>
                  <a:lnTo>
                    <a:pt x="14287" y="4318"/>
                  </a:lnTo>
                  <a:lnTo>
                    <a:pt x="14025" y="5033"/>
                  </a:lnTo>
                  <a:cubicBezTo>
                    <a:pt x="13905" y="5343"/>
                    <a:pt x="13786" y="5701"/>
                    <a:pt x="13643" y="6035"/>
                  </a:cubicBezTo>
                  <a:cubicBezTo>
                    <a:pt x="13548" y="6273"/>
                    <a:pt x="13428" y="6512"/>
                    <a:pt x="13309" y="6774"/>
                  </a:cubicBezTo>
                  <a:cubicBezTo>
                    <a:pt x="13166" y="7108"/>
                    <a:pt x="13047" y="7418"/>
                    <a:pt x="12880" y="7728"/>
                  </a:cubicBezTo>
                  <a:cubicBezTo>
                    <a:pt x="12760" y="7967"/>
                    <a:pt x="12641" y="8205"/>
                    <a:pt x="12522" y="8468"/>
                  </a:cubicBezTo>
                  <a:cubicBezTo>
                    <a:pt x="12379" y="8778"/>
                    <a:pt x="12236" y="9064"/>
                    <a:pt x="12045" y="9374"/>
                  </a:cubicBezTo>
                  <a:cubicBezTo>
                    <a:pt x="11926" y="9613"/>
                    <a:pt x="11783" y="9851"/>
                    <a:pt x="11639" y="10090"/>
                  </a:cubicBezTo>
                  <a:cubicBezTo>
                    <a:pt x="11449" y="10376"/>
                    <a:pt x="11306" y="10686"/>
                    <a:pt x="11139" y="10948"/>
                  </a:cubicBezTo>
                  <a:lnTo>
                    <a:pt x="10685" y="11664"/>
                  </a:lnTo>
                  <a:cubicBezTo>
                    <a:pt x="10495" y="11926"/>
                    <a:pt x="10328" y="12236"/>
                    <a:pt x="10137" y="12498"/>
                  </a:cubicBezTo>
                  <a:cubicBezTo>
                    <a:pt x="9994" y="12737"/>
                    <a:pt x="9827" y="12975"/>
                    <a:pt x="9660" y="13190"/>
                  </a:cubicBezTo>
                  <a:cubicBezTo>
                    <a:pt x="9493" y="13452"/>
                    <a:pt x="9278" y="13715"/>
                    <a:pt x="9064" y="14001"/>
                  </a:cubicBezTo>
                  <a:cubicBezTo>
                    <a:pt x="8897" y="14240"/>
                    <a:pt x="8706" y="14430"/>
                    <a:pt x="8539" y="14669"/>
                  </a:cubicBezTo>
                  <a:cubicBezTo>
                    <a:pt x="8324" y="14955"/>
                    <a:pt x="8110" y="15194"/>
                    <a:pt x="7919" y="15456"/>
                  </a:cubicBezTo>
                  <a:cubicBezTo>
                    <a:pt x="7728" y="15671"/>
                    <a:pt x="7561" y="15909"/>
                    <a:pt x="7346" y="16100"/>
                  </a:cubicBezTo>
                  <a:cubicBezTo>
                    <a:pt x="7132" y="16338"/>
                    <a:pt x="6893" y="16625"/>
                    <a:pt x="6679" y="16863"/>
                  </a:cubicBezTo>
                  <a:cubicBezTo>
                    <a:pt x="6488" y="17054"/>
                    <a:pt x="6297" y="17269"/>
                    <a:pt x="6082" y="17483"/>
                  </a:cubicBezTo>
                  <a:cubicBezTo>
                    <a:pt x="5844" y="17722"/>
                    <a:pt x="5653" y="17960"/>
                    <a:pt x="5415" y="18199"/>
                  </a:cubicBezTo>
                  <a:cubicBezTo>
                    <a:pt x="5200" y="18413"/>
                    <a:pt x="4985" y="18580"/>
                    <a:pt x="4771" y="18795"/>
                  </a:cubicBezTo>
                  <a:cubicBezTo>
                    <a:pt x="4532" y="19033"/>
                    <a:pt x="4294" y="19248"/>
                    <a:pt x="4031" y="19439"/>
                  </a:cubicBezTo>
                  <a:cubicBezTo>
                    <a:pt x="3817" y="19630"/>
                    <a:pt x="3578" y="19844"/>
                    <a:pt x="3387" y="20011"/>
                  </a:cubicBezTo>
                  <a:cubicBezTo>
                    <a:pt x="3101" y="20226"/>
                    <a:pt x="2863" y="20441"/>
                    <a:pt x="2600" y="20631"/>
                  </a:cubicBezTo>
                  <a:cubicBezTo>
                    <a:pt x="2362" y="20822"/>
                    <a:pt x="2147" y="20989"/>
                    <a:pt x="1909" y="21180"/>
                  </a:cubicBezTo>
                  <a:cubicBezTo>
                    <a:pt x="1646" y="21395"/>
                    <a:pt x="1384" y="21562"/>
                    <a:pt x="1121" y="21776"/>
                  </a:cubicBezTo>
                  <a:cubicBezTo>
                    <a:pt x="883" y="21943"/>
                    <a:pt x="644" y="22110"/>
                    <a:pt x="406" y="22277"/>
                  </a:cubicBezTo>
                  <a:cubicBezTo>
                    <a:pt x="287" y="22373"/>
                    <a:pt x="120" y="22468"/>
                    <a:pt x="0" y="22539"/>
                  </a:cubicBezTo>
                  <a:lnTo>
                    <a:pt x="6273" y="32390"/>
                  </a:lnTo>
                  <a:lnTo>
                    <a:pt x="18008" y="32032"/>
                  </a:lnTo>
                  <a:cubicBezTo>
                    <a:pt x="17864" y="22492"/>
                    <a:pt x="21418" y="13381"/>
                    <a:pt x="27834" y="6536"/>
                  </a:cubicBezTo>
                  <a:cubicBezTo>
                    <a:pt x="25997" y="5057"/>
                    <a:pt x="23970" y="3721"/>
                    <a:pt x="22014" y="2648"/>
                  </a:cubicBezTo>
                  <a:cubicBezTo>
                    <a:pt x="21967" y="2600"/>
                    <a:pt x="21919" y="2577"/>
                    <a:pt x="21895" y="2577"/>
                  </a:cubicBezTo>
                  <a:cubicBezTo>
                    <a:pt x="19844" y="1503"/>
                    <a:pt x="17697" y="645"/>
                    <a:pt x="15479"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7" name="Google Shape;227;p6"/>
            <p:cNvSpPr/>
            <p:nvPr/>
          </p:nvSpPr>
          <p:spPr>
            <a:xfrm>
              <a:off x="4243750" y="800375"/>
              <a:ext cx="869975" cy="949275"/>
            </a:xfrm>
            <a:custGeom>
              <a:rect l="l" t="t" r="r" b="b"/>
              <a:pathLst>
                <a:path w="34799" h="37971" extrusionOk="0">
                  <a:moveTo>
                    <a:pt x="16911" y="1"/>
                  </a:moveTo>
                  <a:lnTo>
                    <a:pt x="16338" y="2625"/>
                  </a:lnTo>
                  <a:lnTo>
                    <a:pt x="16290" y="2911"/>
                  </a:lnTo>
                  <a:cubicBezTo>
                    <a:pt x="16243" y="3030"/>
                    <a:pt x="16219" y="3173"/>
                    <a:pt x="16195" y="3292"/>
                  </a:cubicBezTo>
                  <a:cubicBezTo>
                    <a:pt x="16195" y="3364"/>
                    <a:pt x="16171" y="3459"/>
                    <a:pt x="16124" y="3531"/>
                  </a:cubicBezTo>
                  <a:lnTo>
                    <a:pt x="16052" y="3936"/>
                  </a:lnTo>
                  <a:cubicBezTo>
                    <a:pt x="15957" y="4246"/>
                    <a:pt x="15861" y="4604"/>
                    <a:pt x="15766" y="4938"/>
                  </a:cubicBezTo>
                  <a:cubicBezTo>
                    <a:pt x="15742" y="5057"/>
                    <a:pt x="15694" y="5177"/>
                    <a:pt x="15646" y="5296"/>
                  </a:cubicBezTo>
                  <a:lnTo>
                    <a:pt x="15503" y="5773"/>
                  </a:lnTo>
                  <a:cubicBezTo>
                    <a:pt x="15432" y="6035"/>
                    <a:pt x="15336" y="6345"/>
                    <a:pt x="15241" y="6608"/>
                  </a:cubicBezTo>
                  <a:cubicBezTo>
                    <a:pt x="15217" y="6751"/>
                    <a:pt x="15146" y="6870"/>
                    <a:pt x="15098" y="7037"/>
                  </a:cubicBezTo>
                  <a:lnTo>
                    <a:pt x="14907" y="7466"/>
                  </a:lnTo>
                  <a:cubicBezTo>
                    <a:pt x="14788" y="7752"/>
                    <a:pt x="14692" y="7991"/>
                    <a:pt x="14621" y="8229"/>
                  </a:cubicBezTo>
                  <a:cubicBezTo>
                    <a:pt x="14549" y="8372"/>
                    <a:pt x="14502" y="8492"/>
                    <a:pt x="14430" y="8635"/>
                  </a:cubicBezTo>
                  <a:lnTo>
                    <a:pt x="14215" y="9112"/>
                  </a:lnTo>
                  <a:cubicBezTo>
                    <a:pt x="14144" y="9350"/>
                    <a:pt x="14049" y="9589"/>
                    <a:pt x="13929" y="9804"/>
                  </a:cubicBezTo>
                  <a:cubicBezTo>
                    <a:pt x="13858" y="9947"/>
                    <a:pt x="13810" y="10090"/>
                    <a:pt x="13715" y="10257"/>
                  </a:cubicBezTo>
                  <a:lnTo>
                    <a:pt x="13548" y="10638"/>
                  </a:lnTo>
                  <a:lnTo>
                    <a:pt x="13190" y="11354"/>
                  </a:lnTo>
                  <a:cubicBezTo>
                    <a:pt x="13095" y="11497"/>
                    <a:pt x="12999" y="11688"/>
                    <a:pt x="12904" y="11831"/>
                  </a:cubicBezTo>
                  <a:lnTo>
                    <a:pt x="12784" y="12045"/>
                  </a:lnTo>
                  <a:cubicBezTo>
                    <a:pt x="12617" y="12308"/>
                    <a:pt x="12474" y="12570"/>
                    <a:pt x="12307" y="12833"/>
                  </a:cubicBezTo>
                  <a:cubicBezTo>
                    <a:pt x="12236" y="13023"/>
                    <a:pt x="12140" y="13190"/>
                    <a:pt x="12021" y="13357"/>
                  </a:cubicBezTo>
                  <a:lnTo>
                    <a:pt x="11878" y="13596"/>
                  </a:lnTo>
                  <a:cubicBezTo>
                    <a:pt x="11711" y="13834"/>
                    <a:pt x="11544" y="14073"/>
                    <a:pt x="11401" y="14311"/>
                  </a:cubicBezTo>
                  <a:cubicBezTo>
                    <a:pt x="11306" y="14454"/>
                    <a:pt x="11186" y="14621"/>
                    <a:pt x="11067" y="14788"/>
                  </a:cubicBezTo>
                  <a:lnTo>
                    <a:pt x="10948" y="14955"/>
                  </a:lnTo>
                  <a:cubicBezTo>
                    <a:pt x="10757" y="15194"/>
                    <a:pt x="10590" y="15456"/>
                    <a:pt x="10399" y="15695"/>
                  </a:cubicBezTo>
                  <a:cubicBezTo>
                    <a:pt x="10256" y="15885"/>
                    <a:pt x="10113" y="16100"/>
                    <a:pt x="9970" y="16267"/>
                  </a:cubicBezTo>
                  <a:lnTo>
                    <a:pt x="9899" y="16315"/>
                  </a:lnTo>
                  <a:cubicBezTo>
                    <a:pt x="9732" y="16577"/>
                    <a:pt x="9541" y="16792"/>
                    <a:pt x="9326" y="17054"/>
                  </a:cubicBezTo>
                  <a:cubicBezTo>
                    <a:pt x="9183" y="17221"/>
                    <a:pt x="9040" y="17388"/>
                    <a:pt x="8825" y="17650"/>
                  </a:cubicBezTo>
                  <a:cubicBezTo>
                    <a:pt x="8611" y="17889"/>
                    <a:pt x="8420" y="18127"/>
                    <a:pt x="8205" y="18318"/>
                  </a:cubicBezTo>
                  <a:cubicBezTo>
                    <a:pt x="7991" y="18509"/>
                    <a:pt x="7824" y="18724"/>
                    <a:pt x="7633" y="18891"/>
                  </a:cubicBezTo>
                  <a:cubicBezTo>
                    <a:pt x="7418" y="19129"/>
                    <a:pt x="7180" y="19344"/>
                    <a:pt x="6989" y="19558"/>
                  </a:cubicBezTo>
                  <a:cubicBezTo>
                    <a:pt x="6798" y="19749"/>
                    <a:pt x="6607" y="19940"/>
                    <a:pt x="6416" y="20107"/>
                  </a:cubicBezTo>
                  <a:cubicBezTo>
                    <a:pt x="6178" y="20322"/>
                    <a:pt x="5963" y="20536"/>
                    <a:pt x="5725" y="20751"/>
                  </a:cubicBezTo>
                  <a:cubicBezTo>
                    <a:pt x="5558" y="20894"/>
                    <a:pt x="5343" y="21061"/>
                    <a:pt x="5128" y="21252"/>
                  </a:cubicBezTo>
                  <a:cubicBezTo>
                    <a:pt x="4890" y="21443"/>
                    <a:pt x="4651" y="21657"/>
                    <a:pt x="4413" y="21848"/>
                  </a:cubicBezTo>
                  <a:cubicBezTo>
                    <a:pt x="4198" y="21991"/>
                    <a:pt x="4008" y="22158"/>
                    <a:pt x="3793" y="22325"/>
                  </a:cubicBezTo>
                  <a:cubicBezTo>
                    <a:pt x="3554" y="22540"/>
                    <a:pt x="3292" y="22707"/>
                    <a:pt x="3053" y="22874"/>
                  </a:cubicBezTo>
                  <a:cubicBezTo>
                    <a:pt x="2839" y="23040"/>
                    <a:pt x="2600" y="23184"/>
                    <a:pt x="2386" y="23327"/>
                  </a:cubicBezTo>
                  <a:lnTo>
                    <a:pt x="2028" y="23613"/>
                  </a:lnTo>
                  <a:lnTo>
                    <a:pt x="1" y="24949"/>
                  </a:lnTo>
                  <a:lnTo>
                    <a:pt x="8253" y="37971"/>
                  </a:lnTo>
                  <a:lnTo>
                    <a:pt x="23875" y="37518"/>
                  </a:lnTo>
                  <a:lnTo>
                    <a:pt x="23851" y="35061"/>
                  </a:lnTo>
                  <a:cubicBezTo>
                    <a:pt x="23708" y="26356"/>
                    <a:pt x="27047" y="17722"/>
                    <a:pt x="32986" y="11401"/>
                  </a:cubicBezTo>
                  <a:lnTo>
                    <a:pt x="34798" y="9470"/>
                  </a:lnTo>
                  <a:lnTo>
                    <a:pt x="32700" y="7776"/>
                  </a:lnTo>
                  <a:cubicBezTo>
                    <a:pt x="30768" y="6202"/>
                    <a:pt x="28621" y="4723"/>
                    <a:pt x="26498" y="3602"/>
                  </a:cubicBezTo>
                  <a:lnTo>
                    <a:pt x="26331" y="3507"/>
                  </a:lnTo>
                  <a:cubicBezTo>
                    <a:pt x="24161" y="2410"/>
                    <a:pt x="21848" y="1480"/>
                    <a:pt x="19463" y="764"/>
                  </a:cubicBezTo>
                  <a:lnTo>
                    <a:pt x="16911"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8" name="Google Shape;228;p6"/>
            <p:cNvSpPr/>
            <p:nvPr/>
          </p:nvSpPr>
          <p:spPr>
            <a:xfrm>
              <a:off x="4159075" y="723475"/>
              <a:ext cx="1049450" cy="1088200"/>
            </a:xfrm>
            <a:custGeom>
              <a:rect l="l" t="t" r="r" b="b"/>
              <a:pathLst>
                <a:path w="41978" h="43528" extrusionOk="0">
                  <a:moveTo>
                    <a:pt x="22229" y="6225"/>
                  </a:moveTo>
                  <a:cubicBezTo>
                    <a:pt x="24448" y="6941"/>
                    <a:pt x="26594" y="7799"/>
                    <a:pt x="28645" y="8873"/>
                  </a:cubicBezTo>
                  <a:cubicBezTo>
                    <a:pt x="28669" y="8920"/>
                    <a:pt x="28741" y="8944"/>
                    <a:pt x="28764" y="8944"/>
                  </a:cubicBezTo>
                  <a:cubicBezTo>
                    <a:pt x="30744" y="10017"/>
                    <a:pt x="32771" y="11353"/>
                    <a:pt x="34584" y="12856"/>
                  </a:cubicBezTo>
                  <a:cubicBezTo>
                    <a:pt x="28168" y="19677"/>
                    <a:pt x="24614" y="28835"/>
                    <a:pt x="24781" y="38256"/>
                  </a:cubicBezTo>
                  <a:lnTo>
                    <a:pt x="13023" y="38614"/>
                  </a:lnTo>
                  <a:lnTo>
                    <a:pt x="6774" y="28764"/>
                  </a:lnTo>
                  <a:cubicBezTo>
                    <a:pt x="6894" y="28668"/>
                    <a:pt x="7037" y="28597"/>
                    <a:pt x="7156" y="28502"/>
                  </a:cubicBezTo>
                  <a:cubicBezTo>
                    <a:pt x="7395" y="28335"/>
                    <a:pt x="7633" y="28168"/>
                    <a:pt x="7872" y="28001"/>
                  </a:cubicBezTo>
                  <a:cubicBezTo>
                    <a:pt x="8134" y="27786"/>
                    <a:pt x="8396" y="27595"/>
                    <a:pt x="8682" y="27404"/>
                  </a:cubicBezTo>
                  <a:cubicBezTo>
                    <a:pt x="8921" y="27214"/>
                    <a:pt x="9112" y="27047"/>
                    <a:pt x="9350" y="26856"/>
                  </a:cubicBezTo>
                  <a:cubicBezTo>
                    <a:pt x="9636" y="26641"/>
                    <a:pt x="9875" y="26427"/>
                    <a:pt x="10137" y="26236"/>
                  </a:cubicBezTo>
                  <a:cubicBezTo>
                    <a:pt x="10352" y="26045"/>
                    <a:pt x="10590" y="25878"/>
                    <a:pt x="10781" y="25663"/>
                  </a:cubicBezTo>
                  <a:cubicBezTo>
                    <a:pt x="11020" y="25449"/>
                    <a:pt x="11306" y="25210"/>
                    <a:pt x="11544" y="25019"/>
                  </a:cubicBezTo>
                  <a:cubicBezTo>
                    <a:pt x="11735" y="24805"/>
                    <a:pt x="11950" y="24614"/>
                    <a:pt x="12165" y="24423"/>
                  </a:cubicBezTo>
                  <a:cubicBezTo>
                    <a:pt x="12403" y="24161"/>
                    <a:pt x="12642" y="23946"/>
                    <a:pt x="12856" y="23708"/>
                  </a:cubicBezTo>
                  <a:cubicBezTo>
                    <a:pt x="13047" y="23493"/>
                    <a:pt x="13238" y="23278"/>
                    <a:pt x="13453" y="23064"/>
                  </a:cubicBezTo>
                  <a:cubicBezTo>
                    <a:pt x="13691" y="22825"/>
                    <a:pt x="13882" y="22587"/>
                    <a:pt x="14096" y="22324"/>
                  </a:cubicBezTo>
                  <a:cubicBezTo>
                    <a:pt x="14287" y="22110"/>
                    <a:pt x="14478" y="21919"/>
                    <a:pt x="14669" y="21680"/>
                  </a:cubicBezTo>
                  <a:cubicBezTo>
                    <a:pt x="14884" y="21442"/>
                    <a:pt x="15074" y="21156"/>
                    <a:pt x="15289" y="20893"/>
                  </a:cubicBezTo>
                  <a:cubicBezTo>
                    <a:pt x="15480" y="20679"/>
                    <a:pt x="15647" y="20440"/>
                    <a:pt x="15838" y="20202"/>
                  </a:cubicBezTo>
                  <a:cubicBezTo>
                    <a:pt x="16028" y="19939"/>
                    <a:pt x="16219" y="19677"/>
                    <a:pt x="16434" y="19415"/>
                  </a:cubicBezTo>
                  <a:cubicBezTo>
                    <a:pt x="16577" y="19176"/>
                    <a:pt x="16744" y="18961"/>
                    <a:pt x="16911" y="18723"/>
                  </a:cubicBezTo>
                  <a:cubicBezTo>
                    <a:pt x="17078" y="18461"/>
                    <a:pt x="17269" y="18150"/>
                    <a:pt x="17436" y="17888"/>
                  </a:cubicBezTo>
                  <a:lnTo>
                    <a:pt x="17889" y="17173"/>
                  </a:lnTo>
                  <a:cubicBezTo>
                    <a:pt x="18056" y="16863"/>
                    <a:pt x="18223" y="16600"/>
                    <a:pt x="18390" y="16314"/>
                  </a:cubicBezTo>
                  <a:cubicBezTo>
                    <a:pt x="18533" y="16075"/>
                    <a:pt x="18652" y="15837"/>
                    <a:pt x="18819" y="15598"/>
                  </a:cubicBezTo>
                  <a:cubicBezTo>
                    <a:pt x="18962" y="15288"/>
                    <a:pt x="19105" y="15002"/>
                    <a:pt x="19296" y="14692"/>
                  </a:cubicBezTo>
                  <a:cubicBezTo>
                    <a:pt x="19415" y="14454"/>
                    <a:pt x="19534" y="14215"/>
                    <a:pt x="19654" y="13953"/>
                  </a:cubicBezTo>
                  <a:cubicBezTo>
                    <a:pt x="19797" y="13619"/>
                    <a:pt x="19940" y="13333"/>
                    <a:pt x="20059" y="12999"/>
                  </a:cubicBezTo>
                  <a:cubicBezTo>
                    <a:pt x="20178" y="12760"/>
                    <a:pt x="20274" y="12522"/>
                    <a:pt x="20393" y="12259"/>
                  </a:cubicBezTo>
                  <a:cubicBezTo>
                    <a:pt x="20536" y="11925"/>
                    <a:pt x="20655" y="11592"/>
                    <a:pt x="20775" y="11234"/>
                  </a:cubicBezTo>
                  <a:lnTo>
                    <a:pt x="21037" y="10518"/>
                  </a:lnTo>
                  <a:lnTo>
                    <a:pt x="21395" y="9445"/>
                  </a:lnTo>
                  <a:cubicBezTo>
                    <a:pt x="21466" y="9207"/>
                    <a:pt x="21562" y="8992"/>
                    <a:pt x="21609" y="8753"/>
                  </a:cubicBezTo>
                  <a:cubicBezTo>
                    <a:pt x="21729" y="8348"/>
                    <a:pt x="21848" y="7966"/>
                    <a:pt x="21943" y="7537"/>
                  </a:cubicBezTo>
                  <a:cubicBezTo>
                    <a:pt x="21991" y="7370"/>
                    <a:pt x="22062" y="7155"/>
                    <a:pt x="22086" y="6965"/>
                  </a:cubicBezTo>
                  <a:cubicBezTo>
                    <a:pt x="22158" y="6726"/>
                    <a:pt x="22206" y="6488"/>
                    <a:pt x="22229" y="6225"/>
                  </a:cubicBezTo>
                  <a:close/>
                  <a:moveTo>
                    <a:pt x="18533" y="0"/>
                  </a:moveTo>
                  <a:lnTo>
                    <a:pt x="17388" y="5247"/>
                  </a:lnTo>
                  <a:cubicBezTo>
                    <a:pt x="17340" y="5367"/>
                    <a:pt x="17316" y="5462"/>
                    <a:pt x="17316" y="5557"/>
                  </a:cubicBezTo>
                  <a:cubicBezTo>
                    <a:pt x="17292" y="5653"/>
                    <a:pt x="17292" y="5772"/>
                    <a:pt x="17269" y="5867"/>
                  </a:cubicBezTo>
                  <a:cubicBezTo>
                    <a:pt x="17221" y="5915"/>
                    <a:pt x="17221" y="5987"/>
                    <a:pt x="17197" y="6034"/>
                  </a:cubicBezTo>
                  <a:cubicBezTo>
                    <a:pt x="17173" y="6154"/>
                    <a:pt x="17149" y="6249"/>
                    <a:pt x="17102" y="6368"/>
                  </a:cubicBezTo>
                  <a:lnTo>
                    <a:pt x="17078" y="6464"/>
                  </a:lnTo>
                  <a:cubicBezTo>
                    <a:pt x="16982" y="6798"/>
                    <a:pt x="16935" y="7084"/>
                    <a:pt x="16815" y="7418"/>
                  </a:cubicBezTo>
                  <a:lnTo>
                    <a:pt x="16720" y="7680"/>
                  </a:lnTo>
                  <a:cubicBezTo>
                    <a:pt x="16696" y="7776"/>
                    <a:pt x="16672" y="7895"/>
                    <a:pt x="16625" y="7990"/>
                  </a:cubicBezTo>
                  <a:lnTo>
                    <a:pt x="16577" y="8157"/>
                  </a:lnTo>
                  <a:cubicBezTo>
                    <a:pt x="16482" y="8396"/>
                    <a:pt x="16434" y="8658"/>
                    <a:pt x="16338" y="8896"/>
                  </a:cubicBezTo>
                  <a:cubicBezTo>
                    <a:pt x="16315" y="9016"/>
                    <a:pt x="16243" y="9111"/>
                    <a:pt x="16219" y="9230"/>
                  </a:cubicBezTo>
                  <a:lnTo>
                    <a:pt x="16100" y="9540"/>
                  </a:lnTo>
                  <a:lnTo>
                    <a:pt x="16028" y="9731"/>
                  </a:lnTo>
                  <a:cubicBezTo>
                    <a:pt x="15957" y="9970"/>
                    <a:pt x="15861" y="10184"/>
                    <a:pt x="15766" y="10399"/>
                  </a:cubicBezTo>
                  <a:cubicBezTo>
                    <a:pt x="15718" y="10518"/>
                    <a:pt x="15647" y="10638"/>
                    <a:pt x="15623" y="10757"/>
                  </a:cubicBezTo>
                  <a:lnTo>
                    <a:pt x="15504" y="11019"/>
                  </a:lnTo>
                  <a:lnTo>
                    <a:pt x="15432" y="11162"/>
                  </a:lnTo>
                  <a:cubicBezTo>
                    <a:pt x="15361" y="11377"/>
                    <a:pt x="15265" y="11615"/>
                    <a:pt x="15146" y="11830"/>
                  </a:cubicBezTo>
                  <a:cubicBezTo>
                    <a:pt x="15074" y="11973"/>
                    <a:pt x="15027" y="12092"/>
                    <a:pt x="14931" y="12212"/>
                  </a:cubicBezTo>
                  <a:lnTo>
                    <a:pt x="14812" y="12450"/>
                  </a:lnTo>
                  <a:lnTo>
                    <a:pt x="14764" y="12593"/>
                  </a:lnTo>
                  <a:cubicBezTo>
                    <a:pt x="14645" y="12808"/>
                    <a:pt x="14550" y="13023"/>
                    <a:pt x="14430" y="13237"/>
                  </a:cubicBezTo>
                  <a:cubicBezTo>
                    <a:pt x="14335" y="13380"/>
                    <a:pt x="14287" y="13523"/>
                    <a:pt x="14192" y="13643"/>
                  </a:cubicBezTo>
                  <a:lnTo>
                    <a:pt x="14073" y="13857"/>
                  </a:lnTo>
                  <a:lnTo>
                    <a:pt x="14001" y="13953"/>
                  </a:lnTo>
                  <a:cubicBezTo>
                    <a:pt x="13882" y="14144"/>
                    <a:pt x="13763" y="14382"/>
                    <a:pt x="13619" y="14597"/>
                  </a:cubicBezTo>
                  <a:lnTo>
                    <a:pt x="13357" y="15050"/>
                  </a:lnTo>
                  <a:lnTo>
                    <a:pt x="13238" y="15217"/>
                  </a:lnTo>
                  <a:lnTo>
                    <a:pt x="13214" y="15288"/>
                  </a:lnTo>
                  <a:cubicBezTo>
                    <a:pt x="13047" y="15503"/>
                    <a:pt x="12928" y="15742"/>
                    <a:pt x="12785" y="15932"/>
                  </a:cubicBezTo>
                  <a:cubicBezTo>
                    <a:pt x="12689" y="16099"/>
                    <a:pt x="12570" y="16242"/>
                    <a:pt x="12451" y="16386"/>
                  </a:cubicBezTo>
                  <a:lnTo>
                    <a:pt x="12379" y="16529"/>
                  </a:lnTo>
                  <a:lnTo>
                    <a:pt x="12332" y="16576"/>
                  </a:lnTo>
                  <a:cubicBezTo>
                    <a:pt x="12188" y="16767"/>
                    <a:pt x="12045" y="17006"/>
                    <a:pt x="11855" y="17220"/>
                  </a:cubicBezTo>
                  <a:cubicBezTo>
                    <a:pt x="11735" y="17411"/>
                    <a:pt x="11616" y="17554"/>
                    <a:pt x="11473" y="17697"/>
                  </a:cubicBezTo>
                  <a:lnTo>
                    <a:pt x="11378" y="17793"/>
                  </a:lnTo>
                  <a:cubicBezTo>
                    <a:pt x="11211" y="18007"/>
                    <a:pt x="11020" y="18246"/>
                    <a:pt x="10853" y="18437"/>
                  </a:cubicBezTo>
                  <a:cubicBezTo>
                    <a:pt x="10710" y="18627"/>
                    <a:pt x="10543" y="18794"/>
                    <a:pt x="10400" y="18961"/>
                  </a:cubicBezTo>
                  <a:lnTo>
                    <a:pt x="10376" y="18985"/>
                  </a:lnTo>
                  <a:cubicBezTo>
                    <a:pt x="10185" y="19200"/>
                    <a:pt x="9994" y="19391"/>
                    <a:pt x="9803" y="19605"/>
                  </a:cubicBezTo>
                  <a:cubicBezTo>
                    <a:pt x="9636" y="19796"/>
                    <a:pt x="9469" y="19963"/>
                    <a:pt x="9303" y="20154"/>
                  </a:cubicBezTo>
                  <a:cubicBezTo>
                    <a:pt x="9088" y="20345"/>
                    <a:pt x="8921" y="20559"/>
                    <a:pt x="8706" y="20750"/>
                  </a:cubicBezTo>
                  <a:cubicBezTo>
                    <a:pt x="8515" y="20917"/>
                    <a:pt x="8349" y="21108"/>
                    <a:pt x="8158" y="21251"/>
                  </a:cubicBezTo>
                  <a:cubicBezTo>
                    <a:pt x="7967" y="21466"/>
                    <a:pt x="7752" y="21633"/>
                    <a:pt x="7538" y="21823"/>
                  </a:cubicBezTo>
                  <a:cubicBezTo>
                    <a:pt x="7371" y="21990"/>
                    <a:pt x="7156" y="22133"/>
                    <a:pt x="6965" y="22300"/>
                  </a:cubicBezTo>
                  <a:cubicBezTo>
                    <a:pt x="6774" y="22467"/>
                    <a:pt x="6536" y="22658"/>
                    <a:pt x="6321" y="22825"/>
                  </a:cubicBezTo>
                  <a:cubicBezTo>
                    <a:pt x="6107" y="22968"/>
                    <a:pt x="5940" y="23135"/>
                    <a:pt x="5725" y="23278"/>
                  </a:cubicBezTo>
                  <a:cubicBezTo>
                    <a:pt x="5486" y="23445"/>
                    <a:pt x="5272" y="23636"/>
                    <a:pt x="5033" y="23779"/>
                  </a:cubicBezTo>
                  <a:cubicBezTo>
                    <a:pt x="4819" y="23922"/>
                    <a:pt x="4628" y="24089"/>
                    <a:pt x="4437" y="24208"/>
                  </a:cubicBezTo>
                  <a:lnTo>
                    <a:pt x="4175" y="24375"/>
                  </a:lnTo>
                  <a:lnTo>
                    <a:pt x="4079" y="24447"/>
                  </a:lnTo>
                  <a:lnTo>
                    <a:pt x="1" y="27142"/>
                  </a:lnTo>
                  <a:lnTo>
                    <a:pt x="2648" y="31292"/>
                  </a:lnTo>
                  <a:lnTo>
                    <a:pt x="8921" y="41142"/>
                  </a:lnTo>
                  <a:lnTo>
                    <a:pt x="10424" y="43527"/>
                  </a:lnTo>
                  <a:lnTo>
                    <a:pt x="13262" y="43432"/>
                  </a:lnTo>
                  <a:lnTo>
                    <a:pt x="25020" y="43074"/>
                  </a:lnTo>
                  <a:lnTo>
                    <a:pt x="29933" y="42931"/>
                  </a:lnTo>
                  <a:lnTo>
                    <a:pt x="29838" y="37994"/>
                  </a:lnTo>
                  <a:cubicBezTo>
                    <a:pt x="29718" y="29956"/>
                    <a:pt x="32795" y="21967"/>
                    <a:pt x="38305" y="16099"/>
                  </a:cubicBezTo>
                  <a:lnTo>
                    <a:pt x="41978" y="12188"/>
                  </a:lnTo>
                  <a:lnTo>
                    <a:pt x="37828" y="8825"/>
                  </a:lnTo>
                  <a:cubicBezTo>
                    <a:pt x="35776" y="7155"/>
                    <a:pt x="33511" y="5629"/>
                    <a:pt x="31269" y="4413"/>
                  </a:cubicBezTo>
                  <a:cubicBezTo>
                    <a:pt x="31192" y="4477"/>
                    <a:pt x="31136" y="4499"/>
                    <a:pt x="31089" y="4499"/>
                  </a:cubicBezTo>
                  <a:cubicBezTo>
                    <a:pt x="31049" y="4499"/>
                    <a:pt x="31016" y="4482"/>
                    <a:pt x="30983" y="4460"/>
                  </a:cubicBezTo>
                  <a:cubicBezTo>
                    <a:pt x="28645" y="3244"/>
                    <a:pt x="26212" y="2266"/>
                    <a:pt x="23660" y="1503"/>
                  </a:cubicBezTo>
                  <a:lnTo>
                    <a:pt x="1853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9" name="Google Shape;229;p6"/>
            <p:cNvSpPr/>
            <p:nvPr/>
          </p:nvSpPr>
          <p:spPr>
            <a:xfrm>
              <a:off x="2527725" y="860025"/>
              <a:ext cx="909900" cy="954025"/>
            </a:xfrm>
            <a:custGeom>
              <a:rect l="l" t="t" r="r" b="b"/>
              <a:pathLst>
                <a:path w="36396" h="38161" extrusionOk="0">
                  <a:moveTo>
                    <a:pt x="17363" y="0"/>
                  </a:moveTo>
                  <a:lnTo>
                    <a:pt x="14931" y="882"/>
                  </a:lnTo>
                  <a:cubicBezTo>
                    <a:pt x="12593" y="1741"/>
                    <a:pt x="10399" y="2814"/>
                    <a:pt x="8348" y="4078"/>
                  </a:cubicBezTo>
                  <a:lnTo>
                    <a:pt x="7919" y="4293"/>
                  </a:lnTo>
                  <a:lnTo>
                    <a:pt x="7704" y="4484"/>
                  </a:lnTo>
                  <a:cubicBezTo>
                    <a:pt x="5629" y="5796"/>
                    <a:pt x="3697" y="7322"/>
                    <a:pt x="1932" y="8992"/>
                  </a:cubicBezTo>
                  <a:lnTo>
                    <a:pt x="0" y="10852"/>
                  </a:lnTo>
                  <a:lnTo>
                    <a:pt x="1956" y="12665"/>
                  </a:lnTo>
                  <a:cubicBezTo>
                    <a:pt x="8467" y="18627"/>
                    <a:pt x="12546" y="27070"/>
                    <a:pt x="13166" y="35776"/>
                  </a:cubicBezTo>
                  <a:lnTo>
                    <a:pt x="13356" y="38161"/>
                  </a:lnTo>
                  <a:lnTo>
                    <a:pt x="29050" y="37684"/>
                  </a:lnTo>
                  <a:lnTo>
                    <a:pt x="29646" y="36157"/>
                  </a:lnTo>
                  <a:lnTo>
                    <a:pt x="36396" y="23493"/>
                  </a:lnTo>
                  <a:lnTo>
                    <a:pt x="34273" y="22300"/>
                  </a:lnTo>
                  <a:cubicBezTo>
                    <a:pt x="26665" y="17959"/>
                    <a:pt x="20798" y="10757"/>
                    <a:pt x="18174" y="2504"/>
                  </a:cubicBezTo>
                  <a:lnTo>
                    <a:pt x="17363"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0" name="Google Shape;230;p6"/>
            <p:cNvSpPr/>
            <p:nvPr/>
          </p:nvSpPr>
          <p:spPr>
            <a:xfrm>
              <a:off x="2443050" y="786675"/>
              <a:ext cx="1076275" cy="1091175"/>
            </a:xfrm>
            <a:custGeom>
              <a:rect l="l" t="t" r="r" b="b"/>
              <a:pathLst>
                <a:path w="43051" h="43647" extrusionOk="0">
                  <a:moveTo>
                    <a:pt x="19200" y="6178"/>
                  </a:moveTo>
                  <a:cubicBezTo>
                    <a:pt x="22038" y="15050"/>
                    <a:pt x="28239" y="22682"/>
                    <a:pt x="36444" y="27357"/>
                  </a:cubicBezTo>
                  <a:lnTo>
                    <a:pt x="30768" y="38066"/>
                  </a:lnTo>
                  <a:cubicBezTo>
                    <a:pt x="30744" y="38090"/>
                    <a:pt x="30744" y="38137"/>
                    <a:pt x="30744" y="38161"/>
                  </a:cubicBezTo>
                  <a:lnTo>
                    <a:pt x="19081" y="38519"/>
                  </a:lnTo>
                  <a:cubicBezTo>
                    <a:pt x="18413" y="29098"/>
                    <a:pt x="14072" y="20178"/>
                    <a:pt x="7084" y="13738"/>
                  </a:cubicBezTo>
                  <a:cubicBezTo>
                    <a:pt x="8777" y="12140"/>
                    <a:pt x="10614" y="10709"/>
                    <a:pt x="12641" y="9445"/>
                  </a:cubicBezTo>
                  <a:cubicBezTo>
                    <a:pt x="12713" y="9397"/>
                    <a:pt x="12808" y="9350"/>
                    <a:pt x="12856" y="9302"/>
                  </a:cubicBezTo>
                  <a:cubicBezTo>
                    <a:pt x="12880" y="9278"/>
                    <a:pt x="12904" y="9278"/>
                    <a:pt x="12975" y="9231"/>
                  </a:cubicBezTo>
                  <a:cubicBezTo>
                    <a:pt x="14907" y="7990"/>
                    <a:pt x="17030" y="6989"/>
                    <a:pt x="19200" y="6178"/>
                  </a:cubicBezTo>
                  <a:close/>
                  <a:moveTo>
                    <a:pt x="22491" y="0"/>
                  </a:moveTo>
                  <a:lnTo>
                    <a:pt x="17483" y="1479"/>
                  </a:lnTo>
                  <a:cubicBezTo>
                    <a:pt x="15026" y="2385"/>
                    <a:pt x="5438" y="8420"/>
                    <a:pt x="3602" y="10137"/>
                  </a:cubicBezTo>
                  <a:lnTo>
                    <a:pt x="1" y="14072"/>
                  </a:lnTo>
                  <a:lnTo>
                    <a:pt x="3673" y="17435"/>
                  </a:lnTo>
                  <a:cubicBezTo>
                    <a:pt x="9708" y="22992"/>
                    <a:pt x="13524" y="30791"/>
                    <a:pt x="14072" y="38877"/>
                  </a:cubicBezTo>
                  <a:lnTo>
                    <a:pt x="14406" y="43647"/>
                  </a:lnTo>
                  <a:lnTo>
                    <a:pt x="19176" y="43504"/>
                  </a:lnTo>
                  <a:lnTo>
                    <a:pt x="30839" y="43146"/>
                  </a:lnTo>
                  <a:lnTo>
                    <a:pt x="33486" y="43480"/>
                  </a:lnTo>
                  <a:lnTo>
                    <a:pt x="35251" y="40141"/>
                  </a:lnTo>
                  <a:lnTo>
                    <a:pt x="40785" y="29694"/>
                  </a:lnTo>
                  <a:lnTo>
                    <a:pt x="43050" y="25425"/>
                  </a:lnTo>
                  <a:lnTo>
                    <a:pt x="38853" y="23040"/>
                  </a:lnTo>
                  <a:cubicBezTo>
                    <a:pt x="31793" y="19033"/>
                    <a:pt x="26331" y="12307"/>
                    <a:pt x="23922" y="4651"/>
                  </a:cubicBezTo>
                  <a:lnTo>
                    <a:pt x="22491"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1" name="Google Shape;231;p6"/>
            <p:cNvSpPr/>
            <p:nvPr/>
          </p:nvSpPr>
          <p:spPr>
            <a:xfrm>
              <a:off x="1715025" y="2509875"/>
              <a:ext cx="981450" cy="676175"/>
            </a:xfrm>
            <a:custGeom>
              <a:rect l="l" t="t" r="r" b="b"/>
              <a:pathLst>
                <a:path w="39258" h="27046" extrusionOk="0">
                  <a:moveTo>
                    <a:pt x="30886" y="0"/>
                  </a:moveTo>
                  <a:lnTo>
                    <a:pt x="28835" y="1193"/>
                  </a:lnTo>
                  <a:cubicBezTo>
                    <a:pt x="23497" y="4248"/>
                    <a:pt x="17354" y="5838"/>
                    <a:pt x="11224" y="5838"/>
                  </a:cubicBezTo>
                  <a:cubicBezTo>
                    <a:pt x="8645" y="5838"/>
                    <a:pt x="6068" y="5557"/>
                    <a:pt x="3554" y="4985"/>
                  </a:cubicBezTo>
                  <a:lnTo>
                    <a:pt x="954" y="4389"/>
                  </a:lnTo>
                  <a:lnTo>
                    <a:pt x="549" y="7036"/>
                  </a:lnTo>
                  <a:cubicBezTo>
                    <a:pt x="143" y="9445"/>
                    <a:pt x="0" y="11902"/>
                    <a:pt x="96" y="14287"/>
                  </a:cubicBezTo>
                  <a:lnTo>
                    <a:pt x="72" y="14454"/>
                  </a:lnTo>
                  <a:lnTo>
                    <a:pt x="96" y="14859"/>
                  </a:lnTo>
                  <a:cubicBezTo>
                    <a:pt x="215" y="17268"/>
                    <a:pt x="596" y="19701"/>
                    <a:pt x="1193" y="22133"/>
                  </a:cubicBezTo>
                  <a:lnTo>
                    <a:pt x="1765" y="24662"/>
                  </a:lnTo>
                  <a:lnTo>
                    <a:pt x="4269" y="23922"/>
                  </a:lnTo>
                  <a:cubicBezTo>
                    <a:pt x="7511" y="22947"/>
                    <a:pt x="10893" y="22464"/>
                    <a:pt x="14282" y="22464"/>
                  </a:cubicBezTo>
                  <a:cubicBezTo>
                    <a:pt x="19597" y="22464"/>
                    <a:pt x="24930" y="23652"/>
                    <a:pt x="29765" y="25997"/>
                  </a:cubicBezTo>
                  <a:lnTo>
                    <a:pt x="31936" y="27047"/>
                  </a:lnTo>
                  <a:lnTo>
                    <a:pt x="39258" y="13213"/>
                  </a:lnTo>
                  <a:lnTo>
                    <a:pt x="3088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2" name="Google Shape;232;p6"/>
            <p:cNvSpPr/>
            <p:nvPr/>
          </p:nvSpPr>
          <p:spPr>
            <a:xfrm>
              <a:off x="1654800" y="2426400"/>
              <a:ext cx="1115625" cy="841350"/>
            </a:xfrm>
            <a:custGeom>
              <a:rect l="l" t="t" r="r" b="b"/>
              <a:pathLst>
                <a:path w="44625" h="33654" extrusionOk="0">
                  <a:moveTo>
                    <a:pt x="32556" y="6702"/>
                  </a:moveTo>
                  <a:lnTo>
                    <a:pt x="38876" y="16672"/>
                  </a:lnTo>
                  <a:lnTo>
                    <a:pt x="33343" y="27070"/>
                  </a:lnTo>
                  <a:cubicBezTo>
                    <a:pt x="28143" y="24536"/>
                    <a:pt x="22462" y="23247"/>
                    <a:pt x="16779" y="23247"/>
                  </a:cubicBezTo>
                  <a:cubicBezTo>
                    <a:pt x="13157" y="23247"/>
                    <a:pt x="9534" y="23770"/>
                    <a:pt x="6034" y="24828"/>
                  </a:cubicBezTo>
                  <a:cubicBezTo>
                    <a:pt x="5486" y="22610"/>
                    <a:pt x="5128" y="20321"/>
                    <a:pt x="5033" y="18079"/>
                  </a:cubicBezTo>
                  <a:cubicBezTo>
                    <a:pt x="5057" y="17983"/>
                    <a:pt x="5057" y="17888"/>
                    <a:pt x="5057" y="17769"/>
                  </a:cubicBezTo>
                  <a:cubicBezTo>
                    <a:pt x="4937" y="15408"/>
                    <a:pt x="5080" y="13094"/>
                    <a:pt x="5486" y="10757"/>
                  </a:cubicBezTo>
                  <a:cubicBezTo>
                    <a:pt x="8239" y="11395"/>
                    <a:pt x="11043" y="11710"/>
                    <a:pt x="13842" y="11710"/>
                  </a:cubicBezTo>
                  <a:cubicBezTo>
                    <a:pt x="20354" y="11710"/>
                    <a:pt x="26834" y="10005"/>
                    <a:pt x="32556" y="6702"/>
                  </a:cubicBezTo>
                  <a:close/>
                  <a:moveTo>
                    <a:pt x="34178" y="0"/>
                  </a:moveTo>
                  <a:lnTo>
                    <a:pt x="30052" y="2385"/>
                  </a:lnTo>
                  <a:cubicBezTo>
                    <a:pt x="25123" y="5235"/>
                    <a:pt x="19428" y="6718"/>
                    <a:pt x="13737" y="6718"/>
                  </a:cubicBezTo>
                  <a:cubicBezTo>
                    <a:pt x="11332" y="6718"/>
                    <a:pt x="8928" y="6454"/>
                    <a:pt x="6583" y="5915"/>
                  </a:cubicBezTo>
                  <a:lnTo>
                    <a:pt x="1360" y="4723"/>
                  </a:lnTo>
                  <a:lnTo>
                    <a:pt x="525" y="9993"/>
                  </a:lnTo>
                  <a:cubicBezTo>
                    <a:pt x="143" y="12474"/>
                    <a:pt x="0" y="14931"/>
                    <a:pt x="48" y="17363"/>
                  </a:cubicBezTo>
                  <a:lnTo>
                    <a:pt x="0" y="17530"/>
                  </a:lnTo>
                  <a:lnTo>
                    <a:pt x="24" y="18317"/>
                  </a:lnTo>
                  <a:cubicBezTo>
                    <a:pt x="143" y="20869"/>
                    <a:pt x="525" y="23493"/>
                    <a:pt x="1193" y="26069"/>
                  </a:cubicBezTo>
                  <a:lnTo>
                    <a:pt x="2457" y="31125"/>
                  </a:lnTo>
                  <a:lnTo>
                    <a:pt x="7466" y="29599"/>
                  </a:lnTo>
                  <a:cubicBezTo>
                    <a:pt x="10463" y="28701"/>
                    <a:pt x="13593" y="28256"/>
                    <a:pt x="16731" y="28256"/>
                  </a:cubicBezTo>
                  <a:cubicBezTo>
                    <a:pt x="21683" y="28256"/>
                    <a:pt x="26653" y="29364"/>
                    <a:pt x="31149" y="31554"/>
                  </a:cubicBezTo>
                  <a:lnTo>
                    <a:pt x="35466" y="33653"/>
                  </a:lnTo>
                  <a:lnTo>
                    <a:pt x="37732" y="29408"/>
                  </a:lnTo>
                  <a:lnTo>
                    <a:pt x="43265" y="18985"/>
                  </a:lnTo>
                  <a:lnTo>
                    <a:pt x="44624" y="16433"/>
                  </a:lnTo>
                  <a:lnTo>
                    <a:pt x="43074" y="13976"/>
                  </a:lnTo>
                  <a:lnTo>
                    <a:pt x="36754" y="4031"/>
                  </a:lnTo>
                  <a:lnTo>
                    <a:pt x="341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3" name="Google Shape;233;p6"/>
            <p:cNvSpPr/>
            <p:nvPr/>
          </p:nvSpPr>
          <p:spPr>
            <a:xfrm>
              <a:off x="5082700" y="2417450"/>
              <a:ext cx="982650" cy="683925"/>
            </a:xfrm>
            <a:custGeom>
              <a:rect l="l" t="t" r="r" b="b"/>
              <a:pathLst>
                <a:path w="39306" h="27357" extrusionOk="0">
                  <a:moveTo>
                    <a:pt x="7680" y="0"/>
                  </a:moveTo>
                  <a:lnTo>
                    <a:pt x="883" y="12832"/>
                  </a:lnTo>
                  <a:lnTo>
                    <a:pt x="0" y="14191"/>
                  </a:lnTo>
                  <a:lnTo>
                    <a:pt x="8395" y="27357"/>
                  </a:lnTo>
                  <a:lnTo>
                    <a:pt x="10447" y="26164"/>
                  </a:lnTo>
                  <a:cubicBezTo>
                    <a:pt x="15701" y="23138"/>
                    <a:pt x="21778" y="21573"/>
                    <a:pt x="27870" y="21573"/>
                  </a:cubicBezTo>
                  <a:cubicBezTo>
                    <a:pt x="30517" y="21573"/>
                    <a:pt x="33166" y="21868"/>
                    <a:pt x="35752" y="22467"/>
                  </a:cubicBezTo>
                  <a:lnTo>
                    <a:pt x="38352" y="23064"/>
                  </a:lnTo>
                  <a:lnTo>
                    <a:pt x="38781" y="20416"/>
                  </a:lnTo>
                  <a:cubicBezTo>
                    <a:pt x="39162" y="17960"/>
                    <a:pt x="39306" y="15455"/>
                    <a:pt x="39210" y="13070"/>
                  </a:cubicBezTo>
                  <a:lnTo>
                    <a:pt x="39186" y="11878"/>
                  </a:lnTo>
                  <a:cubicBezTo>
                    <a:pt x="39091" y="9755"/>
                    <a:pt x="39019" y="7299"/>
                    <a:pt x="38566" y="5152"/>
                  </a:cubicBezTo>
                  <a:lnTo>
                    <a:pt x="38018" y="2481"/>
                  </a:lnTo>
                  <a:lnTo>
                    <a:pt x="35394" y="3244"/>
                  </a:lnTo>
                  <a:cubicBezTo>
                    <a:pt x="32172" y="4211"/>
                    <a:pt x="28809" y="4690"/>
                    <a:pt x="25439" y="4690"/>
                  </a:cubicBezTo>
                  <a:cubicBezTo>
                    <a:pt x="20076" y="4690"/>
                    <a:pt x="14698" y="3476"/>
                    <a:pt x="9850" y="1074"/>
                  </a:cubicBezTo>
                  <a:lnTo>
                    <a:pt x="7680"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4" name="Google Shape;234;p6"/>
            <p:cNvSpPr/>
            <p:nvPr/>
          </p:nvSpPr>
          <p:spPr>
            <a:xfrm>
              <a:off x="5007550" y="2334575"/>
              <a:ext cx="1121000" cy="850875"/>
            </a:xfrm>
            <a:custGeom>
              <a:rect l="l" t="t" r="r" b="b"/>
              <a:pathLst>
                <a:path w="44840" h="34035" extrusionOk="0">
                  <a:moveTo>
                    <a:pt x="11735" y="6583"/>
                  </a:moveTo>
                  <a:cubicBezTo>
                    <a:pt x="17003" y="9180"/>
                    <a:pt x="22750" y="10495"/>
                    <a:pt x="28491" y="10495"/>
                  </a:cubicBezTo>
                  <a:cubicBezTo>
                    <a:pt x="32082" y="10495"/>
                    <a:pt x="35671" y="9981"/>
                    <a:pt x="39139" y="8944"/>
                  </a:cubicBezTo>
                  <a:cubicBezTo>
                    <a:pt x="39521" y="10900"/>
                    <a:pt x="39616" y="13094"/>
                    <a:pt x="39688" y="15241"/>
                  </a:cubicBezTo>
                  <a:cubicBezTo>
                    <a:pt x="39688" y="15598"/>
                    <a:pt x="39736" y="15956"/>
                    <a:pt x="39736" y="16314"/>
                  </a:cubicBezTo>
                  <a:lnTo>
                    <a:pt x="39736" y="16338"/>
                  </a:lnTo>
                  <a:cubicBezTo>
                    <a:pt x="39807" y="18699"/>
                    <a:pt x="39664" y="21036"/>
                    <a:pt x="39306" y="23326"/>
                  </a:cubicBezTo>
                  <a:cubicBezTo>
                    <a:pt x="36508" y="22673"/>
                    <a:pt x="33656" y="22351"/>
                    <a:pt x="30814" y="22351"/>
                  </a:cubicBezTo>
                  <a:cubicBezTo>
                    <a:pt x="24307" y="22351"/>
                    <a:pt x="17849" y="24039"/>
                    <a:pt x="12189" y="27309"/>
                  </a:cubicBezTo>
                  <a:lnTo>
                    <a:pt x="5940" y="17506"/>
                  </a:lnTo>
                  <a:cubicBezTo>
                    <a:pt x="5987" y="17483"/>
                    <a:pt x="5987" y="17459"/>
                    <a:pt x="6011" y="17411"/>
                  </a:cubicBezTo>
                  <a:lnTo>
                    <a:pt x="11735" y="6583"/>
                  </a:lnTo>
                  <a:close/>
                  <a:moveTo>
                    <a:pt x="9613" y="0"/>
                  </a:moveTo>
                  <a:lnTo>
                    <a:pt x="7347" y="4293"/>
                  </a:lnTo>
                  <a:lnTo>
                    <a:pt x="1742" y="14883"/>
                  </a:lnTo>
                  <a:lnTo>
                    <a:pt x="1" y="17483"/>
                  </a:lnTo>
                  <a:lnTo>
                    <a:pt x="1742" y="20225"/>
                  </a:lnTo>
                  <a:lnTo>
                    <a:pt x="7967" y="30004"/>
                  </a:lnTo>
                  <a:lnTo>
                    <a:pt x="10543" y="34035"/>
                  </a:lnTo>
                  <a:lnTo>
                    <a:pt x="14669" y="31650"/>
                  </a:lnTo>
                  <a:cubicBezTo>
                    <a:pt x="19537" y="28819"/>
                    <a:pt x="25151" y="27355"/>
                    <a:pt x="30779" y="27355"/>
                  </a:cubicBezTo>
                  <a:cubicBezTo>
                    <a:pt x="33258" y="27355"/>
                    <a:pt x="35740" y="27639"/>
                    <a:pt x="38162" y="28215"/>
                  </a:cubicBezTo>
                  <a:lnTo>
                    <a:pt x="43385" y="29432"/>
                  </a:lnTo>
                  <a:lnTo>
                    <a:pt x="44243" y="24161"/>
                  </a:lnTo>
                  <a:cubicBezTo>
                    <a:pt x="44673" y="21537"/>
                    <a:pt x="44840" y="18914"/>
                    <a:pt x="44720" y="16314"/>
                  </a:cubicBezTo>
                  <a:lnTo>
                    <a:pt x="44720" y="16266"/>
                  </a:lnTo>
                  <a:lnTo>
                    <a:pt x="44720" y="16171"/>
                  </a:lnTo>
                  <a:cubicBezTo>
                    <a:pt x="44720" y="15813"/>
                    <a:pt x="44697" y="15479"/>
                    <a:pt x="44697" y="15121"/>
                  </a:cubicBezTo>
                  <a:cubicBezTo>
                    <a:pt x="44601" y="12879"/>
                    <a:pt x="44530" y="10375"/>
                    <a:pt x="44053" y="7990"/>
                  </a:cubicBezTo>
                  <a:lnTo>
                    <a:pt x="42908" y="2600"/>
                  </a:lnTo>
                  <a:lnTo>
                    <a:pt x="37685" y="4174"/>
                  </a:lnTo>
                  <a:cubicBezTo>
                    <a:pt x="34705" y="5073"/>
                    <a:pt x="31594" y="5516"/>
                    <a:pt x="28477" y="5516"/>
                  </a:cubicBezTo>
                  <a:cubicBezTo>
                    <a:pt x="23485" y="5516"/>
                    <a:pt x="18475" y="4378"/>
                    <a:pt x="13953" y="2147"/>
                  </a:cubicBezTo>
                  <a:lnTo>
                    <a:pt x="961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5" name="Google Shape;235;p6"/>
            <p:cNvSpPr/>
            <p:nvPr/>
          </p:nvSpPr>
          <p:spPr>
            <a:xfrm>
              <a:off x="2681550" y="3849075"/>
              <a:ext cx="868775" cy="948675"/>
            </a:xfrm>
            <a:custGeom>
              <a:rect l="l" t="t" r="r" b="b"/>
              <a:pathLst>
                <a:path w="34751" h="37947" extrusionOk="0">
                  <a:moveTo>
                    <a:pt x="24996" y="0"/>
                  </a:moveTo>
                  <a:lnTo>
                    <a:pt x="10781" y="430"/>
                  </a:lnTo>
                  <a:lnTo>
                    <a:pt x="10805" y="2886"/>
                  </a:lnTo>
                  <a:cubicBezTo>
                    <a:pt x="10972" y="11639"/>
                    <a:pt x="7704" y="20273"/>
                    <a:pt x="1837" y="26594"/>
                  </a:cubicBezTo>
                  <a:lnTo>
                    <a:pt x="1" y="28573"/>
                  </a:lnTo>
                  <a:lnTo>
                    <a:pt x="2076" y="30243"/>
                  </a:lnTo>
                  <a:cubicBezTo>
                    <a:pt x="3912" y="31769"/>
                    <a:pt x="5939" y="33105"/>
                    <a:pt x="8062" y="34226"/>
                  </a:cubicBezTo>
                  <a:lnTo>
                    <a:pt x="8205" y="34250"/>
                  </a:lnTo>
                  <a:cubicBezTo>
                    <a:pt x="10543" y="35490"/>
                    <a:pt x="12928" y="36468"/>
                    <a:pt x="15122" y="37159"/>
                  </a:cubicBezTo>
                  <a:lnTo>
                    <a:pt x="17698" y="37946"/>
                  </a:lnTo>
                  <a:lnTo>
                    <a:pt x="18294" y="35323"/>
                  </a:lnTo>
                  <a:cubicBezTo>
                    <a:pt x="20154" y="26904"/>
                    <a:pt x="25449" y="19295"/>
                    <a:pt x="32676" y="14525"/>
                  </a:cubicBezTo>
                  <a:lnTo>
                    <a:pt x="34751" y="13190"/>
                  </a:lnTo>
                  <a:lnTo>
                    <a:pt x="27119" y="1169"/>
                  </a:lnTo>
                  <a:lnTo>
                    <a:pt x="26403" y="48"/>
                  </a:lnTo>
                  <a:lnTo>
                    <a:pt x="2499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6" name="Google Shape;236;p6"/>
            <p:cNvSpPr/>
            <p:nvPr/>
          </p:nvSpPr>
          <p:spPr>
            <a:xfrm>
              <a:off x="2590325" y="3785875"/>
              <a:ext cx="1044675" cy="1092950"/>
            </a:xfrm>
            <a:custGeom>
              <a:rect l="l" t="t" r="r" b="b"/>
              <a:pathLst>
                <a:path w="41787" h="43718" extrusionOk="0">
                  <a:moveTo>
                    <a:pt x="28621" y="5080"/>
                  </a:moveTo>
                  <a:lnTo>
                    <a:pt x="34941" y="15026"/>
                  </a:lnTo>
                  <a:cubicBezTo>
                    <a:pt x="27095" y="20178"/>
                    <a:pt x="21514" y="28239"/>
                    <a:pt x="19462" y="37350"/>
                  </a:cubicBezTo>
                  <a:cubicBezTo>
                    <a:pt x="17387" y="36730"/>
                    <a:pt x="15169" y="35776"/>
                    <a:pt x="12951" y="34631"/>
                  </a:cubicBezTo>
                  <a:cubicBezTo>
                    <a:pt x="10924" y="33558"/>
                    <a:pt x="9040" y="32318"/>
                    <a:pt x="7299" y="30886"/>
                  </a:cubicBezTo>
                  <a:cubicBezTo>
                    <a:pt x="13643" y="24018"/>
                    <a:pt x="17101" y="14883"/>
                    <a:pt x="16958" y="5414"/>
                  </a:cubicBezTo>
                  <a:lnTo>
                    <a:pt x="28621" y="5080"/>
                  </a:lnTo>
                  <a:close/>
                  <a:moveTo>
                    <a:pt x="31316" y="0"/>
                  </a:moveTo>
                  <a:lnTo>
                    <a:pt x="28502" y="72"/>
                  </a:lnTo>
                  <a:lnTo>
                    <a:pt x="16767" y="429"/>
                  </a:lnTo>
                  <a:lnTo>
                    <a:pt x="11854" y="573"/>
                  </a:lnTo>
                  <a:lnTo>
                    <a:pt x="11950" y="5486"/>
                  </a:lnTo>
                  <a:cubicBezTo>
                    <a:pt x="12093" y="13595"/>
                    <a:pt x="9064" y="21585"/>
                    <a:pt x="3626" y="27452"/>
                  </a:cubicBezTo>
                  <a:lnTo>
                    <a:pt x="1" y="31363"/>
                  </a:lnTo>
                  <a:lnTo>
                    <a:pt x="4127" y="34726"/>
                  </a:lnTo>
                  <a:cubicBezTo>
                    <a:pt x="6106" y="36348"/>
                    <a:pt x="8253" y="37755"/>
                    <a:pt x="10495" y="38972"/>
                  </a:cubicBezTo>
                  <a:lnTo>
                    <a:pt x="10614" y="39019"/>
                  </a:lnTo>
                  <a:cubicBezTo>
                    <a:pt x="10614" y="39019"/>
                    <a:pt x="10638" y="39019"/>
                    <a:pt x="10638" y="39067"/>
                  </a:cubicBezTo>
                  <a:cubicBezTo>
                    <a:pt x="13142" y="40379"/>
                    <a:pt x="15623" y="41381"/>
                    <a:pt x="17960" y="42120"/>
                  </a:cubicBezTo>
                  <a:lnTo>
                    <a:pt x="23135" y="43718"/>
                  </a:lnTo>
                  <a:lnTo>
                    <a:pt x="24328" y="38471"/>
                  </a:lnTo>
                  <a:cubicBezTo>
                    <a:pt x="26069" y="30648"/>
                    <a:pt x="30935" y="23612"/>
                    <a:pt x="37684" y="19200"/>
                  </a:cubicBezTo>
                  <a:lnTo>
                    <a:pt x="41786" y="16481"/>
                  </a:lnTo>
                  <a:lnTo>
                    <a:pt x="39163" y="12355"/>
                  </a:lnTo>
                  <a:lnTo>
                    <a:pt x="32843" y="2385"/>
                  </a:lnTo>
                  <a:lnTo>
                    <a:pt x="31316"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7" name="Google Shape;237;p6"/>
            <p:cNvSpPr/>
            <p:nvPr/>
          </p:nvSpPr>
          <p:spPr>
            <a:xfrm>
              <a:off x="4351075" y="3803150"/>
              <a:ext cx="906350" cy="944500"/>
            </a:xfrm>
            <a:custGeom>
              <a:rect l="l" t="t" r="r" b="b"/>
              <a:pathLst>
                <a:path w="36254" h="37780" extrusionOk="0">
                  <a:moveTo>
                    <a:pt x="22969" y="1"/>
                  </a:moveTo>
                  <a:lnTo>
                    <a:pt x="7299" y="430"/>
                  </a:lnTo>
                  <a:lnTo>
                    <a:pt x="1" y="14192"/>
                  </a:lnTo>
                  <a:lnTo>
                    <a:pt x="2123" y="15384"/>
                  </a:lnTo>
                  <a:cubicBezTo>
                    <a:pt x="9779" y="19725"/>
                    <a:pt x="15694" y="26976"/>
                    <a:pt x="18318" y="35228"/>
                  </a:cubicBezTo>
                  <a:lnTo>
                    <a:pt x="19105" y="37780"/>
                  </a:lnTo>
                  <a:lnTo>
                    <a:pt x="21561" y="36874"/>
                  </a:lnTo>
                  <a:cubicBezTo>
                    <a:pt x="23851" y="36039"/>
                    <a:pt x="26093" y="34966"/>
                    <a:pt x="28120" y="33725"/>
                  </a:cubicBezTo>
                  <a:lnTo>
                    <a:pt x="28287" y="33654"/>
                  </a:lnTo>
                  <a:lnTo>
                    <a:pt x="28621" y="33439"/>
                  </a:lnTo>
                  <a:cubicBezTo>
                    <a:pt x="30696" y="32127"/>
                    <a:pt x="32604" y="30672"/>
                    <a:pt x="34321" y="29027"/>
                  </a:cubicBezTo>
                  <a:lnTo>
                    <a:pt x="36253" y="27190"/>
                  </a:lnTo>
                  <a:lnTo>
                    <a:pt x="34298" y="25378"/>
                  </a:lnTo>
                  <a:cubicBezTo>
                    <a:pt x="27858" y="19439"/>
                    <a:pt x="23780" y="11067"/>
                    <a:pt x="23136" y="2386"/>
                  </a:cubicBezTo>
                  <a:lnTo>
                    <a:pt x="22969"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8" name="Google Shape;238;p6"/>
            <p:cNvSpPr/>
            <p:nvPr/>
          </p:nvSpPr>
          <p:spPr>
            <a:xfrm>
              <a:off x="4268800" y="3738175"/>
              <a:ext cx="1081050" cy="1089975"/>
            </a:xfrm>
            <a:custGeom>
              <a:rect l="l" t="t" r="r" b="b"/>
              <a:pathLst>
                <a:path w="43242" h="43599" extrusionOk="0">
                  <a:moveTo>
                    <a:pt x="23970" y="5128"/>
                  </a:moveTo>
                  <a:cubicBezTo>
                    <a:pt x="24638" y="14525"/>
                    <a:pt x="28979" y="23374"/>
                    <a:pt x="35919" y="29789"/>
                  </a:cubicBezTo>
                  <a:cubicBezTo>
                    <a:pt x="34297" y="31316"/>
                    <a:pt x="32508" y="32675"/>
                    <a:pt x="30577" y="33892"/>
                  </a:cubicBezTo>
                  <a:cubicBezTo>
                    <a:pt x="30481" y="33939"/>
                    <a:pt x="30410" y="33963"/>
                    <a:pt x="30314" y="34011"/>
                  </a:cubicBezTo>
                  <a:cubicBezTo>
                    <a:pt x="28311" y="35275"/>
                    <a:pt x="26164" y="36277"/>
                    <a:pt x="23994" y="37088"/>
                  </a:cubicBezTo>
                  <a:cubicBezTo>
                    <a:pt x="21156" y="28167"/>
                    <a:pt x="14931" y="20511"/>
                    <a:pt x="6678" y="15837"/>
                  </a:cubicBezTo>
                  <a:lnTo>
                    <a:pt x="12164" y="5486"/>
                  </a:lnTo>
                  <a:lnTo>
                    <a:pt x="23970" y="5128"/>
                  </a:lnTo>
                  <a:close/>
                  <a:moveTo>
                    <a:pt x="28573" y="0"/>
                  </a:moveTo>
                  <a:lnTo>
                    <a:pt x="23803" y="143"/>
                  </a:lnTo>
                  <a:lnTo>
                    <a:pt x="11997" y="501"/>
                  </a:lnTo>
                  <a:lnTo>
                    <a:pt x="9111" y="596"/>
                  </a:lnTo>
                  <a:lnTo>
                    <a:pt x="7752" y="3172"/>
                  </a:lnTo>
                  <a:lnTo>
                    <a:pt x="2266" y="13499"/>
                  </a:lnTo>
                  <a:lnTo>
                    <a:pt x="0" y="17769"/>
                  </a:lnTo>
                  <a:lnTo>
                    <a:pt x="4198" y="20154"/>
                  </a:lnTo>
                  <a:cubicBezTo>
                    <a:pt x="11329" y="24208"/>
                    <a:pt x="16815" y="30958"/>
                    <a:pt x="19248" y="38614"/>
                  </a:cubicBezTo>
                  <a:lnTo>
                    <a:pt x="20822" y="43599"/>
                  </a:lnTo>
                  <a:lnTo>
                    <a:pt x="25711" y="41762"/>
                  </a:lnTo>
                  <a:cubicBezTo>
                    <a:pt x="28072" y="40904"/>
                    <a:pt x="30314" y="39830"/>
                    <a:pt x="32389" y="38590"/>
                  </a:cubicBezTo>
                  <a:lnTo>
                    <a:pt x="32604" y="38519"/>
                  </a:lnTo>
                  <a:lnTo>
                    <a:pt x="33248" y="38113"/>
                  </a:lnTo>
                  <a:cubicBezTo>
                    <a:pt x="35466" y="36730"/>
                    <a:pt x="37493" y="35156"/>
                    <a:pt x="39330" y="33391"/>
                  </a:cubicBezTo>
                  <a:lnTo>
                    <a:pt x="43241" y="29718"/>
                  </a:lnTo>
                  <a:lnTo>
                    <a:pt x="39282" y="26092"/>
                  </a:lnTo>
                  <a:cubicBezTo>
                    <a:pt x="33295" y="20583"/>
                    <a:pt x="29503" y="12784"/>
                    <a:pt x="28907" y="4746"/>
                  </a:cubicBezTo>
                  <a:lnTo>
                    <a:pt x="2857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9" name="Google Shape;239;p6"/>
            <p:cNvSpPr/>
            <p:nvPr/>
          </p:nvSpPr>
          <p:spPr>
            <a:xfrm>
              <a:off x="4064875" y="1383525"/>
              <a:ext cx="475250" cy="377475"/>
            </a:xfrm>
            <a:custGeom>
              <a:rect l="l" t="t" r="r" b="b"/>
              <a:pathLst>
                <a:path w="19010" h="15099" extrusionOk="0">
                  <a:moveTo>
                    <a:pt x="1479" y="12737"/>
                  </a:moveTo>
                  <a:cubicBezTo>
                    <a:pt x="1479" y="12737"/>
                    <a:pt x="1384" y="11878"/>
                    <a:pt x="1384" y="11640"/>
                  </a:cubicBezTo>
                  <a:cubicBezTo>
                    <a:pt x="1360" y="11306"/>
                    <a:pt x="1288" y="10972"/>
                    <a:pt x="1265" y="10614"/>
                  </a:cubicBezTo>
                  <a:cubicBezTo>
                    <a:pt x="1265" y="10614"/>
                    <a:pt x="1193" y="10137"/>
                    <a:pt x="1169" y="9994"/>
                  </a:cubicBezTo>
                  <a:lnTo>
                    <a:pt x="1002" y="8921"/>
                  </a:lnTo>
                  <a:cubicBezTo>
                    <a:pt x="1002" y="8921"/>
                    <a:pt x="907" y="8515"/>
                    <a:pt x="907" y="8396"/>
                  </a:cubicBezTo>
                  <a:lnTo>
                    <a:pt x="549" y="6774"/>
                  </a:lnTo>
                  <a:lnTo>
                    <a:pt x="1" y="4604"/>
                  </a:lnTo>
                  <a:lnTo>
                    <a:pt x="2123" y="3817"/>
                  </a:lnTo>
                  <a:cubicBezTo>
                    <a:pt x="4007" y="3149"/>
                    <a:pt x="5844" y="2266"/>
                    <a:pt x="7633" y="1241"/>
                  </a:cubicBezTo>
                  <a:lnTo>
                    <a:pt x="9731" y="1"/>
                  </a:lnTo>
                  <a:lnTo>
                    <a:pt x="19009" y="14597"/>
                  </a:lnTo>
                  <a:lnTo>
                    <a:pt x="1742"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0" name="Google Shape;240;p6"/>
            <p:cNvSpPr/>
            <p:nvPr/>
          </p:nvSpPr>
          <p:spPr>
            <a:xfrm>
              <a:off x="3172275" y="1412750"/>
              <a:ext cx="456175" cy="377450"/>
            </a:xfrm>
            <a:custGeom>
              <a:rect l="l" t="t" r="r" b="b"/>
              <a:pathLst>
                <a:path w="18247" h="15098" extrusionOk="0">
                  <a:moveTo>
                    <a:pt x="8014" y="0"/>
                  </a:moveTo>
                  <a:lnTo>
                    <a:pt x="10185" y="1074"/>
                  </a:lnTo>
                  <a:cubicBezTo>
                    <a:pt x="12093" y="2028"/>
                    <a:pt x="14096" y="2815"/>
                    <a:pt x="16123" y="3411"/>
                  </a:cubicBezTo>
                  <a:lnTo>
                    <a:pt x="18246" y="4031"/>
                  </a:lnTo>
                  <a:lnTo>
                    <a:pt x="17888" y="6201"/>
                  </a:lnTo>
                  <a:cubicBezTo>
                    <a:pt x="17554" y="8133"/>
                    <a:pt x="17435" y="10137"/>
                    <a:pt x="17459" y="12116"/>
                  </a:cubicBezTo>
                  <a:lnTo>
                    <a:pt x="17507" y="14573"/>
                  </a:lnTo>
                  <a:lnTo>
                    <a:pt x="1"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1" name="Google Shape;241;p6"/>
            <p:cNvSpPr/>
            <p:nvPr/>
          </p:nvSpPr>
          <p:spPr>
            <a:xfrm>
              <a:off x="2839575" y="1727575"/>
              <a:ext cx="454950" cy="377450"/>
            </a:xfrm>
            <a:custGeom>
              <a:rect l="l" t="t" r="r" b="b"/>
              <a:pathLst>
                <a:path w="18198" h="15098" extrusionOk="0">
                  <a:moveTo>
                    <a:pt x="334" y="8944"/>
                  </a:moveTo>
                  <a:cubicBezTo>
                    <a:pt x="668" y="6965"/>
                    <a:pt x="811" y="4937"/>
                    <a:pt x="787" y="2982"/>
                  </a:cubicBezTo>
                  <a:lnTo>
                    <a:pt x="763" y="501"/>
                  </a:lnTo>
                  <a:lnTo>
                    <a:pt x="18198" y="0"/>
                  </a:lnTo>
                  <a:lnTo>
                    <a:pt x="10184" y="15098"/>
                  </a:lnTo>
                  <a:lnTo>
                    <a:pt x="7990" y="14024"/>
                  </a:lnTo>
                  <a:cubicBezTo>
                    <a:pt x="6082" y="13070"/>
                    <a:pt x="4102" y="12307"/>
                    <a:pt x="2123" y="11735"/>
                  </a:cubicBezTo>
                  <a:lnTo>
                    <a:pt x="0" y="1111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2" name="Google Shape;242;p6"/>
            <p:cNvSpPr/>
            <p:nvPr/>
          </p:nvSpPr>
          <p:spPr>
            <a:xfrm>
              <a:off x="2911700" y="3556900"/>
              <a:ext cx="475250" cy="377450"/>
            </a:xfrm>
            <a:custGeom>
              <a:rect l="l" t="t" r="r" b="b"/>
              <a:pathLst>
                <a:path w="19010" h="15098" extrusionOk="0">
                  <a:moveTo>
                    <a:pt x="1503" y="12713"/>
                  </a:moveTo>
                  <a:cubicBezTo>
                    <a:pt x="1503" y="12713"/>
                    <a:pt x="1408" y="11854"/>
                    <a:pt x="1408" y="11640"/>
                  </a:cubicBezTo>
                  <a:cubicBezTo>
                    <a:pt x="1384" y="11306"/>
                    <a:pt x="1313" y="10948"/>
                    <a:pt x="1289" y="10614"/>
                  </a:cubicBezTo>
                  <a:cubicBezTo>
                    <a:pt x="1289" y="10614"/>
                    <a:pt x="1241" y="10137"/>
                    <a:pt x="1193" y="9994"/>
                  </a:cubicBezTo>
                  <a:lnTo>
                    <a:pt x="1026" y="8921"/>
                  </a:lnTo>
                  <a:cubicBezTo>
                    <a:pt x="1026" y="8921"/>
                    <a:pt x="931" y="8491"/>
                    <a:pt x="931" y="8372"/>
                  </a:cubicBezTo>
                  <a:lnTo>
                    <a:pt x="573" y="6774"/>
                  </a:lnTo>
                  <a:lnTo>
                    <a:pt x="1" y="4604"/>
                  </a:lnTo>
                  <a:lnTo>
                    <a:pt x="2124" y="3817"/>
                  </a:lnTo>
                  <a:cubicBezTo>
                    <a:pt x="4008" y="3125"/>
                    <a:pt x="5844" y="2266"/>
                    <a:pt x="7633" y="1217"/>
                  </a:cubicBezTo>
                  <a:lnTo>
                    <a:pt x="9732" y="1"/>
                  </a:lnTo>
                  <a:lnTo>
                    <a:pt x="19010" y="14573"/>
                  </a:lnTo>
                  <a:lnTo>
                    <a:pt x="1718" y="15098"/>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3" name="Google Shape;243;p6"/>
            <p:cNvSpPr/>
            <p:nvPr/>
          </p:nvSpPr>
          <p:spPr>
            <a:xfrm>
              <a:off x="2449600" y="2768050"/>
              <a:ext cx="437700" cy="531300"/>
            </a:xfrm>
            <a:custGeom>
              <a:rect l="l" t="t" r="r" b="b"/>
              <a:pathLst>
                <a:path w="17508" h="21252" extrusionOk="0">
                  <a:moveTo>
                    <a:pt x="7490" y="19963"/>
                  </a:moveTo>
                  <a:cubicBezTo>
                    <a:pt x="6035" y="18842"/>
                    <a:pt x="4246" y="17674"/>
                    <a:pt x="2195" y="16529"/>
                  </a:cubicBezTo>
                  <a:lnTo>
                    <a:pt x="1" y="15336"/>
                  </a:lnTo>
                  <a:lnTo>
                    <a:pt x="8158" y="0"/>
                  </a:lnTo>
                  <a:lnTo>
                    <a:pt x="17507" y="14692"/>
                  </a:lnTo>
                  <a:lnTo>
                    <a:pt x="15456" y="16028"/>
                  </a:lnTo>
                  <a:cubicBezTo>
                    <a:pt x="13786" y="17125"/>
                    <a:pt x="12212" y="18389"/>
                    <a:pt x="10781" y="19749"/>
                  </a:cubicBezTo>
                  <a:lnTo>
                    <a:pt x="9207" y="2125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4" name="Google Shape;244;p6"/>
            <p:cNvSpPr/>
            <p:nvPr/>
          </p:nvSpPr>
          <p:spPr>
            <a:xfrm>
              <a:off x="2426350" y="2383450"/>
              <a:ext cx="433500" cy="531300"/>
            </a:xfrm>
            <a:custGeom>
              <a:rect l="l" t="t" r="r" b="b"/>
              <a:pathLst>
                <a:path w="17340" h="21252" extrusionOk="0">
                  <a:moveTo>
                    <a:pt x="1" y="6631"/>
                  </a:moveTo>
                  <a:lnTo>
                    <a:pt x="2052" y="5296"/>
                  </a:lnTo>
                  <a:lnTo>
                    <a:pt x="2433" y="5033"/>
                  </a:lnTo>
                  <a:cubicBezTo>
                    <a:pt x="2624" y="4914"/>
                    <a:pt x="2791" y="4795"/>
                    <a:pt x="2982" y="4652"/>
                  </a:cubicBezTo>
                  <a:cubicBezTo>
                    <a:pt x="3244" y="4437"/>
                    <a:pt x="3531" y="4246"/>
                    <a:pt x="3817" y="4055"/>
                  </a:cubicBezTo>
                  <a:cubicBezTo>
                    <a:pt x="3817" y="4055"/>
                    <a:pt x="4198" y="3769"/>
                    <a:pt x="4318" y="3650"/>
                  </a:cubicBezTo>
                  <a:cubicBezTo>
                    <a:pt x="4604" y="3412"/>
                    <a:pt x="4890" y="3173"/>
                    <a:pt x="5176" y="2935"/>
                  </a:cubicBezTo>
                  <a:cubicBezTo>
                    <a:pt x="5176" y="2935"/>
                    <a:pt x="5510" y="2672"/>
                    <a:pt x="5606" y="2624"/>
                  </a:cubicBezTo>
                  <a:cubicBezTo>
                    <a:pt x="6011" y="2267"/>
                    <a:pt x="6440" y="1909"/>
                    <a:pt x="6822" y="1503"/>
                  </a:cubicBezTo>
                  <a:lnTo>
                    <a:pt x="8420" y="1"/>
                  </a:lnTo>
                  <a:lnTo>
                    <a:pt x="10137" y="1384"/>
                  </a:lnTo>
                  <a:cubicBezTo>
                    <a:pt x="11711" y="2672"/>
                    <a:pt x="13405" y="3865"/>
                    <a:pt x="15217" y="4890"/>
                  </a:cubicBezTo>
                  <a:lnTo>
                    <a:pt x="17340" y="6083"/>
                  </a:lnTo>
                  <a:lnTo>
                    <a:pt x="9302" y="21252"/>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5" name="Google Shape;245;p6"/>
            <p:cNvSpPr/>
            <p:nvPr/>
          </p:nvSpPr>
          <p:spPr>
            <a:xfrm>
              <a:off x="4418450" y="1665550"/>
              <a:ext cx="461525" cy="382250"/>
            </a:xfrm>
            <a:custGeom>
              <a:rect l="l" t="t" r="r" b="b"/>
              <a:pathLst>
                <a:path w="18461" h="15290" extrusionOk="0">
                  <a:moveTo>
                    <a:pt x="1" y="836"/>
                  </a:moveTo>
                  <a:lnTo>
                    <a:pt x="16815" y="1"/>
                  </a:lnTo>
                  <a:lnTo>
                    <a:pt x="16982" y="2434"/>
                  </a:lnTo>
                  <a:cubicBezTo>
                    <a:pt x="17149" y="4413"/>
                    <a:pt x="17435" y="6417"/>
                    <a:pt x="17912" y="8301"/>
                  </a:cubicBezTo>
                  <a:lnTo>
                    <a:pt x="18461" y="10447"/>
                  </a:lnTo>
                  <a:lnTo>
                    <a:pt x="16386" y="11258"/>
                  </a:lnTo>
                  <a:cubicBezTo>
                    <a:pt x="14716" y="11926"/>
                    <a:pt x="12880" y="12833"/>
                    <a:pt x="10877" y="14001"/>
                  </a:cubicBezTo>
                  <a:lnTo>
                    <a:pt x="8754" y="1528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6" name="Google Shape;246;p6"/>
            <p:cNvSpPr/>
            <p:nvPr/>
          </p:nvSpPr>
          <p:spPr>
            <a:xfrm>
              <a:off x="4920500" y="2695300"/>
              <a:ext cx="434100" cy="532500"/>
            </a:xfrm>
            <a:custGeom>
              <a:rect l="l" t="t" r="r" b="b"/>
              <a:pathLst>
                <a:path w="17364" h="21300" extrusionOk="0">
                  <a:moveTo>
                    <a:pt x="7227" y="19916"/>
                  </a:moveTo>
                  <a:cubicBezTo>
                    <a:pt x="5653" y="18604"/>
                    <a:pt x="3912" y="17412"/>
                    <a:pt x="2124" y="16410"/>
                  </a:cubicBezTo>
                  <a:lnTo>
                    <a:pt x="1" y="15217"/>
                  </a:lnTo>
                  <a:lnTo>
                    <a:pt x="8062" y="1"/>
                  </a:lnTo>
                  <a:lnTo>
                    <a:pt x="17364" y="14645"/>
                  </a:lnTo>
                  <a:lnTo>
                    <a:pt x="15313" y="15980"/>
                  </a:lnTo>
                  <a:cubicBezTo>
                    <a:pt x="13596" y="17101"/>
                    <a:pt x="11998" y="18366"/>
                    <a:pt x="10543" y="19773"/>
                  </a:cubicBezTo>
                  <a:lnTo>
                    <a:pt x="8921"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7" name="Google Shape;247;p6"/>
            <p:cNvSpPr/>
            <p:nvPr/>
          </p:nvSpPr>
          <p:spPr>
            <a:xfrm>
              <a:off x="4905000" y="2298800"/>
              <a:ext cx="433500" cy="532475"/>
            </a:xfrm>
            <a:custGeom>
              <a:rect l="l" t="t" r="r" b="b"/>
              <a:pathLst>
                <a:path w="17340" h="21299" extrusionOk="0">
                  <a:moveTo>
                    <a:pt x="1" y="6654"/>
                  </a:moveTo>
                  <a:lnTo>
                    <a:pt x="2052" y="5319"/>
                  </a:lnTo>
                  <a:cubicBezTo>
                    <a:pt x="3769" y="4222"/>
                    <a:pt x="5367" y="2934"/>
                    <a:pt x="6822" y="1527"/>
                  </a:cubicBezTo>
                  <a:lnTo>
                    <a:pt x="8444" y="0"/>
                  </a:lnTo>
                  <a:lnTo>
                    <a:pt x="10137" y="1407"/>
                  </a:lnTo>
                  <a:cubicBezTo>
                    <a:pt x="11711" y="2719"/>
                    <a:pt x="13452" y="3912"/>
                    <a:pt x="15241" y="4889"/>
                  </a:cubicBezTo>
                  <a:lnTo>
                    <a:pt x="17340" y="6082"/>
                  </a:lnTo>
                  <a:lnTo>
                    <a:pt x="9302" y="21299"/>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8" name="Google Shape;248;p6"/>
            <p:cNvSpPr/>
            <p:nvPr/>
          </p:nvSpPr>
          <p:spPr>
            <a:xfrm>
              <a:off x="4165650" y="3811500"/>
              <a:ext cx="453175" cy="379850"/>
            </a:xfrm>
            <a:custGeom>
              <a:rect l="l" t="t" r="r" b="b"/>
              <a:pathLst>
                <a:path w="18127" h="15194" extrusionOk="0">
                  <a:moveTo>
                    <a:pt x="358" y="9064"/>
                  </a:moveTo>
                  <a:cubicBezTo>
                    <a:pt x="692" y="7108"/>
                    <a:pt x="835" y="5057"/>
                    <a:pt x="811" y="2982"/>
                  </a:cubicBezTo>
                  <a:lnTo>
                    <a:pt x="787" y="502"/>
                  </a:lnTo>
                  <a:lnTo>
                    <a:pt x="18127" y="1"/>
                  </a:lnTo>
                  <a:lnTo>
                    <a:pt x="10017" y="15193"/>
                  </a:lnTo>
                  <a:lnTo>
                    <a:pt x="7847" y="14096"/>
                  </a:lnTo>
                  <a:cubicBezTo>
                    <a:pt x="7704" y="14025"/>
                    <a:pt x="7585" y="13929"/>
                    <a:pt x="7418" y="13882"/>
                  </a:cubicBezTo>
                  <a:lnTo>
                    <a:pt x="7108" y="13739"/>
                  </a:lnTo>
                  <a:cubicBezTo>
                    <a:pt x="6559" y="13452"/>
                    <a:pt x="6058" y="13262"/>
                    <a:pt x="5510" y="13047"/>
                  </a:cubicBezTo>
                  <a:lnTo>
                    <a:pt x="5438" y="13023"/>
                  </a:lnTo>
                  <a:cubicBezTo>
                    <a:pt x="4913" y="12808"/>
                    <a:pt x="4436" y="12618"/>
                    <a:pt x="3959" y="12451"/>
                  </a:cubicBezTo>
                  <a:lnTo>
                    <a:pt x="3769" y="12403"/>
                  </a:lnTo>
                  <a:cubicBezTo>
                    <a:pt x="3220" y="12212"/>
                    <a:pt x="2648" y="12021"/>
                    <a:pt x="2123" y="11854"/>
                  </a:cubicBezTo>
                  <a:lnTo>
                    <a:pt x="0" y="1123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9" name="Google Shape;249;p6"/>
            <p:cNvSpPr/>
            <p:nvPr/>
          </p:nvSpPr>
          <p:spPr>
            <a:xfrm>
              <a:off x="3253375" y="3838925"/>
              <a:ext cx="474650" cy="379850"/>
            </a:xfrm>
            <a:custGeom>
              <a:rect l="l" t="t" r="r" b="b"/>
              <a:pathLst>
                <a:path w="18986" h="15194" extrusionOk="0">
                  <a:moveTo>
                    <a:pt x="0" y="502"/>
                  </a:moveTo>
                  <a:lnTo>
                    <a:pt x="17363" y="1"/>
                  </a:lnTo>
                  <a:lnTo>
                    <a:pt x="17530" y="2386"/>
                  </a:lnTo>
                  <a:cubicBezTo>
                    <a:pt x="17673" y="4342"/>
                    <a:pt x="17983" y="6345"/>
                    <a:pt x="18460" y="8253"/>
                  </a:cubicBezTo>
                  <a:lnTo>
                    <a:pt x="18985" y="10400"/>
                  </a:lnTo>
                  <a:lnTo>
                    <a:pt x="16934" y="11211"/>
                  </a:lnTo>
                  <a:cubicBezTo>
                    <a:pt x="15264" y="11831"/>
                    <a:pt x="13428" y="12785"/>
                    <a:pt x="11425" y="13953"/>
                  </a:cubicBezTo>
                  <a:lnTo>
                    <a:pt x="9326" y="1519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0" name="Google Shape;250;p6"/>
            <p:cNvSpPr/>
            <p:nvPr/>
          </p:nvSpPr>
          <p:spPr>
            <a:xfrm>
              <a:off x="4493000" y="3509200"/>
              <a:ext cx="454375" cy="380450"/>
            </a:xfrm>
            <a:custGeom>
              <a:rect l="l" t="t" r="r" b="b"/>
              <a:pathLst>
                <a:path w="18175" h="15218" extrusionOk="0">
                  <a:moveTo>
                    <a:pt x="8109" y="1"/>
                  </a:moveTo>
                  <a:lnTo>
                    <a:pt x="10280" y="1074"/>
                  </a:lnTo>
                  <a:cubicBezTo>
                    <a:pt x="12140" y="2004"/>
                    <a:pt x="14072" y="2743"/>
                    <a:pt x="16075" y="3340"/>
                  </a:cubicBezTo>
                  <a:lnTo>
                    <a:pt x="18174" y="3984"/>
                  </a:lnTo>
                  <a:lnTo>
                    <a:pt x="17816" y="6154"/>
                  </a:lnTo>
                  <a:cubicBezTo>
                    <a:pt x="17506" y="8157"/>
                    <a:pt x="17339" y="10185"/>
                    <a:pt x="17387" y="12236"/>
                  </a:cubicBezTo>
                  <a:lnTo>
                    <a:pt x="17411" y="14716"/>
                  </a:lnTo>
                  <a:lnTo>
                    <a:pt x="0" y="1521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1" name="Google Shape;251;p6"/>
            <p:cNvSpPr/>
            <p:nvPr/>
          </p:nvSpPr>
          <p:spPr>
            <a:xfrm>
              <a:off x="1918350" y="1754400"/>
              <a:ext cx="505650" cy="376275"/>
            </a:xfrm>
            <a:custGeom>
              <a:rect l="l" t="t" r="r" b="b"/>
              <a:pathLst>
                <a:path w="20226" h="15051" extrusionOk="0">
                  <a:moveTo>
                    <a:pt x="0" y="287"/>
                  </a:moveTo>
                  <a:lnTo>
                    <a:pt x="5677" y="358"/>
                  </a:lnTo>
                  <a:lnTo>
                    <a:pt x="17769" y="1"/>
                  </a:lnTo>
                  <a:lnTo>
                    <a:pt x="17960" y="2386"/>
                  </a:lnTo>
                  <a:cubicBezTo>
                    <a:pt x="17960" y="2386"/>
                    <a:pt x="18055" y="3268"/>
                    <a:pt x="18055" y="3483"/>
                  </a:cubicBezTo>
                  <a:cubicBezTo>
                    <a:pt x="18079" y="3817"/>
                    <a:pt x="18126" y="4175"/>
                    <a:pt x="18174" y="4485"/>
                  </a:cubicBezTo>
                  <a:lnTo>
                    <a:pt x="18174" y="4580"/>
                  </a:lnTo>
                  <a:cubicBezTo>
                    <a:pt x="18198" y="4771"/>
                    <a:pt x="18222" y="4938"/>
                    <a:pt x="18246" y="5152"/>
                  </a:cubicBezTo>
                  <a:lnTo>
                    <a:pt x="18437" y="6226"/>
                  </a:lnTo>
                  <a:lnTo>
                    <a:pt x="18532" y="6750"/>
                  </a:lnTo>
                  <a:cubicBezTo>
                    <a:pt x="18603" y="7275"/>
                    <a:pt x="18723" y="7776"/>
                    <a:pt x="18842" y="8277"/>
                  </a:cubicBezTo>
                  <a:lnTo>
                    <a:pt x="20225" y="13715"/>
                  </a:lnTo>
                  <a:lnTo>
                    <a:pt x="16290" y="11616"/>
                  </a:lnTo>
                  <a:cubicBezTo>
                    <a:pt x="14716" y="12236"/>
                    <a:pt x="13189" y="12999"/>
                    <a:pt x="11735" y="13834"/>
                  </a:cubicBezTo>
                  <a:lnTo>
                    <a:pt x="9636" y="1505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2" name="Google Shape;252;p6"/>
            <p:cNvSpPr/>
            <p:nvPr/>
          </p:nvSpPr>
          <p:spPr>
            <a:xfrm>
              <a:off x="3602175" y="596475"/>
              <a:ext cx="437075" cy="531875"/>
            </a:xfrm>
            <a:custGeom>
              <a:rect l="l" t="t" r="r" b="b"/>
              <a:pathLst>
                <a:path w="17483" h="21275" extrusionOk="0">
                  <a:moveTo>
                    <a:pt x="7490" y="19963"/>
                  </a:moveTo>
                  <a:cubicBezTo>
                    <a:pt x="6035" y="18818"/>
                    <a:pt x="4246" y="17649"/>
                    <a:pt x="2171" y="16528"/>
                  </a:cubicBezTo>
                  <a:lnTo>
                    <a:pt x="1" y="15336"/>
                  </a:lnTo>
                  <a:lnTo>
                    <a:pt x="8110" y="0"/>
                  </a:lnTo>
                  <a:lnTo>
                    <a:pt x="17483" y="14716"/>
                  </a:lnTo>
                  <a:lnTo>
                    <a:pt x="15408" y="16051"/>
                  </a:lnTo>
                  <a:cubicBezTo>
                    <a:pt x="13738" y="17149"/>
                    <a:pt x="12164" y="18413"/>
                    <a:pt x="10733" y="19772"/>
                  </a:cubicBezTo>
                  <a:lnTo>
                    <a:pt x="9159"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3" name="Google Shape;253;p6"/>
            <p:cNvSpPr/>
            <p:nvPr/>
          </p:nvSpPr>
          <p:spPr>
            <a:xfrm>
              <a:off x="2019700" y="3584925"/>
              <a:ext cx="456175" cy="376875"/>
            </a:xfrm>
            <a:custGeom>
              <a:rect l="l" t="t" r="r" b="b"/>
              <a:pathLst>
                <a:path w="18247" h="15074" extrusionOk="0">
                  <a:moveTo>
                    <a:pt x="8038" y="1"/>
                  </a:moveTo>
                  <a:lnTo>
                    <a:pt x="10209" y="1074"/>
                  </a:lnTo>
                  <a:cubicBezTo>
                    <a:pt x="12117" y="2028"/>
                    <a:pt x="14120" y="2791"/>
                    <a:pt x="16147" y="3387"/>
                  </a:cubicBezTo>
                  <a:lnTo>
                    <a:pt x="18246" y="4007"/>
                  </a:lnTo>
                  <a:lnTo>
                    <a:pt x="17889" y="6202"/>
                  </a:lnTo>
                  <a:cubicBezTo>
                    <a:pt x="17578" y="8134"/>
                    <a:pt x="17459" y="10137"/>
                    <a:pt x="17483" y="12093"/>
                  </a:cubicBezTo>
                  <a:lnTo>
                    <a:pt x="17507" y="14573"/>
                  </a:lnTo>
                  <a:lnTo>
                    <a:pt x="1" y="15074"/>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4" name="Google Shape;254;p6"/>
            <p:cNvSpPr/>
            <p:nvPr/>
          </p:nvSpPr>
          <p:spPr>
            <a:xfrm>
              <a:off x="5318800" y="1638725"/>
              <a:ext cx="451400" cy="379850"/>
            </a:xfrm>
            <a:custGeom>
              <a:rect l="l" t="t" r="r" b="b"/>
              <a:pathLst>
                <a:path w="18056" h="15194" extrusionOk="0">
                  <a:moveTo>
                    <a:pt x="287" y="9064"/>
                  </a:moveTo>
                  <a:cubicBezTo>
                    <a:pt x="621" y="7132"/>
                    <a:pt x="764" y="5057"/>
                    <a:pt x="740" y="2982"/>
                  </a:cubicBezTo>
                  <a:lnTo>
                    <a:pt x="716" y="502"/>
                  </a:lnTo>
                  <a:lnTo>
                    <a:pt x="18056" y="1"/>
                  </a:lnTo>
                  <a:lnTo>
                    <a:pt x="9994" y="15193"/>
                  </a:lnTo>
                  <a:lnTo>
                    <a:pt x="7800" y="14120"/>
                  </a:lnTo>
                  <a:cubicBezTo>
                    <a:pt x="7657" y="14072"/>
                    <a:pt x="7514" y="13977"/>
                    <a:pt x="7394" y="13929"/>
                  </a:cubicBezTo>
                  <a:lnTo>
                    <a:pt x="7037" y="13739"/>
                  </a:lnTo>
                  <a:cubicBezTo>
                    <a:pt x="6536" y="13500"/>
                    <a:pt x="6011" y="13262"/>
                    <a:pt x="5510" y="13047"/>
                  </a:cubicBezTo>
                  <a:lnTo>
                    <a:pt x="5415" y="13023"/>
                  </a:lnTo>
                  <a:cubicBezTo>
                    <a:pt x="4914" y="12808"/>
                    <a:pt x="4437" y="12641"/>
                    <a:pt x="3960" y="12451"/>
                  </a:cubicBezTo>
                  <a:lnTo>
                    <a:pt x="3722" y="12379"/>
                  </a:lnTo>
                  <a:lnTo>
                    <a:pt x="2124" y="11831"/>
                  </a:lnTo>
                  <a:lnTo>
                    <a:pt x="1" y="1121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5" name="Google Shape;255;p6"/>
            <p:cNvSpPr/>
            <p:nvPr/>
          </p:nvSpPr>
          <p:spPr>
            <a:xfrm>
              <a:off x="3753025" y="4470975"/>
              <a:ext cx="433525" cy="531875"/>
            </a:xfrm>
            <a:custGeom>
              <a:rect l="l" t="t" r="r" b="b"/>
              <a:pathLst>
                <a:path w="17341" h="21275" extrusionOk="0">
                  <a:moveTo>
                    <a:pt x="1" y="6655"/>
                  </a:moveTo>
                  <a:lnTo>
                    <a:pt x="2052" y="5295"/>
                  </a:lnTo>
                  <a:cubicBezTo>
                    <a:pt x="3745" y="4198"/>
                    <a:pt x="5367" y="2910"/>
                    <a:pt x="6822" y="1527"/>
                  </a:cubicBezTo>
                  <a:lnTo>
                    <a:pt x="8420" y="0"/>
                  </a:lnTo>
                  <a:lnTo>
                    <a:pt x="10113" y="1407"/>
                  </a:lnTo>
                  <a:cubicBezTo>
                    <a:pt x="11711" y="2719"/>
                    <a:pt x="13429" y="3912"/>
                    <a:pt x="15217" y="4890"/>
                  </a:cubicBezTo>
                  <a:lnTo>
                    <a:pt x="17340" y="6082"/>
                  </a:lnTo>
                  <a:lnTo>
                    <a:pt x="9302" y="21275"/>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 name="Google Shape;256;p6"/>
            <p:cNvSpPr/>
            <p:nvPr/>
          </p:nvSpPr>
          <p:spPr>
            <a:xfrm>
              <a:off x="5300925" y="3481775"/>
              <a:ext cx="555725" cy="379250"/>
            </a:xfrm>
            <a:custGeom>
              <a:rect l="l" t="t" r="r" b="b"/>
              <a:pathLst>
                <a:path w="22229" h="15169" extrusionOk="0">
                  <a:moveTo>
                    <a:pt x="12784" y="0"/>
                  </a:moveTo>
                  <a:lnTo>
                    <a:pt x="10709" y="1193"/>
                  </a:lnTo>
                  <a:cubicBezTo>
                    <a:pt x="8992" y="2171"/>
                    <a:pt x="7155" y="3053"/>
                    <a:pt x="5271" y="3721"/>
                  </a:cubicBezTo>
                  <a:lnTo>
                    <a:pt x="0" y="5629"/>
                  </a:lnTo>
                  <a:lnTo>
                    <a:pt x="4079" y="7823"/>
                  </a:lnTo>
                  <a:cubicBezTo>
                    <a:pt x="4437" y="9445"/>
                    <a:pt x="4675" y="11115"/>
                    <a:pt x="4794" y="12760"/>
                  </a:cubicBezTo>
                  <a:lnTo>
                    <a:pt x="4985" y="15169"/>
                  </a:lnTo>
                  <a:lnTo>
                    <a:pt x="22229" y="14668"/>
                  </a:lnTo>
                  <a:lnTo>
                    <a:pt x="19319" y="10256"/>
                  </a:lnTo>
                  <a:lnTo>
                    <a:pt x="1278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7" name="Google Shape;257;p6"/>
            <p:cNvSpPr/>
            <p:nvPr/>
          </p:nvSpPr>
          <p:spPr>
            <a:xfrm>
              <a:off x="2769200" y="1329875"/>
              <a:ext cx="929600" cy="857450"/>
            </a:xfrm>
            <a:custGeom>
              <a:rect l="l" t="t" r="r" b="b"/>
              <a:pathLst>
                <a:path w="37184" h="34298" extrusionOk="0">
                  <a:moveTo>
                    <a:pt x="25187" y="6631"/>
                  </a:moveTo>
                  <a:cubicBezTo>
                    <a:pt x="27214" y="7632"/>
                    <a:pt x="29360" y="8467"/>
                    <a:pt x="31531" y="9111"/>
                  </a:cubicBezTo>
                  <a:cubicBezTo>
                    <a:pt x="31197" y="11186"/>
                    <a:pt x="31054" y="13309"/>
                    <a:pt x="31078" y="15431"/>
                  </a:cubicBezTo>
                  <a:lnTo>
                    <a:pt x="23732" y="15670"/>
                  </a:lnTo>
                  <a:lnTo>
                    <a:pt x="20345" y="15741"/>
                  </a:lnTo>
                  <a:lnTo>
                    <a:pt x="20345" y="15741"/>
                  </a:lnTo>
                  <a:lnTo>
                    <a:pt x="25187" y="6631"/>
                  </a:lnTo>
                  <a:close/>
                  <a:moveTo>
                    <a:pt x="17054" y="18079"/>
                  </a:moveTo>
                  <a:lnTo>
                    <a:pt x="15551" y="20917"/>
                  </a:lnTo>
                  <a:lnTo>
                    <a:pt x="11950" y="27714"/>
                  </a:lnTo>
                  <a:cubicBezTo>
                    <a:pt x="9899" y="26689"/>
                    <a:pt x="7776" y="25854"/>
                    <a:pt x="5629" y="25234"/>
                  </a:cubicBezTo>
                  <a:cubicBezTo>
                    <a:pt x="5987" y="23111"/>
                    <a:pt x="6130" y="20965"/>
                    <a:pt x="6106" y="18818"/>
                  </a:cubicBezTo>
                  <a:lnTo>
                    <a:pt x="13238" y="18604"/>
                  </a:lnTo>
                  <a:lnTo>
                    <a:pt x="17054" y="18079"/>
                  </a:lnTo>
                  <a:close/>
                  <a:moveTo>
                    <a:pt x="23088" y="0"/>
                  </a:moveTo>
                  <a:lnTo>
                    <a:pt x="20798" y="4293"/>
                  </a:lnTo>
                  <a:lnTo>
                    <a:pt x="15957" y="13428"/>
                  </a:lnTo>
                  <a:lnTo>
                    <a:pt x="15909" y="13547"/>
                  </a:lnTo>
                  <a:lnTo>
                    <a:pt x="5939" y="13833"/>
                  </a:lnTo>
                  <a:lnTo>
                    <a:pt x="1026" y="14000"/>
                  </a:lnTo>
                  <a:lnTo>
                    <a:pt x="1122" y="18914"/>
                  </a:lnTo>
                  <a:cubicBezTo>
                    <a:pt x="1146" y="20750"/>
                    <a:pt x="1002" y="22610"/>
                    <a:pt x="692" y="24447"/>
                  </a:cubicBezTo>
                  <a:lnTo>
                    <a:pt x="1" y="28788"/>
                  </a:lnTo>
                  <a:lnTo>
                    <a:pt x="4222" y="30004"/>
                  </a:lnTo>
                  <a:cubicBezTo>
                    <a:pt x="6059" y="30529"/>
                    <a:pt x="7895" y="31244"/>
                    <a:pt x="9684" y="32151"/>
                  </a:cubicBezTo>
                  <a:lnTo>
                    <a:pt x="14025" y="34297"/>
                  </a:lnTo>
                  <a:lnTo>
                    <a:pt x="16290" y="30004"/>
                  </a:lnTo>
                  <a:lnTo>
                    <a:pt x="21180" y="20822"/>
                  </a:lnTo>
                  <a:lnTo>
                    <a:pt x="21251" y="20702"/>
                  </a:lnTo>
                  <a:lnTo>
                    <a:pt x="31269" y="20392"/>
                  </a:lnTo>
                  <a:lnTo>
                    <a:pt x="36182" y="20249"/>
                  </a:lnTo>
                  <a:lnTo>
                    <a:pt x="36134" y="15336"/>
                  </a:lnTo>
                  <a:cubicBezTo>
                    <a:pt x="36062" y="13547"/>
                    <a:pt x="36206" y="11687"/>
                    <a:pt x="36468" y="9898"/>
                  </a:cubicBezTo>
                  <a:lnTo>
                    <a:pt x="37183" y="5557"/>
                  </a:lnTo>
                  <a:lnTo>
                    <a:pt x="32962" y="4341"/>
                  </a:lnTo>
                  <a:cubicBezTo>
                    <a:pt x="31054" y="3792"/>
                    <a:pt x="29194" y="3053"/>
                    <a:pt x="27452" y="2194"/>
                  </a:cubicBezTo>
                  <a:lnTo>
                    <a:pt x="23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8" name="Google Shape;258;p6"/>
            <p:cNvSpPr/>
            <p:nvPr/>
          </p:nvSpPr>
          <p:spPr>
            <a:xfrm>
              <a:off x="2340500" y="2301175"/>
              <a:ext cx="630850" cy="1082825"/>
            </a:xfrm>
            <a:custGeom>
              <a:rect l="l" t="t" r="r" b="b"/>
              <a:pathLst>
                <a:path w="25234" h="43313" extrusionOk="0">
                  <a:moveTo>
                    <a:pt x="11973" y="6655"/>
                  </a:moveTo>
                  <a:cubicBezTo>
                    <a:pt x="13690" y="8062"/>
                    <a:pt x="15503" y="9302"/>
                    <a:pt x="17435" y="10375"/>
                  </a:cubicBezTo>
                  <a:lnTo>
                    <a:pt x="14120" y="16600"/>
                  </a:lnTo>
                  <a:lnTo>
                    <a:pt x="12569" y="19558"/>
                  </a:lnTo>
                  <a:lnTo>
                    <a:pt x="10733" y="16791"/>
                  </a:lnTo>
                  <a:lnTo>
                    <a:pt x="6845" y="10709"/>
                  </a:lnTo>
                  <a:cubicBezTo>
                    <a:pt x="7012" y="10590"/>
                    <a:pt x="7132" y="10471"/>
                    <a:pt x="7275" y="10375"/>
                  </a:cubicBezTo>
                  <a:cubicBezTo>
                    <a:pt x="7489" y="10256"/>
                    <a:pt x="7656" y="10113"/>
                    <a:pt x="7871" y="9994"/>
                  </a:cubicBezTo>
                  <a:cubicBezTo>
                    <a:pt x="8157" y="9779"/>
                    <a:pt x="8467" y="9565"/>
                    <a:pt x="8753" y="9326"/>
                  </a:cubicBezTo>
                  <a:cubicBezTo>
                    <a:pt x="8944" y="9183"/>
                    <a:pt x="9111" y="9064"/>
                    <a:pt x="9302" y="8921"/>
                  </a:cubicBezTo>
                  <a:cubicBezTo>
                    <a:pt x="9636" y="8682"/>
                    <a:pt x="9922" y="8420"/>
                    <a:pt x="10232" y="8181"/>
                  </a:cubicBezTo>
                  <a:lnTo>
                    <a:pt x="10661" y="7823"/>
                  </a:lnTo>
                  <a:cubicBezTo>
                    <a:pt x="11115" y="7418"/>
                    <a:pt x="11568" y="7036"/>
                    <a:pt x="11973" y="6655"/>
                  </a:cubicBezTo>
                  <a:close/>
                  <a:moveTo>
                    <a:pt x="12999" y="24113"/>
                  </a:moveTo>
                  <a:lnTo>
                    <a:pt x="18460" y="32676"/>
                  </a:lnTo>
                  <a:cubicBezTo>
                    <a:pt x="16624" y="33868"/>
                    <a:pt x="14954" y="35204"/>
                    <a:pt x="13404" y="36683"/>
                  </a:cubicBezTo>
                  <a:cubicBezTo>
                    <a:pt x="11854" y="35442"/>
                    <a:pt x="9946" y="34226"/>
                    <a:pt x="7752" y="33033"/>
                  </a:cubicBezTo>
                  <a:lnTo>
                    <a:pt x="12450" y="24113"/>
                  </a:lnTo>
                  <a:close/>
                  <a:moveTo>
                    <a:pt x="11711" y="1"/>
                  </a:moveTo>
                  <a:lnTo>
                    <a:pt x="8515" y="3053"/>
                  </a:lnTo>
                  <a:cubicBezTo>
                    <a:pt x="8181" y="3363"/>
                    <a:pt x="7799" y="3697"/>
                    <a:pt x="7394" y="4055"/>
                  </a:cubicBezTo>
                  <a:cubicBezTo>
                    <a:pt x="7322" y="4103"/>
                    <a:pt x="7275" y="4151"/>
                    <a:pt x="7203" y="4198"/>
                  </a:cubicBezTo>
                  <a:lnTo>
                    <a:pt x="6988" y="4389"/>
                  </a:lnTo>
                  <a:cubicBezTo>
                    <a:pt x="6726" y="4604"/>
                    <a:pt x="6464" y="4842"/>
                    <a:pt x="6201" y="5033"/>
                  </a:cubicBezTo>
                  <a:lnTo>
                    <a:pt x="5844" y="5295"/>
                  </a:lnTo>
                  <a:lnTo>
                    <a:pt x="5724" y="5391"/>
                  </a:lnTo>
                  <a:cubicBezTo>
                    <a:pt x="5438" y="5582"/>
                    <a:pt x="5200" y="5796"/>
                    <a:pt x="4937" y="5963"/>
                  </a:cubicBezTo>
                  <a:cubicBezTo>
                    <a:pt x="4770" y="6082"/>
                    <a:pt x="4603" y="6202"/>
                    <a:pt x="4436" y="6321"/>
                  </a:cubicBezTo>
                  <a:cubicBezTo>
                    <a:pt x="4341" y="6369"/>
                    <a:pt x="4293" y="6440"/>
                    <a:pt x="4198" y="6488"/>
                  </a:cubicBezTo>
                  <a:lnTo>
                    <a:pt x="4079" y="6583"/>
                  </a:lnTo>
                  <a:lnTo>
                    <a:pt x="0" y="9302"/>
                  </a:lnTo>
                  <a:lnTo>
                    <a:pt x="2624" y="13452"/>
                  </a:lnTo>
                  <a:lnTo>
                    <a:pt x="8014" y="21943"/>
                  </a:lnTo>
                  <a:lnTo>
                    <a:pt x="3339" y="30720"/>
                  </a:lnTo>
                  <a:lnTo>
                    <a:pt x="1002" y="35085"/>
                  </a:lnTo>
                  <a:lnTo>
                    <a:pt x="5367" y="37446"/>
                  </a:lnTo>
                  <a:cubicBezTo>
                    <a:pt x="7322" y="38495"/>
                    <a:pt x="8992" y="39568"/>
                    <a:pt x="10304" y="40642"/>
                  </a:cubicBezTo>
                  <a:lnTo>
                    <a:pt x="13714" y="43313"/>
                  </a:lnTo>
                  <a:lnTo>
                    <a:pt x="16839" y="40332"/>
                  </a:lnTo>
                  <a:cubicBezTo>
                    <a:pt x="18174" y="39091"/>
                    <a:pt x="19629" y="37923"/>
                    <a:pt x="21156" y="36873"/>
                  </a:cubicBezTo>
                  <a:lnTo>
                    <a:pt x="25234" y="34154"/>
                  </a:lnTo>
                  <a:lnTo>
                    <a:pt x="22610" y="30028"/>
                  </a:lnTo>
                  <a:lnTo>
                    <a:pt x="17173" y="21466"/>
                  </a:lnTo>
                  <a:lnTo>
                    <a:pt x="21776" y="12737"/>
                  </a:lnTo>
                  <a:lnTo>
                    <a:pt x="24089" y="8444"/>
                  </a:lnTo>
                  <a:lnTo>
                    <a:pt x="19844" y="6059"/>
                  </a:lnTo>
                  <a:cubicBezTo>
                    <a:pt x="18150" y="5105"/>
                    <a:pt x="16576" y="4031"/>
                    <a:pt x="15098" y="2815"/>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9" name="Google Shape;259;p6"/>
            <p:cNvSpPr/>
            <p:nvPr/>
          </p:nvSpPr>
          <p:spPr>
            <a:xfrm>
              <a:off x="3989750" y="1300050"/>
              <a:ext cx="965375" cy="831825"/>
            </a:xfrm>
            <a:custGeom>
              <a:rect l="l" t="t" r="r" b="b"/>
              <a:pathLst>
                <a:path w="38615" h="33273" extrusionOk="0">
                  <a:moveTo>
                    <a:pt x="11806" y="6774"/>
                  </a:moveTo>
                  <a:lnTo>
                    <a:pt x="17268" y="15360"/>
                  </a:lnTo>
                  <a:lnTo>
                    <a:pt x="17125" y="15456"/>
                  </a:lnTo>
                  <a:lnTo>
                    <a:pt x="17125" y="15599"/>
                  </a:lnTo>
                  <a:lnTo>
                    <a:pt x="6941" y="15909"/>
                  </a:lnTo>
                  <a:cubicBezTo>
                    <a:pt x="6941" y="15742"/>
                    <a:pt x="6917" y="15575"/>
                    <a:pt x="6893" y="15432"/>
                  </a:cubicBezTo>
                  <a:cubicBezTo>
                    <a:pt x="6869" y="15193"/>
                    <a:pt x="6869" y="14979"/>
                    <a:pt x="6822" y="14740"/>
                  </a:cubicBezTo>
                  <a:cubicBezTo>
                    <a:pt x="6798" y="14382"/>
                    <a:pt x="6750" y="14025"/>
                    <a:pt x="6702" y="13667"/>
                  </a:cubicBezTo>
                  <a:cubicBezTo>
                    <a:pt x="6678" y="13452"/>
                    <a:pt x="6655" y="13214"/>
                    <a:pt x="6631" y="12999"/>
                  </a:cubicBezTo>
                  <a:cubicBezTo>
                    <a:pt x="6559" y="12618"/>
                    <a:pt x="6512" y="12236"/>
                    <a:pt x="6416" y="11854"/>
                  </a:cubicBezTo>
                  <a:cubicBezTo>
                    <a:pt x="6392" y="11664"/>
                    <a:pt x="6345" y="11449"/>
                    <a:pt x="6297" y="11282"/>
                  </a:cubicBezTo>
                  <a:cubicBezTo>
                    <a:pt x="6178" y="10709"/>
                    <a:pt x="6058" y="10137"/>
                    <a:pt x="5915" y="9589"/>
                  </a:cubicBezTo>
                  <a:cubicBezTo>
                    <a:pt x="7966" y="8825"/>
                    <a:pt x="9922" y="7871"/>
                    <a:pt x="11806" y="6774"/>
                  </a:cubicBezTo>
                  <a:close/>
                  <a:moveTo>
                    <a:pt x="31674" y="17221"/>
                  </a:moveTo>
                  <a:cubicBezTo>
                    <a:pt x="31817" y="19320"/>
                    <a:pt x="32151" y="21442"/>
                    <a:pt x="32675" y="23541"/>
                  </a:cubicBezTo>
                  <a:cubicBezTo>
                    <a:pt x="30863" y="24209"/>
                    <a:pt x="28883" y="25211"/>
                    <a:pt x="26784" y="26451"/>
                  </a:cubicBezTo>
                  <a:lnTo>
                    <a:pt x="23111" y="20440"/>
                  </a:lnTo>
                  <a:lnTo>
                    <a:pt x="21728" y="17865"/>
                  </a:lnTo>
                  <a:lnTo>
                    <a:pt x="24638" y="17578"/>
                  </a:lnTo>
                  <a:lnTo>
                    <a:pt x="31674" y="17221"/>
                  </a:lnTo>
                  <a:close/>
                  <a:moveTo>
                    <a:pt x="13476" y="1"/>
                  </a:moveTo>
                  <a:lnTo>
                    <a:pt x="9326" y="2433"/>
                  </a:lnTo>
                  <a:cubicBezTo>
                    <a:pt x="7656" y="3364"/>
                    <a:pt x="5963" y="4222"/>
                    <a:pt x="4246" y="4842"/>
                  </a:cubicBezTo>
                  <a:lnTo>
                    <a:pt x="0" y="6393"/>
                  </a:lnTo>
                  <a:lnTo>
                    <a:pt x="1098" y="10757"/>
                  </a:lnTo>
                  <a:cubicBezTo>
                    <a:pt x="1217" y="11210"/>
                    <a:pt x="1336" y="11711"/>
                    <a:pt x="1431" y="12260"/>
                  </a:cubicBezTo>
                  <a:cubicBezTo>
                    <a:pt x="1455" y="12355"/>
                    <a:pt x="1455" y="12403"/>
                    <a:pt x="1455" y="12498"/>
                  </a:cubicBezTo>
                  <a:lnTo>
                    <a:pt x="1527" y="12737"/>
                  </a:lnTo>
                  <a:cubicBezTo>
                    <a:pt x="1575" y="13071"/>
                    <a:pt x="1646" y="13381"/>
                    <a:pt x="1694" y="13762"/>
                  </a:cubicBezTo>
                  <a:cubicBezTo>
                    <a:pt x="1741" y="13905"/>
                    <a:pt x="1741" y="14025"/>
                    <a:pt x="1765" y="14168"/>
                  </a:cubicBezTo>
                  <a:lnTo>
                    <a:pt x="1789" y="14311"/>
                  </a:lnTo>
                  <a:cubicBezTo>
                    <a:pt x="1813" y="14621"/>
                    <a:pt x="1885" y="14955"/>
                    <a:pt x="1908" y="15241"/>
                  </a:cubicBezTo>
                  <a:cubicBezTo>
                    <a:pt x="1932" y="15456"/>
                    <a:pt x="1932" y="15623"/>
                    <a:pt x="1980" y="15837"/>
                  </a:cubicBezTo>
                  <a:cubicBezTo>
                    <a:pt x="1980" y="15933"/>
                    <a:pt x="2004" y="16052"/>
                    <a:pt x="2004" y="16147"/>
                  </a:cubicBezTo>
                  <a:lnTo>
                    <a:pt x="2004" y="16267"/>
                  </a:lnTo>
                  <a:lnTo>
                    <a:pt x="2338" y="21037"/>
                  </a:lnTo>
                  <a:lnTo>
                    <a:pt x="7132" y="20870"/>
                  </a:lnTo>
                  <a:lnTo>
                    <a:pt x="17387" y="20584"/>
                  </a:lnTo>
                  <a:lnTo>
                    <a:pt x="22539" y="29050"/>
                  </a:lnTo>
                  <a:lnTo>
                    <a:pt x="25115" y="33272"/>
                  </a:lnTo>
                  <a:lnTo>
                    <a:pt x="29360" y="30744"/>
                  </a:lnTo>
                  <a:cubicBezTo>
                    <a:pt x="31244" y="29647"/>
                    <a:pt x="32938" y="28788"/>
                    <a:pt x="34488" y="28192"/>
                  </a:cubicBezTo>
                  <a:lnTo>
                    <a:pt x="38614" y="26594"/>
                  </a:lnTo>
                  <a:lnTo>
                    <a:pt x="37541" y="22301"/>
                  </a:lnTo>
                  <a:cubicBezTo>
                    <a:pt x="37064" y="20512"/>
                    <a:pt x="36754" y="18699"/>
                    <a:pt x="36635" y="16863"/>
                  </a:cubicBezTo>
                  <a:lnTo>
                    <a:pt x="36325" y="11974"/>
                  </a:lnTo>
                  <a:lnTo>
                    <a:pt x="31435" y="12212"/>
                  </a:lnTo>
                  <a:lnTo>
                    <a:pt x="21561" y="12713"/>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0" name="Google Shape;260;p6"/>
            <p:cNvSpPr/>
            <p:nvPr/>
          </p:nvSpPr>
          <p:spPr>
            <a:xfrm>
              <a:off x="4818550" y="2217100"/>
              <a:ext cx="619525" cy="1094775"/>
            </a:xfrm>
            <a:custGeom>
              <a:rect l="l" t="t" r="r" b="b"/>
              <a:pathLst>
                <a:path w="24781" h="43791" extrusionOk="0">
                  <a:moveTo>
                    <a:pt x="12021" y="6583"/>
                  </a:moveTo>
                  <a:cubicBezTo>
                    <a:pt x="13714" y="7991"/>
                    <a:pt x="15575" y="9231"/>
                    <a:pt x="17507" y="10352"/>
                  </a:cubicBezTo>
                  <a:lnTo>
                    <a:pt x="13857" y="17197"/>
                  </a:lnTo>
                  <a:lnTo>
                    <a:pt x="12546" y="19653"/>
                  </a:lnTo>
                  <a:lnTo>
                    <a:pt x="10685" y="16577"/>
                  </a:lnTo>
                  <a:lnTo>
                    <a:pt x="6893" y="10638"/>
                  </a:lnTo>
                  <a:cubicBezTo>
                    <a:pt x="8706" y="9445"/>
                    <a:pt x="10447" y="8110"/>
                    <a:pt x="12021" y="6583"/>
                  </a:cubicBezTo>
                  <a:close/>
                  <a:moveTo>
                    <a:pt x="12069" y="24567"/>
                  </a:moveTo>
                  <a:lnTo>
                    <a:pt x="12426" y="24781"/>
                  </a:lnTo>
                  <a:lnTo>
                    <a:pt x="12641" y="24662"/>
                  </a:lnTo>
                  <a:lnTo>
                    <a:pt x="18007" y="33081"/>
                  </a:lnTo>
                  <a:cubicBezTo>
                    <a:pt x="16195" y="34274"/>
                    <a:pt x="14454" y="35657"/>
                    <a:pt x="12880" y="37136"/>
                  </a:cubicBezTo>
                  <a:cubicBezTo>
                    <a:pt x="11186" y="35752"/>
                    <a:pt x="9326" y="34488"/>
                    <a:pt x="7394" y="33391"/>
                  </a:cubicBezTo>
                  <a:lnTo>
                    <a:pt x="12069" y="24567"/>
                  </a:lnTo>
                  <a:close/>
                  <a:moveTo>
                    <a:pt x="11711" y="1"/>
                  </a:moveTo>
                  <a:lnTo>
                    <a:pt x="8539" y="3030"/>
                  </a:lnTo>
                  <a:cubicBezTo>
                    <a:pt x="7156" y="4318"/>
                    <a:pt x="5701" y="5510"/>
                    <a:pt x="4103" y="6512"/>
                  </a:cubicBezTo>
                  <a:lnTo>
                    <a:pt x="0" y="9207"/>
                  </a:lnTo>
                  <a:lnTo>
                    <a:pt x="2648" y="13357"/>
                  </a:lnTo>
                  <a:lnTo>
                    <a:pt x="7966" y="21681"/>
                  </a:lnTo>
                  <a:lnTo>
                    <a:pt x="7895" y="21800"/>
                  </a:lnTo>
                  <a:lnTo>
                    <a:pt x="2982" y="31054"/>
                  </a:lnTo>
                  <a:lnTo>
                    <a:pt x="692" y="35347"/>
                  </a:lnTo>
                  <a:lnTo>
                    <a:pt x="4914" y="37732"/>
                  </a:lnTo>
                  <a:cubicBezTo>
                    <a:pt x="6583" y="38686"/>
                    <a:pt x="8205" y="39759"/>
                    <a:pt x="9660" y="40976"/>
                  </a:cubicBezTo>
                  <a:lnTo>
                    <a:pt x="13047" y="43790"/>
                  </a:lnTo>
                  <a:lnTo>
                    <a:pt x="16243" y="40737"/>
                  </a:lnTo>
                  <a:cubicBezTo>
                    <a:pt x="17602" y="39473"/>
                    <a:pt x="19081" y="38281"/>
                    <a:pt x="20655" y="37255"/>
                  </a:cubicBezTo>
                  <a:lnTo>
                    <a:pt x="24781" y="34584"/>
                  </a:lnTo>
                  <a:lnTo>
                    <a:pt x="22110" y="30434"/>
                  </a:lnTo>
                  <a:lnTo>
                    <a:pt x="16791" y="22062"/>
                  </a:lnTo>
                  <a:lnTo>
                    <a:pt x="16863" y="21991"/>
                  </a:lnTo>
                  <a:lnTo>
                    <a:pt x="21800" y="12713"/>
                  </a:lnTo>
                  <a:lnTo>
                    <a:pt x="24089" y="8420"/>
                  </a:lnTo>
                  <a:lnTo>
                    <a:pt x="19844" y="6035"/>
                  </a:lnTo>
                  <a:cubicBezTo>
                    <a:pt x="18174" y="5128"/>
                    <a:pt x="16576" y="4008"/>
                    <a:pt x="15122" y="2791"/>
                  </a:cubicBezTo>
                  <a:lnTo>
                    <a:pt x="1171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1" name="Google Shape;261;p6"/>
            <p:cNvSpPr/>
            <p:nvPr/>
          </p:nvSpPr>
          <p:spPr>
            <a:xfrm>
              <a:off x="2836575" y="3473425"/>
              <a:ext cx="963575" cy="830625"/>
            </a:xfrm>
            <a:custGeom>
              <a:rect l="l" t="t" r="r" b="b"/>
              <a:pathLst>
                <a:path w="38543" h="33225" extrusionOk="0">
                  <a:moveTo>
                    <a:pt x="11878" y="6774"/>
                  </a:moveTo>
                  <a:lnTo>
                    <a:pt x="17221" y="15146"/>
                  </a:lnTo>
                  <a:lnTo>
                    <a:pt x="17006" y="15313"/>
                  </a:lnTo>
                  <a:lnTo>
                    <a:pt x="17006" y="15599"/>
                  </a:lnTo>
                  <a:lnTo>
                    <a:pt x="7013" y="15861"/>
                  </a:lnTo>
                  <a:cubicBezTo>
                    <a:pt x="7013" y="15718"/>
                    <a:pt x="6989" y="15551"/>
                    <a:pt x="6965" y="15384"/>
                  </a:cubicBezTo>
                  <a:cubicBezTo>
                    <a:pt x="6917" y="15146"/>
                    <a:pt x="6917" y="14955"/>
                    <a:pt x="6894" y="14716"/>
                  </a:cubicBezTo>
                  <a:cubicBezTo>
                    <a:pt x="6870" y="14358"/>
                    <a:pt x="6798" y="14001"/>
                    <a:pt x="6774" y="13619"/>
                  </a:cubicBezTo>
                  <a:cubicBezTo>
                    <a:pt x="6750" y="13428"/>
                    <a:pt x="6727" y="13190"/>
                    <a:pt x="6679" y="12975"/>
                  </a:cubicBezTo>
                  <a:cubicBezTo>
                    <a:pt x="6631" y="12594"/>
                    <a:pt x="6560" y="12188"/>
                    <a:pt x="6488" y="11806"/>
                  </a:cubicBezTo>
                  <a:cubicBezTo>
                    <a:pt x="6440" y="11640"/>
                    <a:pt x="6417" y="11425"/>
                    <a:pt x="6369" y="11258"/>
                  </a:cubicBezTo>
                  <a:cubicBezTo>
                    <a:pt x="6250" y="10686"/>
                    <a:pt x="6130" y="10113"/>
                    <a:pt x="5963" y="9541"/>
                  </a:cubicBezTo>
                  <a:cubicBezTo>
                    <a:pt x="8038" y="8801"/>
                    <a:pt x="9994" y="7847"/>
                    <a:pt x="11878" y="6774"/>
                  </a:cubicBezTo>
                  <a:close/>
                  <a:moveTo>
                    <a:pt x="31698" y="17149"/>
                  </a:moveTo>
                  <a:cubicBezTo>
                    <a:pt x="31841" y="19272"/>
                    <a:pt x="32175" y="21394"/>
                    <a:pt x="32723" y="23469"/>
                  </a:cubicBezTo>
                  <a:cubicBezTo>
                    <a:pt x="30887" y="24185"/>
                    <a:pt x="28931" y="25163"/>
                    <a:pt x="26809" y="26427"/>
                  </a:cubicBezTo>
                  <a:lnTo>
                    <a:pt x="22969" y="20369"/>
                  </a:lnTo>
                  <a:lnTo>
                    <a:pt x="20751" y="17292"/>
                  </a:lnTo>
                  <a:lnTo>
                    <a:pt x="20751" y="17292"/>
                  </a:lnTo>
                  <a:lnTo>
                    <a:pt x="24567" y="17364"/>
                  </a:lnTo>
                  <a:lnTo>
                    <a:pt x="31698" y="17149"/>
                  </a:lnTo>
                  <a:close/>
                  <a:moveTo>
                    <a:pt x="13476" y="1"/>
                  </a:moveTo>
                  <a:lnTo>
                    <a:pt x="9350" y="2433"/>
                  </a:lnTo>
                  <a:cubicBezTo>
                    <a:pt x="7681" y="3387"/>
                    <a:pt x="5963" y="4222"/>
                    <a:pt x="4246" y="4842"/>
                  </a:cubicBezTo>
                  <a:lnTo>
                    <a:pt x="1" y="6392"/>
                  </a:lnTo>
                  <a:lnTo>
                    <a:pt x="1122" y="10781"/>
                  </a:lnTo>
                  <a:cubicBezTo>
                    <a:pt x="1241" y="11210"/>
                    <a:pt x="1360" y="11735"/>
                    <a:pt x="1432" y="12260"/>
                  </a:cubicBezTo>
                  <a:cubicBezTo>
                    <a:pt x="1479" y="12355"/>
                    <a:pt x="1479" y="12403"/>
                    <a:pt x="1479" y="12498"/>
                  </a:cubicBezTo>
                  <a:lnTo>
                    <a:pt x="1527" y="12737"/>
                  </a:lnTo>
                  <a:cubicBezTo>
                    <a:pt x="1575" y="13071"/>
                    <a:pt x="1646" y="13404"/>
                    <a:pt x="1718" y="13762"/>
                  </a:cubicBezTo>
                  <a:cubicBezTo>
                    <a:pt x="1742" y="13905"/>
                    <a:pt x="1742" y="14048"/>
                    <a:pt x="1766" y="14168"/>
                  </a:cubicBezTo>
                  <a:lnTo>
                    <a:pt x="1790" y="14311"/>
                  </a:lnTo>
                  <a:cubicBezTo>
                    <a:pt x="1813" y="14621"/>
                    <a:pt x="1885" y="14955"/>
                    <a:pt x="1909" y="15241"/>
                  </a:cubicBezTo>
                  <a:cubicBezTo>
                    <a:pt x="1933" y="15456"/>
                    <a:pt x="1933" y="15623"/>
                    <a:pt x="1980" y="15837"/>
                  </a:cubicBezTo>
                  <a:cubicBezTo>
                    <a:pt x="1980" y="15933"/>
                    <a:pt x="2004" y="16052"/>
                    <a:pt x="2004" y="16147"/>
                  </a:cubicBezTo>
                  <a:lnTo>
                    <a:pt x="2004" y="16267"/>
                  </a:lnTo>
                  <a:lnTo>
                    <a:pt x="2338" y="21037"/>
                  </a:lnTo>
                  <a:lnTo>
                    <a:pt x="7108" y="20870"/>
                  </a:lnTo>
                  <a:lnTo>
                    <a:pt x="17125" y="20583"/>
                  </a:lnTo>
                  <a:lnTo>
                    <a:pt x="22539" y="29122"/>
                  </a:lnTo>
                  <a:lnTo>
                    <a:pt x="25139" y="33224"/>
                  </a:lnTo>
                  <a:lnTo>
                    <a:pt x="29313" y="30744"/>
                  </a:lnTo>
                  <a:cubicBezTo>
                    <a:pt x="31197" y="29647"/>
                    <a:pt x="32890" y="28788"/>
                    <a:pt x="34441" y="28192"/>
                  </a:cubicBezTo>
                  <a:lnTo>
                    <a:pt x="38543" y="26594"/>
                  </a:lnTo>
                  <a:lnTo>
                    <a:pt x="37470" y="22301"/>
                  </a:lnTo>
                  <a:cubicBezTo>
                    <a:pt x="37088" y="20488"/>
                    <a:pt x="36802" y="18652"/>
                    <a:pt x="36683" y="16815"/>
                  </a:cubicBezTo>
                  <a:lnTo>
                    <a:pt x="36349" y="12045"/>
                  </a:lnTo>
                  <a:lnTo>
                    <a:pt x="31555" y="12212"/>
                  </a:lnTo>
                  <a:lnTo>
                    <a:pt x="21442" y="12498"/>
                  </a:lnTo>
                  <a:lnTo>
                    <a:pt x="16076" y="4055"/>
                  </a:lnTo>
                  <a:lnTo>
                    <a:pt x="13476"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2" name="Google Shape;262;p6"/>
            <p:cNvSpPr/>
            <p:nvPr/>
          </p:nvSpPr>
          <p:spPr>
            <a:xfrm>
              <a:off x="4094100" y="3426925"/>
              <a:ext cx="924225" cy="848500"/>
            </a:xfrm>
            <a:custGeom>
              <a:rect l="l" t="t" r="r" b="b"/>
              <a:pathLst>
                <a:path w="36969" h="33940" extrusionOk="0">
                  <a:moveTo>
                    <a:pt x="25115" y="6583"/>
                  </a:moveTo>
                  <a:cubicBezTo>
                    <a:pt x="27094" y="7561"/>
                    <a:pt x="29193" y="8372"/>
                    <a:pt x="31316" y="8992"/>
                  </a:cubicBezTo>
                  <a:cubicBezTo>
                    <a:pt x="30958" y="11138"/>
                    <a:pt x="30791" y="13309"/>
                    <a:pt x="30839" y="15527"/>
                  </a:cubicBezTo>
                  <a:lnTo>
                    <a:pt x="23588" y="15765"/>
                  </a:lnTo>
                  <a:lnTo>
                    <a:pt x="20130" y="16028"/>
                  </a:lnTo>
                  <a:lnTo>
                    <a:pt x="21799" y="12832"/>
                  </a:lnTo>
                  <a:lnTo>
                    <a:pt x="25115" y="6583"/>
                  </a:lnTo>
                  <a:close/>
                  <a:moveTo>
                    <a:pt x="16171" y="18031"/>
                  </a:moveTo>
                  <a:lnTo>
                    <a:pt x="16171" y="18246"/>
                  </a:lnTo>
                  <a:lnTo>
                    <a:pt x="16529" y="18484"/>
                  </a:lnTo>
                  <a:lnTo>
                    <a:pt x="11830" y="27309"/>
                  </a:lnTo>
                  <a:cubicBezTo>
                    <a:pt x="11591" y="27142"/>
                    <a:pt x="11329" y="27023"/>
                    <a:pt x="11091" y="26903"/>
                  </a:cubicBezTo>
                  <a:cubicBezTo>
                    <a:pt x="11067" y="26880"/>
                    <a:pt x="10995" y="26880"/>
                    <a:pt x="10971" y="26856"/>
                  </a:cubicBezTo>
                  <a:cubicBezTo>
                    <a:pt x="10447" y="26593"/>
                    <a:pt x="9898" y="26331"/>
                    <a:pt x="9326" y="26140"/>
                  </a:cubicBezTo>
                  <a:cubicBezTo>
                    <a:pt x="9302" y="26140"/>
                    <a:pt x="9278" y="26116"/>
                    <a:pt x="9254" y="26116"/>
                  </a:cubicBezTo>
                  <a:cubicBezTo>
                    <a:pt x="8729" y="25902"/>
                    <a:pt x="8205" y="25687"/>
                    <a:pt x="7704" y="25520"/>
                  </a:cubicBezTo>
                  <a:cubicBezTo>
                    <a:pt x="7608" y="25472"/>
                    <a:pt x="7513" y="25449"/>
                    <a:pt x="7465" y="25425"/>
                  </a:cubicBezTo>
                  <a:cubicBezTo>
                    <a:pt x="6893" y="25210"/>
                    <a:pt x="6297" y="25043"/>
                    <a:pt x="5700" y="24852"/>
                  </a:cubicBezTo>
                  <a:cubicBezTo>
                    <a:pt x="6058" y="22706"/>
                    <a:pt x="6201" y="20512"/>
                    <a:pt x="6177" y="18317"/>
                  </a:cubicBezTo>
                  <a:lnTo>
                    <a:pt x="16171" y="18031"/>
                  </a:lnTo>
                  <a:close/>
                  <a:moveTo>
                    <a:pt x="22944" y="0"/>
                  </a:moveTo>
                  <a:lnTo>
                    <a:pt x="20678" y="4293"/>
                  </a:lnTo>
                  <a:lnTo>
                    <a:pt x="16028" y="13046"/>
                  </a:lnTo>
                  <a:lnTo>
                    <a:pt x="5963" y="13356"/>
                  </a:lnTo>
                  <a:lnTo>
                    <a:pt x="1050" y="13500"/>
                  </a:lnTo>
                  <a:lnTo>
                    <a:pt x="1121" y="18413"/>
                  </a:lnTo>
                  <a:cubicBezTo>
                    <a:pt x="1169" y="20345"/>
                    <a:pt x="1002" y="22229"/>
                    <a:pt x="716" y="24041"/>
                  </a:cubicBezTo>
                  <a:lnTo>
                    <a:pt x="0" y="28406"/>
                  </a:lnTo>
                  <a:lnTo>
                    <a:pt x="4222" y="29646"/>
                  </a:lnTo>
                  <a:cubicBezTo>
                    <a:pt x="4699" y="29789"/>
                    <a:pt x="5176" y="29956"/>
                    <a:pt x="5748" y="30171"/>
                  </a:cubicBezTo>
                  <a:lnTo>
                    <a:pt x="5772" y="30171"/>
                  </a:lnTo>
                  <a:lnTo>
                    <a:pt x="5963" y="30219"/>
                  </a:lnTo>
                  <a:cubicBezTo>
                    <a:pt x="6416" y="30409"/>
                    <a:pt x="6893" y="30553"/>
                    <a:pt x="7346" y="30767"/>
                  </a:cubicBezTo>
                  <a:lnTo>
                    <a:pt x="7394" y="30791"/>
                  </a:lnTo>
                  <a:lnTo>
                    <a:pt x="8825" y="31411"/>
                  </a:lnTo>
                  <a:lnTo>
                    <a:pt x="8896" y="31435"/>
                  </a:lnTo>
                  <a:lnTo>
                    <a:pt x="8944" y="31483"/>
                  </a:lnTo>
                  <a:lnTo>
                    <a:pt x="9206" y="31602"/>
                  </a:lnTo>
                  <a:lnTo>
                    <a:pt x="9564" y="31769"/>
                  </a:lnTo>
                  <a:lnTo>
                    <a:pt x="13929" y="33939"/>
                  </a:lnTo>
                  <a:lnTo>
                    <a:pt x="16218" y="29646"/>
                  </a:lnTo>
                  <a:lnTo>
                    <a:pt x="20869" y="20869"/>
                  </a:lnTo>
                  <a:lnTo>
                    <a:pt x="30982" y="20559"/>
                  </a:lnTo>
                  <a:lnTo>
                    <a:pt x="35895" y="20416"/>
                  </a:lnTo>
                  <a:lnTo>
                    <a:pt x="35800" y="15503"/>
                  </a:lnTo>
                  <a:cubicBezTo>
                    <a:pt x="35800" y="13547"/>
                    <a:pt x="35967" y="11639"/>
                    <a:pt x="36253" y="9827"/>
                  </a:cubicBezTo>
                  <a:lnTo>
                    <a:pt x="36968" y="5438"/>
                  </a:lnTo>
                  <a:lnTo>
                    <a:pt x="32699" y="4222"/>
                  </a:lnTo>
                  <a:cubicBezTo>
                    <a:pt x="30863" y="3697"/>
                    <a:pt x="29026" y="2981"/>
                    <a:pt x="27309" y="2147"/>
                  </a:cubicBezTo>
                  <a:lnTo>
                    <a:pt x="2294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3" name="Google Shape;263;p6"/>
            <p:cNvSpPr/>
            <p:nvPr/>
          </p:nvSpPr>
          <p:spPr>
            <a:xfrm>
              <a:off x="1824725" y="1690000"/>
              <a:ext cx="692875" cy="528325"/>
            </a:xfrm>
            <a:custGeom>
              <a:rect l="l" t="t" r="r" b="b"/>
              <a:pathLst>
                <a:path w="27715" h="21133" extrusionOk="0">
                  <a:moveTo>
                    <a:pt x="19200" y="5129"/>
                  </a:moveTo>
                  <a:cubicBezTo>
                    <a:pt x="19200" y="5319"/>
                    <a:pt x="19224" y="5463"/>
                    <a:pt x="19248" y="5630"/>
                  </a:cubicBezTo>
                  <a:cubicBezTo>
                    <a:pt x="19272" y="5868"/>
                    <a:pt x="19272" y="6107"/>
                    <a:pt x="19319" y="6321"/>
                  </a:cubicBezTo>
                  <a:cubicBezTo>
                    <a:pt x="19343" y="6679"/>
                    <a:pt x="19391" y="7037"/>
                    <a:pt x="19439" y="7394"/>
                  </a:cubicBezTo>
                  <a:cubicBezTo>
                    <a:pt x="19463" y="7633"/>
                    <a:pt x="19486" y="7848"/>
                    <a:pt x="19510" y="8086"/>
                  </a:cubicBezTo>
                  <a:cubicBezTo>
                    <a:pt x="19582" y="8468"/>
                    <a:pt x="19630" y="8849"/>
                    <a:pt x="19725" y="9255"/>
                  </a:cubicBezTo>
                  <a:cubicBezTo>
                    <a:pt x="19749" y="9422"/>
                    <a:pt x="19797" y="9636"/>
                    <a:pt x="19844" y="9803"/>
                  </a:cubicBezTo>
                  <a:cubicBezTo>
                    <a:pt x="19963" y="10352"/>
                    <a:pt x="20083" y="10924"/>
                    <a:pt x="20202" y="11449"/>
                  </a:cubicBezTo>
                  <a:lnTo>
                    <a:pt x="20154" y="11425"/>
                  </a:lnTo>
                  <a:cubicBezTo>
                    <a:pt x="20130" y="11449"/>
                    <a:pt x="20154" y="11473"/>
                    <a:pt x="20154" y="11521"/>
                  </a:cubicBezTo>
                  <a:cubicBezTo>
                    <a:pt x="18103" y="12260"/>
                    <a:pt x="16124" y="13190"/>
                    <a:pt x="14239" y="14287"/>
                  </a:cubicBezTo>
                  <a:lnTo>
                    <a:pt x="8515" y="5272"/>
                  </a:lnTo>
                  <a:lnTo>
                    <a:pt x="8825" y="5439"/>
                  </a:lnTo>
                  <a:lnTo>
                    <a:pt x="19200" y="5129"/>
                  </a:lnTo>
                  <a:close/>
                  <a:moveTo>
                    <a:pt x="23780" y="1"/>
                  </a:moveTo>
                  <a:lnTo>
                    <a:pt x="19009" y="120"/>
                  </a:lnTo>
                  <a:lnTo>
                    <a:pt x="9994" y="382"/>
                  </a:lnTo>
                  <a:lnTo>
                    <a:pt x="1" y="1170"/>
                  </a:lnTo>
                  <a:lnTo>
                    <a:pt x="4294" y="7919"/>
                  </a:lnTo>
                  <a:lnTo>
                    <a:pt x="10042" y="16959"/>
                  </a:lnTo>
                  <a:lnTo>
                    <a:pt x="12618" y="21013"/>
                  </a:lnTo>
                  <a:lnTo>
                    <a:pt x="16744" y="18604"/>
                  </a:lnTo>
                  <a:cubicBezTo>
                    <a:pt x="17769" y="18008"/>
                    <a:pt x="18842" y="17459"/>
                    <a:pt x="19916" y="17006"/>
                  </a:cubicBezTo>
                  <a:lnTo>
                    <a:pt x="27715" y="21132"/>
                  </a:lnTo>
                  <a:lnTo>
                    <a:pt x="27715" y="21132"/>
                  </a:lnTo>
                  <a:lnTo>
                    <a:pt x="25044" y="10257"/>
                  </a:lnTo>
                  <a:cubicBezTo>
                    <a:pt x="24924" y="9803"/>
                    <a:pt x="24829" y="9326"/>
                    <a:pt x="24710" y="8849"/>
                  </a:cubicBezTo>
                  <a:cubicBezTo>
                    <a:pt x="24710" y="8802"/>
                    <a:pt x="24686" y="8706"/>
                    <a:pt x="24686" y="8611"/>
                  </a:cubicBezTo>
                  <a:lnTo>
                    <a:pt x="24614" y="8372"/>
                  </a:lnTo>
                  <a:cubicBezTo>
                    <a:pt x="24567" y="8062"/>
                    <a:pt x="24495" y="7681"/>
                    <a:pt x="24447" y="7371"/>
                  </a:cubicBezTo>
                  <a:cubicBezTo>
                    <a:pt x="24423" y="7204"/>
                    <a:pt x="24423" y="7061"/>
                    <a:pt x="24376" y="6917"/>
                  </a:cubicBezTo>
                  <a:lnTo>
                    <a:pt x="24352" y="6774"/>
                  </a:lnTo>
                  <a:cubicBezTo>
                    <a:pt x="24328" y="6464"/>
                    <a:pt x="24257" y="6130"/>
                    <a:pt x="24233" y="5820"/>
                  </a:cubicBezTo>
                  <a:cubicBezTo>
                    <a:pt x="24209" y="5606"/>
                    <a:pt x="24209" y="5415"/>
                    <a:pt x="24185" y="5224"/>
                  </a:cubicBezTo>
                  <a:cubicBezTo>
                    <a:pt x="24185" y="5129"/>
                    <a:pt x="24137" y="5009"/>
                    <a:pt x="24137" y="4914"/>
                  </a:cubicBezTo>
                  <a:lnTo>
                    <a:pt x="24137" y="4771"/>
                  </a:lnTo>
                  <a:lnTo>
                    <a:pt x="237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4" name="Google Shape;264;p6"/>
            <p:cNvSpPr/>
            <p:nvPr/>
          </p:nvSpPr>
          <p:spPr>
            <a:xfrm>
              <a:off x="3517500" y="473050"/>
              <a:ext cx="606425" cy="737600"/>
            </a:xfrm>
            <a:custGeom>
              <a:rect l="l" t="t" r="r" b="b"/>
              <a:pathLst>
                <a:path w="24257" h="29504" extrusionOk="0">
                  <a:moveTo>
                    <a:pt x="11711" y="9898"/>
                  </a:moveTo>
                  <a:lnTo>
                    <a:pt x="17436" y="18937"/>
                  </a:lnTo>
                  <a:cubicBezTo>
                    <a:pt x="15647" y="20130"/>
                    <a:pt x="13953" y="21465"/>
                    <a:pt x="12403" y="22920"/>
                  </a:cubicBezTo>
                  <a:cubicBezTo>
                    <a:pt x="10853" y="21704"/>
                    <a:pt x="8921" y="20488"/>
                    <a:pt x="6727" y="19295"/>
                  </a:cubicBezTo>
                  <a:lnTo>
                    <a:pt x="11711" y="9898"/>
                  </a:lnTo>
                  <a:close/>
                  <a:moveTo>
                    <a:pt x="11330" y="0"/>
                  </a:moveTo>
                  <a:lnTo>
                    <a:pt x="7299" y="7561"/>
                  </a:lnTo>
                  <a:lnTo>
                    <a:pt x="2314" y="16934"/>
                  </a:lnTo>
                  <a:lnTo>
                    <a:pt x="1" y="21299"/>
                  </a:lnTo>
                  <a:lnTo>
                    <a:pt x="4342" y="23660"/>
                  </a:lnTo>
                  <a:cubicBezTo>
                    <a:pt x="6321" y="24709"/>
                    <a:pt x="7991" y="25782"/>
                    <a:pt x="9326" y="26832"/>
                  </a:cubicBezTo>
                  <a:lnTo>
                    <a:pt x="12713" y="29503"/>
                  </a:lnTo>
                  <a:lnTo>
                    <a:pt x="15861" y="26522"/>
                  </a:lnTo>
                  <a:cubicBezTo>
                    <a:pt x="17197" y="25258"/>
                    <a:pt x="18652" y="24113"/>
                    <a:pt x="20178" y="23063"/>
                  </a:cubicBezTo>
                  <a:lnTo>
                    <a:pt x="24257" y="20368"/>
                  </a:lnTo>
                  <a:lnTo>
                    <a:pt x="21633" y="16242"/>
                  </a:lnTo>
                  <a:lnTo>
                    <a:pt x="15909" y="7251"/>
                  </a:lnTo>
                  <a:lnTo>
                    <a:pt x="11330"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5" name="Google Shape;265;p6"/>
            <p:cNvSpPr/>
            <p:nvPr/>
          </p:nvSpPr>
          <p:spPr>
            <a:xfrm>
              <a:off x="1915350" y="3502650"/>
              <a:ext cx="632075" cy="524125"/>
            </a:xfrm>
            <a:custGeom>
              <a:rect l="l" t="t" r="r" b="b"/>
              <a:pathLst>
                <a:path w="25283" h="20965" extrusionOk="0">
                  <a:moveTo>
                    <a:pt x="13286" y="6631"/>
                  </a:moveTo>
                  <a:cubicBezTo>
                    <a:pt x="15313" y="7632"/>
                    <a:pt x="17459" y="8467"/>
                    <a:pt x="19630" y="9087"/>
                  </a:cubicBezTo>
                  <a:cubicBezTo>
                    <a:pt x="19296" y="11186"/>
                    <a:pt x="19153" y="13309"/>
                    <a:pt x="19177" y="15408"/>
                  </a:cubicBezTo>
                  <a:lnTo>
                    <a:pt x="8444" y="15741"/>
                  </a:lnTo>
                  <a:lnTo>
                    <a:pt x="13286" y="6631"/>
                  </a:lnTo>
                  <a:close/>
                  <a:moveTo>
                    <a:pt x="11187" y="0"/>
                  </a:moveTo>
                  <a:lnTo>
                    <a:pt x="8897" y="4293"/>
                  </a:lnTo>
                  <a:lnTo>
                    <a:pt x="4032" y="13380"/>
                  </a:lnTo>
                  <a:lnTo>
                    <a:pt x="1" y="20965"/>
                  </a:lnTo>
                  <a:lnTo>
                    <a:pt x="8587" y="20726"/>
                  </a:lnTo>
                  <a:lnTo>
                    <a:pt x="19367" y="20392"/>
                  </a:lnTo>
                  <a:lnTo>
                    <a:pt x="24281" y="20249"/>
                  </a:lnTo>
                  <a:lnTo>
                    <a:pt x="24209" y="15312"/>
                  </a:lnTo>
                  <a:cubicBezTo>
                    <a:pt x="24161" y="13547"/>
                    <a:pt x="24281" y="11687"/>
                    <a:pt x="24567" y="9898"/>
                  </a:cubicBezTo>
                  <a:lnTo>
                    <a:pt x="25282" y="5557"/>
                  </a:lnTo>
                  <a:lnTo>
                    <a:pt x="21061" y="4317"/>
                  </a:lnTo>
                  <a:cubicBezTo>
                    <a:pt x="19153" y="3792"/>
                    <a:pt x="17292" y="3029"/>
                    <a:pt x="15551" y="2171"/>
                  </a:cubicBezTo>
                  <a:lnTo>
                    <a:pt x="11187"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6" name="Google Shape;266;p6"/>
            <p:cNvSpPr/>
            <p:nvPr/>
          </p:nvSpPr>
          <p:spPr>
            <a:xfrm>
              <a:off x="5247250" y="1573725"/>
              <a:ext cx="629075" cy="528325"/>
            </a:xfrm>
            <a:custGeom>
              <a:rect l="l" t="t" r="r" b="b"/>
              <a:pathLst>
                <a:path w="25163" h="21133" extrusionOk="0">
                  <a:moveTo>
                    <a:pt x="16720" y="5224"/>
                  </a:moveTo>
                  <a:lnTo>
                    <a:pt x="11783" y="14502"/>
                  </a:lnTo>
                  <a:cubicBezTo>
                    <a:pt x="11544" y="14383"/>
                    <a:pt x="11258" y="14264"/>
                    <a:pt x="11020" y="14144"/>
                  </a:cubicBezTo>
                  <a:cubicBezTo>
                    <a:pt x="10996" y="14097"/>
                    <a:pt x="10948" y="14097"/>
                    <a:pt x="10900" y="14073"/>
                  </a:cubicBezTo>
                  <a:cubicBezTo>
                    <a:pt x="10376" y="13810"/>
                    <a:pt x="9827" y="13572"/>
                    <a:pt x="9279" y="13357"/>
                  </a:cubicBezTo>
                  <a:cubicBezTo>
                    <a:pt x="9231" y="13357"/>
                    <a:pt x="9207" y="13333"/>
                    <a:pt x="9183" y="13333"/>
                  </a:cubicBezTo>
                  <a:cubicBezTo>
                    <a:pt x="8682" y="13119"/>
                    <a:pt x="8134" y="12904"/>
                    <a:pt x="7633" y="12737"/>
                  </a:cubicBezTo>
                  <a:cubicBezTo>
                    <a:pt x="7538" y="12713"/>
                    <a:pt x="7442" y="12666"/>
                    <a:pt x="7394" y="12642"/>
                  </a:cubicBezTo>
                  <a:cubicBezTo>
                    <a:pt x="6822" y="12427"/>
                    <a:pt x="6226" y="12260"/>
                    <a:pt x="5630" y="12069"/>
                  </a:cubicBezTo>
                  <a:cubicBezTo>
                    <a:pt x="5987" y="9923"/>
                    <a:pt x="6130" y="7729"/>
                    <a:pt x="6107" y="5558"/>
                  </a:cubicBezTo>
                  <a:lnTo>
                    <a:pt x="16720" y="5224"/>
                  </a:lnTo>
                  <a:close/>
                  <a:moveTo>
                    <a:pt x="25163" y="1"/>
                  </a:moveTo>
                  <a:lnTo>
                    <a:pt x="16577" y="240"/>
                  </a:lnTo>
                  <a:lnTo>
                    <a:pt x="5963" y="526"/>
                  </a:lnTo>
                  <a:lnTo>
                    <a:pt x="1050" y="693"/>
                  </a:lnTo>
                  <a:lnTo>
                    <a:pt x="1122" y="5606"/>
                  </a:lnTo>
                  <a:cubicBezTo>
                    <a:pt x="1169" y="7538"/>
                    <a:pt x="1003" y="9446"/>
                    <a:pt x="716" y="11235"/>
                  </a:cubicBezTo>
                  <a:lnTo>
                    <a:pt x="1" y="15599"/>
                  </a:lnTo>
                  <a:lnTo>
                    <a:pt x="4222" y="16839"/>
                  </a:lnTo>
                  <a:cubicBezTo>
                    <a:pt x="4699" y="17006"/>
                    <a:pt x="5176" y="17149"/>
                    <a:pt x="5749" y="17340"/>
                  </a:cubicBezTo>
                  <a:lnTo>
                    <a:pt x="5773" y="17340"/>
                  </a:lnTo>
                  <a:lnTo>
                    <a:pt x="5963" y="17412"/>
                  </a:lnTo>
                  <a:cubicBezTo>
                    <a:pt x="6440" y="17579"/>
                    <a:pt x="6894" y="17746"/>
                    <a:pt x="7323" y="17937"/>
                  </a:cubicBezTo>
                  <a:lnTo>
                    <a:pt x="7394" y="17984"/>
                  </a:lnTo>
                  <a:lnTo>
                    <a:pt x="8825" y="18604"/>
                  </a:lnTo>
                  <a:lnTo>
                    <a:pt x="8873" y="18628"/>
                  </a:lnTo>
                  <a:lnTo>
                    <a:pt x="8945" y="18652"/>
                  </a:lnTo>
                  <a:lnTo>
                    <a:pt x="9207" y="18771"/>
                  </a:lnTo>
                  <a:lnTo>
                    <a:pt x="9565" y="18962"/>
                  </a:lnTo>
                  <a:lnTo>
                    <a:pt x="13929" y="21132"/>
                  </a:lnTo>
                  <a:lnTo>
                    <a:pt x="16219" y="16839"/>
                  </a:lnTo>
                  <a:lnTo>
                    <a:pt x="21132" y="7562"/>
                  </a:lnTo>
                  <a:lnTo>
                    <a:pt x="25163"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7" name="Google Shape;267;p6"/>
            <p:cNvSpPr/>
            <p:nvPr/>
          </p:nvSpPr>
          <p:spPr>
            <a:xfrm>
              <a:off x="3667775" y="4388100"/>
              <a:ext cx="604625" cy="738775"/>
            </a:xfrm>
            <a:custGeom>
              <a:rect l="l" t="t" r="r" b="b"/>
              <a:pathLst>
                <a:path w="24185" h="29551" extrusionOk="0">
                  <a:moveTo>
                    <a:pt x="11949" y="6678"/>
                  </a:moveTo>
                  <a:cubicBezTo>
                    <a:pt x="13666" y="8085"/>
                    <a:pt x="15503" y="9326"/>
                    <a:pt x="17435" y="10423"/>
                  </a:cubicBezTo>
                  <a:lnTo>
                    <a:pt x="12522" y="19677"/>
                  </a:lnTo>
                  <a:lnTo>
                    <a:pt x="6821" y="10733"/>
                  </a:lnTo>
                  <a:cubicBezTo>
                    <a:pt x="8658" y="9540"/>
                    <a:pt x="10375" y="8157"/>
                    <a:pt x="11949" y="6678"/>
                  </a:cubicBezTo>
                  <a:close/>
                  <a:moveTo>
                    <a:pt x="11758" y="0"/>
                  </a:moveTo>
                  <a:lnTo>
                    <a:pt x="8539" y="3053"/>
                  </a:lnTo>
                  <a:cubicBezTo>
                    <a:pt x="7155" y="4317"/>
                    <a:pt x="5700" y="5510"/>
                    <a:pt x="4102" y="6535"/>
                  </a:cubicBezTo>
                  <a:lnTo>
                    <a:pt x="0" y="9206"/>
                  </a:lnTo>
                  <a:lnTo>
                    <a:pt x="2648" y="13356"/>
                  </a:lnTo>
                  <a:lnTo>
                    <a:pt x="8348" y="22300"/>
                  </a:lnTo>
                  <a:lnTo>
                    <a:pt x="12927" y="29551"/>
                  </a:lnTo>
                  <a:lnTo>
                    <a:pt x="16958" y="21966"/>
                  </a:lnTo>
                  <a:lnTo>
                    <a:pt x="21871" y="12712"/>
                  </a:lnTo>
                  <a:lnTo>
                    <a:pt x="24184" y="8419"/>
                  </a:lnTo>
                  <a:lnTo>
                    <a:pt x="19939" y="6034"/>
                  </a:lnTo>
                  <a:cubicBezTo>
                    <a:pt x="18222" y="5104"/>
                    <a:pt x="16600" y="4031"/>
                    <a:pt x="15145" y="2814"/>
                  </a:cubicBezTo>
                  <a:lnTo>
                    <a:pt x="1175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8" name="Google Shape;268;p6"/>
            <p:cNvSpPr/>
            <p:nvPr/>
          </p:nvSpPr>
          <p:spPr>
            <a:xfrm>
              <a:off x="5148875" y="3396500"/>
              <a:ext cx="799000" cy="528925"/>
            </a:xfrm>
            <a:custGeom>
              <a:rect l="l" t="t" r="r" b="b"/>
              <a:pathLst>
                <a:path w="31960" h="21157" extrusionOk="0">
                  <a:moveTo>
                    <a:pt x="18055" y="6750"/>
                  </a:moveTo>
                  <a:lnTo>
                    <a:pt x="23636" y="15551"/>
                  </a:lnTo>
                  <a:lnTo>
                    <a:pt x="23946" y="15694"/>
                  </a:lnTo>
                  <a:lnTo>
                    <a:pt x="13381" y="16028"/>
                  </a:lnTo>
                  <a:cubicBezTo>
                    <a:pt x="13237" y="13858"/>
                    <a:pt x="12880" y="11711"/>
                    <a:pt x="12331" y="9565"/>
                  </a:cubicBezTo>
                  <a:lnTo>
                    <a:pt x="12212" y="9493"/>
                  </a:lnTo>
                  <a:cubicBezTo>
                    <a:pt x="14239" y="8754"/>
                    <a:pt x="16219" y="7824"/>
                    <a:pt x="18055" y="6750"/>
                  </a:cubicBezTo>
                  <a:close/>
                  <a:moveTo>
                    <a:pt x="19701" y="1"/>
                  </a:moveTo>
                  <a:lnTo>
                    <a:pt x="15551" y="2434"/>
                  </a:lnTo>
                  <a:cubicBezTo>
                    <a:pt x="13977" y="3364"/>
                    <a:pt x="12283" y="4151"/>
                    <a:pt x="10519" y="4771"/>
                  </a:cubicBezTo>
                  <a:lnTo>
                    <a:pt x="1" y="8635"/>
                  </a:lnTo>
                  <a:lnTo>
                    <a:pt x="7967" y="12904"/>
                  </a:lnTo>
                  <a:cubicBezTo>
                    <a:pt x="8157" y="14049"/>
                    <a:pt x="8324" y="15217"/>
                    <a:pt x="8396" y="16362"/>
                  </a:cubicBezTo>
                  <a:lnTo>
                    <a:pt x="8730" y="21156"/>
                  </a:lnTo>
                  <a:lnTo>
                    <a:pt x="13524" y="21013"/>
                  </a:lnTo>
                  <a:lnTo>
                    <a:pt x="24089" y="20703"/>
                  </a:lnTo>
                  <a:lnTo>
                    <a:pt x="31960" y="19964"/>
                  </a:lnTo>
                  <a:lnTo>
                    <a:pt x="27166" y="11759"/>
                  </a:lnTo>
                  <a:lnTo>
                    <a:pt x="22277" y="4079"/>
                  </a:lnTo>
                  <a:lnTo>
                    <a:pt x="1970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9" name="Google Shape;269;p6"/>
            <p:cNvSpPr/>
            <p:nvPr/>
          </p:nvSpPr>
          <p:spPr>
            <a:xfrm>
              <a:off x="2893225" y="781475"/>
              <a:ext cx="1846650" cy="1657450"/>
            </a:xfrm>
            <a:custGeom>
              <a:rect l="l" t="t" r="r" b="b"/>
              <a:pathLst>
                <a:path w="73866" h="66298" extrusionOk="0">
                  <a:moveTo>
                    <a:pt x="62961" y="1"/>
                  </a:moveTo>
                  <a:cubicBezTo>
                    <a:pt x="57830" y="1"/>
                    <a:pt x="52703" y="1034"/>
                    <a:pt x="47988" y="3070"/>
                  </a:cubicBezTo>
                  <a:cubicBezTo>
                    <a:pt x="46270" y="3786"/>
                    <a:pt x="44648" y="4645"/>
                    <a:pt x="43050" y="5622"/>
                  </a:cubicBezTo>
                  <a:lnTo>
                    <a:pt x="43003" y="5670"/>
                  </a:lnTo>
                  <a:cubicBezTo>
                    <a:pt x="40999" y="6910"/>
                    <a:pt x="39115" y="8341"/>
                    <a:pt x="37398" y="9963"/>
                  </a:cubicBezTo>
                  <a:cubicBezTo>
                    <a:pt x="35776" y="8699"/>
                    <a:pt x="33820" y="7483"/>
                    <a:pt x="31578" y="6290"/>
                  </a:cubicBezTo>
                  <a:lnTo>
                    <a:pt x="31030" y="5980"/>
                  </a:lnTo>
                  <a:cubicBezTo>
                    <a:pt x="25563" y="3128"/>
                    <a:pt x="19448" y="1673"/>
                    <a:pt x="13348" y="1673"/>
                  </a:cubicBezTo>
                  <a:cubicBezTo>
                    <a:pt x="9655" y="1673"/>
                    <a:pt x="5968" y="2206"/>
                    <a:pt x="2433" y="3285"/>
                  </a:cubicBezTo>
                  <a:lnTo>
                    <a:pt x="1" y="4024"/>
                  </a:lnTo>
                  <a:lnTo>
                    <a:pt x="764" y="6433"/>
                  </a:lnTo>
                  <a:cubicBezTo>
                    <a:pt x="3697" y="15759"/>
                    <a:pt x="10423" y="23796"/>
                    <a:pt x="19081" y="28447"/>
                  </a:cubicBezTo>
                  <a:lnTo>
                    <a:pt x="19248" y="28543"/>
                  </a:lnTo>
                  <a:cubicBezTo>
                    <a:pt x="21418" y="29688"/>
                    <a:pt x="23732" y="30642"/>
                    <a:pt x="26117" y="31357"/>
                  </a:cubicBezTo>
                  <a:cubicBezTo>
                    <a:pt x="25759" y="33694"/>
                    <a:pt x="25640" y="36079"/>
                    <a:pt x="25735" y="38441"/>
                  </a:cubicBezTo>
                  <a:lnTo>
                    <a:pt x="25735" y="38512"/>
                  </a:lnTo>
                  <a:cubicBezTo>
                    <a:pt x="26188" y="48410"/>
                    <a:pt x="30648" y="57926"/>
                    <a:pt x="38018" y="64628"/>
                  </a:cubicBezTo>
                  <a:lnTo>
                    <a:pt x="39807" y="66298"/>
                  </a:lnTo>
                  <a:lnTo>
                    <a:pt x="41476" y="64485"/>
                  </a:lnTo>
                  <a:cubicBezTo>
                    <a:pt x="48154" y="57306"/>
                    <a:pt x="51732" y="47504"/>
                    <a:pt x="51279" y="37582"/>
                  </a:cubicBezTo>
                  <a:cubicBezTo>
                    <a:pt x="51207" y="35483"/>
                    <a:pt x="50897" y="33361"/>
                    <a:pt x="50444" y="31286"/>
                  </a:cubicBezTo>
                  <a:lnTo>
                    <a:pt x="50277" y="30546"/>
                  </a:lnTo>
                  <a:cubicBezTo>
                    <a:pt x="52543" y="29735"/>
                    <a:pt x="54713" y="28662"/>
                    <a:pt x="56741" y="27374"/>
                  </a:cubicBezTo>
                  <a:cubicBezTo>
                    <a:pt x="58863" y="26062"/>
                    <a:pt x="60819" y="24536"/>
                    <a:pt x="62608" y="22842"/>
                  </a:cubicBezTo>
                  <a:cubicBezTo>
                    <a:pt x="67569" y="18192"/>
                    <a:pt x="71122" y="12277"/>
                    <a:pt x="72863" y="5742"/>
                  </a:cubicBezTo>
                  <a:cubicBezTo>
                    <a:pt x="73054" y="5145"/>
                    <a:pt x="73197" y="4549"/>
                    <a:pt x="73317" y="3953"/>
                  </a:cubicBezTo>
                  <a:lnTo>
                    <a:pt x="73865" y="1544"/>
                  </a:lnTo>
                  <a:lnTo>
                    <a:pt x="71480" y="972"/>
                  </a:lnTo>
                  <a:cubicBezTo>
                    <a:pt x="68687" y="322"/>
                    <a:pt x="65823" y="1"/>
                    <a:pt x="62961"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0" name="Google Shape;270;p6"/>
            <p:cNvSpPr/>
            <p:nvPr/>
          </p:nvSpPr>
          <p:spPr>
            <a:xfrm>
              <a:off x="2814525" y="720375"/>
              <a:ext cx="1999875" cy="1806200"/>
            </a:xfrm>
            <a:custGeom>
              <a:rect l="l" t="t" r="r" b="b"/>
              <a:pathLst>
                <a:path w="79995" h="72248" extrusionOk="0">
                  <a:moveTo>
                    <a:pt x="66036" y="4963"/>
                  </a:moveTo>
                  <a:cubicBezTo>
                    <a:pt x="68721" y="4963"/>
                    <a:pt x="71415" y="5263"/>
                    <a:pt x="74056" y="5872"/>
                  </a:cubicBezTo>
                  <a:cubicBezTo>
                    <a:pt x="73936" y="6445"/>
                    <a:pt x="73793" y="7017"/>
                    <a:pt x="73626" y="7542"/>
                  </a:cubicBezTo>
                  <a:cubicBezTo>
                    <a:pt x="72005" y="13624"/>
                    <a:pt x="68666" y="19133"/>
                    <a:pt x="64062" y="23474"/>
                  </a:cubicBezTo>
                  <a:cubicBezTo>
                    <a:pt x="62393" y="25048"/>
                    <a:pt x="60580" y="26455"/>
                    <a:pt x="58601" y="27672"/>
                  </a:cubicBezTo>
                  <a:cubicBezTo>
                    <a:pt x="56335" y="29055"/>
                    <a:pt x="53902" y="30224"/>
                    <a:pt x="51374" y="31106"/>
                  </a:cubicBezTo>
                  <a:cubicBezTo>
                    <a:pt x="50849" y="31273"/>
                    <a:pt x="50563" y="31822"/>
                    <a:pt x="50706" y="32322"/>
                  </a:cubicBezTo>
                  <a:cubicBezTo>
                    <a:pt x="50897" y="32942"/>
                    <a:pt x="51040" y="33610"/>
                    <a:pt x="51183" y="34254"/>
                  </a:cubicBezTo>
                  <a:cubicBezTo>
                    <a:pt x="51613" y="36186"/>
                    <a:pt x="51875" y="38190"/>
                    <a:pt x="51970" y="40169"/>
                  </a:cubicBezTo>
                  <a:cubicBezTo>
                    <a:pt x="52376" y="49423"/>
                    <a:pt x="49061" y="58534"/>
                    <a:pt x="42836" y="65236"/>
                  </a:cubicBezTo>
                  <a:cubicBezTo>
                    <a:pt x="35919" y="58939"/>
                    <a:pt x="31745" y="50091"/>
                    <a:pt x="31364" y="40765"/>
                  </a:cubicBezTo>
                  <a:cubicBezTo>
                    <a:pt x="31244" y="38142"/>
                    <a:pt x="31459" y="35518"/>
                    <a:pt x="31936" y="32919"/>
                  </a:cubicBezTo>
                  <a:cubicBezTo>
                    <a:pt x="32008" y="32465"/>
                    <a:pt x="31769" y="32012"/>
                    <a:pt x="31387" y="31822"/>
                  </a:cubicBezTo>
                  <a:cubicBezTo>
                    <a:pt x="31292" y="31750"/>
                    <a:pt x="31197" y="31726"/>
                    <a:pt x="31077" y="31726"/>
                  </a:cubicBezTo>
                  <a:lnTo>
                    <a:pt x="31006" y="31726"/>
                  </a:lnTo>
                  <a:cubicBezTo>
                    <a:pt x="31006" y="31726"/>
                    <a:pt x="30958" y="31726"/>
                    <a:pt x="30958" y="31702"/>
                  </a:cubicBezTo>
                  <a:cubicBezTo>
                    <a:pt x="28382" y="31011"/>
                    <a:pt x="25878" y="30033"/>
                    <a:pt x="23517" y="28769"/>
                  </a:cubicBezTo>
                  <a:cubicBezTo>
                    <a:pt x="23493" y="28769"/>
                    <a:pt x="23445" y="28745"/>
                    <a:pt x="23445" y="28745"/>
                  </a:cubicBezTo>
                  <a:cubicBezTo>
                    <a:pt x="23445" y="28745"/>
                    <a:pt x="23421" y="28745"/>
                    <a:pt x="23421" y="28721"/>
                  </a:cubicBezTo>
                  <a:cubicBezTo>
                    <a:pt x="15217" y="24332"/>
                    <a:pt x="9016" y="16867"/>
                    <a:pt x="6249" y="8138"/>
                  </a:cubicBezTo>
                  <a:cubicBezTo>
                    <a:pt x="9578" y="7128"/>
                    <a:pt x="13033" y="6626"/>
                    <a:pt x="16489" y="6626"/>
                  </a:cubicBezTo>
                  <a:cubicBezTo>
                    <a:pt x="22170" y="6626"/>
                    <a:pt x="27854" y="7982"/>
                    <a:pt x="32985" y="10666"/>
                  </a:cubicBezTo>
                  <a:lnTo>
                    <a:pt x="33534" y="10952"/>
                  </a:lnTo>
                  <a:cubicBezTo>
                    <a:pt x="36134" y="12312"/>
                    <a:pt x="38304" y="13743"/>
                    <a:pt x="39950" y="15150"/>
                  </a:cubicBezTo>
                  <a:cubicBezTo>
                    <a:pt x="39997" y="15198"/>
                    <a:pt x="40069" y="15245"/>
                    <a:pt x="40117" y="15269"/>
                  </a:cubicBezTo>
                  <a:cubicBezTo>
                    <a:pt x="40212" y="15317"/>
                    <a:pt x="40307" y="15365"/>
                    <a:pt x="40427" y="15365"/>
                  </a:cubicBezTo>
                  <a:lnTo>
                    <a:pt x="40451" y="15365"/>
                  </a:lnTo>
                  <a:cubicBezTo>
                    <a:pt x="40498" y="15377"/>
                    <a:pt x="40546" y="15383"/>
                    <a:pt x="40597" y="15383"/>
                  </a:cubicBezTo>
                  <a:cubicBezTo>
                    <a:pt x="40647" y="15383"/>
                    <a:pt x="40701" y="15377"/>
                    <a:pt x="40761" y="15365"/>
                  </a:cubicBezTo>
                  <a:lnTo>
                    <a:pt x="40784" y="15365"/>
                  </a:lnTo>
                  <a:cubicBezTo>
                    <a:pt x="40880" y="15365"/>
                    <a:pt x="40951" y="15317"/>
                    <a:pt x="41047" y="15269"/>
                  </a:cubicBezTo>
                  <a:cubicBezTo>
                    <a:pt x="41047" y="15269"/>
                    <a:pt x="41071" y="15269"/>
                    <a:pt x="41071" y="15245"/>
                  </a:cubicBezTo>
                  <a:cubicBezTo>
                    <a:pt x="41166" y="15198"/>
                    <a:pt x="41261" y="15150"/>
                    <a:pt x="41309" y="15055"/>
                  </a:cubicBezTo>
                  <a:lnTo>
                    <a:pt x="41357" y="15055"/>
                  </a:lnTo>
                  <a:cubicBezTo>
                    <a:pt x="43193" y="13218"/>
                    <a:pt x="45292" y="11572"/>
                    <a:pt x="47510" y="10165"/>
                  </a:cubicBezTo>
                  <a:cubicBezTo>
                    <a:pt x="49013" y="9235"/>
                    <a:pt x="50539" y="8472"/>
                    <a:pt x="52113" y="7780"/>
                  </a:cubicBezTo>
                  <a:cubicBezTo>
                    <a:pt x="56497" y="5917"/>
                    <a:pt x="61253" y="4963"/>
                    <a:pt x="66036" y="4963"/>
                  </a:cubicBezTo>
                  <a:close/>
                  <a:moveTo>
                    <a:pt x="66046" y="1"/>
                  </a:moveTo>
                  <a:cubicBezTo>
                    <a:pt x="60599" y="1"/>
                    <a:pt x="55152" y="1098"/>
                    <a:pt x="50134" y="3249"/>
                  </a:cubicBezTo>
                  <a:cubicBezTo>
                    <a:pt x="48464" y="3964"/>
                    <a:pt x="46819" y="4799"/>
                    <a:pt x="45244" y="5753"/>
                  </a:cubicBezTo>
                  <a:lnTo>
                    <a:pt x="44887" y="5991"/>
                  </a:lnTo>
                  <a:cubicBezTo>
                    <a:pt x="43313" y="6969"/>
                    <a:pt x="41786" y="8090"/>
                    <a:pt x="40355" y="9283"/>
                  </a:cubicBezTo>
                  <a:cubicBezTo>
                    <a:pt x="39020" y="8353"/>
                    <a:pt x="37493" y="7446"/>
                    <a:pt x="35847" y="6588"/>
                  </a:cubicBezTo>
                  <a:cubicBezTo>
                    <a:pt x="35680" y="6492"/>
                    <a:pt x="35466" y="6373"/>
                    <a:pt x="35299" y="6302"/>
                  </a:cubicBezTo>
                  <a:cubicBezTo>
                    <a:pt x="29458" y="3269"/>
                    <a:pt x="22940" y="1710"/>
                    <a:pt x="16433" y="1710"/>
                  </a:cubicBezTo>
                  <a:cubicBezTo>
                    <a:pt x="12499" y="1710"/>
                    <a:pt x="8569" y="2280"/>
                    <a:pt x="4794" y="3439"/>
                  </a:cubicBezTo>
                  <a:lnTo>
                    <a:pt x="0" y="4871"/>
                  </a:lnTo>
                  <a:lnTo>
                    <a:pt x="1527" y="9664"/>
                  </a:lnTo>
                  <a:cubicBezTo>
                    <a:pt x="4651" y="19610"/>
                    <a:pt x="11782" y="28149"/>
                    <a:pt x="21036" y="33133"/>
                  </a:cubicBezTo>
                  <a:cubicBezTo>
                    <a:pt x="21084" y="33133"/>
                    <a:pt x="21108" y="33157"/>
                    <a:pt x="21108" y="33157"/>
                  </a:cubicBezTo>
                  <a:lnTo>
                    <a:pt x="21156" y="33181"/>
                  </a:lnTo>
                  <a:cubicBezTo>
                    <a:pt x="22897" y="34111"/>
                    <a:pt x="24638" y="34874"/>
                    <a:pt x="26498" y="35542"/>
                  </a:cubicBezTo>
                  <a:cubicBezTo>
                    <a:pt x="26307" y="37307"/>
                    <a:pt x="26283" y="39024"/>
                    <a:pt x="26355" y="40789"/>
                  </a:cubicBezTo>
                  <a:lnTo>
                    <a:pt x="26355" y="40956"/>
                  </a:lnTo>
                  <a:cubicBezTo>
                    <a:pt x="26784" y="51546"/>
                    <a:pt x="31554" y="61754"/>
                    <a:pt x="39473" y="68909"/>
                  </a:cubicBezTo>
                  <a:lnTo>
                    <a:pt x="43122" y="72248"/>
                  </a:lnTo>
                  <a:lnTo>
                    <a:pt x="46509" y="68623"/>
                  </a:lnTo>
                  <a:cubicBezTo>
                    <a:pt x="53616" y="60967"/>
                    <a:pt x="57432" y="50496"/>
                    <a:pt x="56979" y="39955"/>
                  </a:cubicBezTo>
                  <a:cubicBezTo>
                    <a:pt x="56883" y="38166"/>
                    <a:pt x="56669" y="36353"/>
                    <a:pt x="56335" y="34517"/>
                  </a:cubicBezTo>
                  <a:cubicBezTo>
                    <a:pt x="58028" y="33777"/>
                    <a:pt x="59674" y="32919"/>
                    <a:pt x="61272" y="31941"/>
                  </a:cubicBezTo>
                  <a:cubicBezTo>
                    <a:pt x="63490" y="30534"/>
                    <a:pt x="65613" y="28912"/>
                    <a:pt x="67521" y="27099"/>
                  </a:cubicBezTo>
                  <a:cubicBezTo>
                    <a:pt x="72792" y="22114"/>
                    <a:pt x="76584" y="15794"/>
                    <a:pt x="78468" y="8854"/>
                  </a:cubicBezTo>
                  <a:cubicBezTo>
                    <a:pt x="78635" y="8233"/>
                    <a:pt x="78802" y="7566"/>
                    <a:pt x="78945" y="6945"/>
                  </a:cubicBezTo>
                  <a:lnTo>
                    <a:pt x="79994" y="2152"/>
                  </a:lnTo>
                  <a:lnTo>
                    <a:pt x="75177" y="1054"/>
                  </a:lnTo>
                  <a:cubicBezTo>
                    <a:pt x="72185" y="349"/>
                    <a:pt x="69115" y="1"/>
                    <a:pt x="66046"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 name="Google Shape;271;p6"/>
            <p:cNvSpPr/>
            <p:nvPr/>
          </p:nvSpPr>
          <p:spPr>
            <a:xfrm>
              <a:off x="1740650" y="2954250"/>
              <a:ext cx="1846650" cy="1657450"/>
            </a:xfrm>
            <a:custGeom>
              <a:rect l="l" t="t" r="r" b="b"/>
              <a:pathLst>
                <a:path w="73866" h="66298" extrusionOk="0">
                  <a:moveTo>
                    <a:pt x="62978" y="1"/>
                  </a:moveTo>
                  <a:cubicBezTo>
                    <a:pt x="57851" y="1"/>
                    <a:pt x="52718" y="1034"/>
                    <a:pt x="47988" y="3070"/>
                  </a:cubicBezTo>
                  <a:cubicBezTo>
                    <a:pt x="46294" y="3786"/>
                    <a:pt x="44649" y="4645"/>
                    <a:pt x="43075" y="5622"/>
                  </a:cubicBezTo>
                  <a:cubicBezTo>
                    <a:pt x="41047" y="6887"/>
                    <a:pt x="39139" y="8341"/>
                    <a:pt x="37398" y="9963"/>
                  </a:cubicBezTo>
                  <a:cubicBezTo>
                    <a:pt x="35776" y="8699"/>
                    <a:pt x="33797" y="7483"/>
                    <a:pt x="31555" y="6290"/>
                  </a:cubicBezTo>
                  <a:lnTo>
                    <a:pt x="31030" y="6028"/>
                  </a:lnTo>
                  <a:cubicBezTo>
                    <a:pt x="25544" y="3159"/>
                    <a:pt x="19428" y="1698"/>
                    <a:pt x="13322" y="1698"/>
                  </a:cubicBezTo>
                  <a:cubicBezTo>
                    <a:pt x="9634" y="1698"/>
                    <a:pt x="5949" y="2231"/>
                    <a:pt x="2410" y="3309"/>
                  </a:cubicBezTo>
                  <a:lnTo>
                    <a:pt x="1" y="4048"/>
                  </a:lnTo>
                  <a:lnTo>
                    <a:pt x="740" y="6433"/>
                  </a:lnTo>
                  <a:cubicBezTo>
                    <a:pt x="3698" y="15759"/>
                    <a:pt x="10400" y="23797"/>
                    <a:pt x="19081" y="28447"/>
                  </a:cubicBezTo>
                  <a:lnTo>
                    <a:pt x="19224" y="28519"/>
                  </a:lnTo>
                  <a:cubicBezTo>
                    <a:pt x="21395" y="29688"/>
                    <a:pt x="23732" y="30642"/>
                    <a:pt x="26117" y="31357"/>
                  </a:cubicBezTo>
                  <a:cubicBezTo>
                    <a:pt x="25735" y="33694"/>
                    <a:pt x="25616" y="36080"/>
                    <a:pt x="25711" y="38417"/>
                  </a:cubicBezTo>
                  <a:lnTo>
                    <a:pt x="25735" y="38751"/>
                  </a:lnTo>
                  <a:cubicBezTo>
                    <a:pt x="26260" y="48553"/>
                    <a:pt x="30720" y="57974"/>
                    <a:pt x="38042" y="64628"/>
                  </a:cubicBezTo>
                  <a:lnTo>
                    <a:pt x="39831" y="66298"/>
                  </a:lnTo>
                  <a:lnTo>
                    <a:pt x="41500" y="64485"/>
                  </a:lnTo>
                  <a:cubicBezTo>
                    <a:pt x="48179" y="57283"/>
                    <a:pt x="51756" y="47480"/>
                    <a:pt x="51303" y="37582"/>
                  </a:cubicBezTo>
                  <a:cubicBezTo>
                    <a:pt x="51208" y="35483"/>
                    <a:pt x="50921" y="33361"/>
                    <a:pt x="50468" y="31262"/>
                  </a:cubicBezTo>
                  <a:lnTo>
                    <a:pt x="50277" y="30546"/>
                  </a:lnTo>
                  <a:cubicBezTo>
                    <a:pt x="52543" y="29711"/>
                    <a:pt x="54737" y="28638"/>
                    <a:pt x="56765" y="27374"/>
                  </a:cubicBezTo>
                  <a:cubicBezTo>
                    <a:pt x="58864" y="26062"/>
                    <a:pt x="60843" y="24536"/>
                    <a:pt x="62632" y="22843"/>
                  </a:cubicBezTo>
                  <a:cubicBezTo>
                    <a:pt x="67569" y="18192"/>
                    <a:pt x="71123" y="12277"/>
                    <a:pt x="72888" y="5742"/>
                  </a:cubicBezTo>
                  <a:cubicBezTo>
                    <a:pt x="73054" y="5145"/>
                    <a:pt x="73221" y="4549"/>
                    <a:pt x="73341" y="3953"/>
                  </a:cubicBezTo>
                  <a:lnTo>
                    <a:pt x="73865" y="1544"/>
                  </a:lnTo>
                  <a:lnTo>
                    <a:pt x="71480" y="972"/>
                  </a:lnTo>
                  <a:cubicBezTo>
                    <a:pt x="68696" y="322"/>
                    <a:pt x="65838" y="1"/>
                    <a:pt x="62978" y="1"/>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 name="Google Shape;272;p6"/>
            <p:cNvSpPr/>
            <p:nvPr/>
          </p:nvSpPr>
          <p:spPr>
            <a:xfrm>
              <a:off x="1661350" y="2892250"/>
              <a:ext cx="2000475" cy="1807700"/>
            </a:xfrm>
            <a:custGeom>
              <a:rect l="l" t="t" r="r" b="b"/>
              <a:pathLst>
                <a:path w="80019" h="72308" extrusionOk="0">
                  <a:moveTo>
                    <a:pt x="66071" y="4972"/>
                  </a:moveTo>
                  <a:cubicBezTo>
                    <a:pt x="68765" y="4972"/>
                    <a:pt x="71469" y="5280"/>
                    <a:pt x="74128" y="5908"/>
                  </a:cubicBezTo>
                  <a:cubicBezTo>
                    <a:pt x="74008" y="6457"/>
                    <a:pt x="73841" y="7029"/>
                    <a:pt x="73698" y="7578"/>
                  </a:cubicBezTo>
                  <a:cubicBezTo>
                    <a:pt x="72053" y="13660"/>
                    <a:pt x="68714" y="19169"/>
                    <a:pt x="64134" y="23486"/>
                  </a:cubicBezTo>
                  <a:cubicBezTo>
                    <a:pt x="62465" y="25084"/>
                    <a:pt x="60652" y="26467"/>
                    <a:pt x="58673" y="27708"/>
                  </a:cubicBezTo>
                  <a:cubicBezTo>
                    <a:pt x="56407" y="29091"/>
                    <a:pt x="53950" y="30260"/>
                    <a:pt x="51422" y="31118"/>
                  </a:cubicBezTo>
                  <a:cubicBezTo>
                    <a:pt x="50921" y="31309"/>
                    <a:pt x="50635" y="31834"/>
                    <a:pt x="50778" y="32358"/>
                  </a:cubicBezTo>
                  <a:cubicBezTo>
                    <a:pt x="50945" y="32978"/>
                    <a:pt x="51112" y="33622"/>
                    <a:pt x="51255" y="34290"/>
                  </a:cubicBezTo>
                  <a:cubicBezTo>
                    <a:pt x="51661" y="36222"/>
                    <a:pt x="51947" y="38226"/>
                    <a:pt x="52018" y="40181"/>
                  </a:cubicBezTo>
                  <a:cubicBezTo>
                    <a:pt x="52448" y="49459"/>
                    <a:pt x="49132" y="58546"/>
                    <a:pt x="42908" y="65272"/>
                  </a:cubicBezTo>
                  <a:cubicBezTo>
                    <a:pt x="35991" y="58975"/>
                    <a:pt x="31817" y="50127"/>
                    <a:pt x="31412" y="40778"/>
                  </a:cubicBezTo>
                  <a:cubicBezTo>
                    <a:pt x="31292" y="38154"/>
                    <a:pt x="31507" y="35530"/>
                    <a:pt x="31984" y="32955"/>
                  </a:cubicBezTo>
                  <a:cubicBezTo>
                    <a:pt x="32079" y="32501"/>
                    <a:pt x="31841" y="32048"/>
                    <a:pt x="31459" y="31834"/>
                  </a:cubicBezTo>
                  <a:cubicBezTo>
                    <a:pt x="31364" y="31786"/>
                    <a:pt x="31269" y="31762"/>
                    <a:pt x="31149" y="31762"/>
                  </a:cubicBezTo>
                  <a:lnTo>
                    <a:pt x="31054" y="31762"/>
                  </a:lnTo>
                  <a:cubicBezTo>
                    <a:pt x="31054" y="31762"/>
                    <a:pt x="31030" y="31762"/>
                    <a:pt x="31030" y="31714"/>
                  </a:cubicBezTo>
                  <a:cubicBezTo>
                    <a:pt x="28430" y="31023"/>
                    <a:pt x="25926" y="30045"/>
                    <a:pt x="23589" y="28805"/>
                  </a:cubicBezTo>
                  <a:cubicBezTo>
                    <a:pt x="23541" y="28805"/>
                    <a:pt x="23517" y="28757"/>
                    <a:pt x="23517" y="28757"/>
                  </a:cubicBezTo>
                  <a:cubicBezTo>
                    <a:pt x="23517" y="28757"/>
                    <a:pt x="23493" y="28757"/>
                    <a:pt x="23493" y="28733"/>
                  </a:cubicBezTo>
                  <a:cubicBezTo>
                    <a:pt x="15289" y="24345"/>
                    <a:pt x="9088" y="16903"/>
                    <a:pt x="6321" y="8174"/>
                  </a:cubicBezTo>
                  <a:cubicBezTo>
                    <a:pt x="9647" y="7155"/>
                    <a:pt x="13100" y="6651"/>
                    <a:pt x="16553" y="6651"/>
                  </a:cubicBezTo>
                  <a:cubicBezTo>
                    <a:pt x="22237" y="6651"/>
                    <a:pt x="27924" y="8017"/>
                    <a:pt x="33057" y="10702"/>
                  </a:cubicBezTo>
                  <a:lnTo>
                    <a:pt x="33606" y="10965"/>
                  </a:lnTo>
                  <a:cubicBezTo>
                    <a:pt x="36229" y="12348"/>
                    <a:pt x="38376" y="13779"/>
                    <a:pt x="40022" y="15162"/>
                  </a:cubicBezTo>
                  <a:cubicBezTo>
                    <a:pt x="40069" y="15234"/>
                    <a:pt x="40141" y="15258"/>
                    <a:pt x="40189" y="15281"/>
                  </a:cubicBezTo>
                  <a:cubicBezTo>
                    <a:pt x="40284" y="15353"/>
                    <a:pt x="40379" y="15377"/>
                    <a:pt x="40499" y="15377"/>
                  </a:cubicBezTo>
                  <a:lnTo>
                    <a:pt x="40522" y="15377"/>
                  </a:lnTo>
                  <a:cubicBezTo>
                    <a:pt x="40570" y="15389"/>
                    <a:pt x="40612" y="15395"/>
                    <a:pt x="40657" y="15395"/>
                  </a:cubicBezTo>
                  <a:cubicBezTo>
                    <a:pt x="40701" y="15395"/>
                    <a:pt x="40749" y="15389"/>
                    <a:pt x="40809" y="15377"/>
                  </a:cubicBezTo>
                  <a:lnTo>
                    <a:pt x="40833" y="15377"/>
                  </a:lnTo>
                  <a:cubicBezTo>
                    <a:pt x="40928" y="15377"/>
                    <a:pt x="41023" y="15353"/>
                    <a:pt x="41119" y="15281"/>
                  </a:cubicBezTo>
                  <a:cubicBezTo>
                    <a:pt x="41119" y="15281"/>
                    <a:pt x="41143" y="15281"/>
                    <a:pt x="41143" y="15258"/>
                  </a:cubicBezTo>
                  <a:cubicBezTo>
                    <a:pt x="41238" y="15234"/>
                    <a:pt x="41310" y="15162"/>
                    <a:pt x="41381" y="15091"/>
                  </a:cubicBezTo>
                  <a:lnTo>
                    <a:pt x="41405" y="15091"/>
                  </a:lnTo>
                  <a:cubicBezTo>
                    <a:pt x="43265" y="13230"/>
                    <a:pt x="45340" y="11585"/>
                    <a:pt x="47582" y="10201"/>
                  </a:cubicBezTo>
                  <a:cubicBezTo>
                    <a:pt x="49061" y="9271"/>
                    <a:pt x="50587" y="8484"/>
                    <a:pt x="52161" y="7816"/>
                  </a:cubicBezTo>
                  <a:cubicBezTo>
                    <a:pt x="56553" y="5941"/>
                    <a:pt x="61295" y="4972"/>
                    <a:pt x="66071" y="4972"/>
                  </a:cubicBezTo>
                  <a:close/>
                  <a:moveTo>
                    <a:pt x="66092" y="1"/>
                  </a:moveTo>
                  <a:cubicBezTo>
                    <a:pt x="60644" y="1"/>
                    <a:pt x="55203" y="1094"/>
                    <a:pt x="50182" y="3261"/>
                  </a:cubicBezTo>
                  <a:cubicBezTo>
                    <a:pt x="48512" y="3976"/>
                    <a:pt x="46867" y="4811"/>
                    <a:pt x="45293" y="5765"/>
                  </a:cubicBezTo>
                  <a:lnTo>
                    <a:pt x="44935" y="6004"/>
                  </a:lnTo>
                  <a:cubicBezTo>
                    <a:pt x="43361" y="6982"/>
                    <a:pt x="41834" y="8079"/>
                    <a:pt x="40403" y="9271"/>
                  </a:cubicBezTo>
                  <a:cubicBezTo>
                    <a:pt x="39068" y="8341"/>
                    <a:pt x="37541" y="7459"/>
                    <a:pt x="35896" y="6600"/>
                  </a:cubicBezTo>
                  <a:cubicBezTo>
                    <a:pt x="35729" y="6505"/>
                    <a:pt x="35514" y="6385"/>
                    <a:pt x="35323" y="6290"/>
                  </a:cubicBezTo>
                  <a:cubicBezTo>
                    <a:pt x="29497" y="3258"/>
                    <a:pt x="22985" y="1698"/>
                    <a:pt x="16480" y="1698"/>
                  </a:cubicBezTo>
                  <a:cubicBezTo>
                    <a:pt x="12547" y="1698"/>
                    <a:pt x="8617" y="2268"/>
                    <a:pt x="4842" y="3428"/>
                  </a:cubicBezTo>
                  <a:lnTo>
                    <a:pt x="1" y="4883"/>
                  </a:lnTo>
                  <a:lnTo>
                    <a:pt x="1527" y="9700"/>
                  </a:lnTo>
                  <a:cubicBezTo>
                    <a:pt x="4652" y="19646"/>
                    <a:pt x="11783" y="28185"/>
                    <a:pt x="21061" y="33145"/>
                  </a:cubicBezTo>
                  <a:cubicBezTo>
                    <a:pt x="21084" y="33145"/>
                    <a:pt x="21108" y="33193"/>
                    <a:pt x="21108" y="33193"/>
                  </a:cubicBezTo>
                  <a:lnTo>
                    <a:pt x="21180" y="33217"/>
                  </a:lnTo>
                  <a:cubicBezTo>
                    <a:pt x="22897" y="34147"/>
                    <a:pt x="24662" y="34910"/>
                    <a:pt x="26498" y="35578"/>
                  </a:cubicBezTo>
                  <a:cubicBezTo>
                    <a:pt x="26332" y="37295"/>
                    <a:pt x="26308" y="39037"/>
                    <a:pt x="26355" y="40778"/>
                  </a:cubicBezTo>
                  <a:lnTo>
                    <a:pt x="26355" y="41016"/>
                  </a:lnTo>
                  <a:cubicBezTo>
                    <a:pt x="26809" y="51606"/>
                    <a:pt x="31579" y="61814"/>
                    <a:pt x="39473" y="68969"/>
                  </a:cubicBezTo>
                  <a:lnTo>
                    <a:pt x="43146" y="72308"/>
                  </a:lnTo>
                  <a:lnTo>
                    <a:pt x="46509" y="68683"/>
                  </a:lnTo>
                  <a:cubicBezTo>
                    <a:pt x="53640" y="61027"/>
                    <a:pt x="57456" y="50556"/>
                    <a:pt x="56979" y="40014"/>
                  </a:cubicBezTo>
                  <a:cubicBezTo>
                    <a:pt x="56884" y="38226"/>
                    <a:pt x="56669" y="36413"/>
                    <a:pt x="56359" y="34576"/>
                  </a:cubicBezTo>
                  <a:cubicBezTo>
                    <a:pt x="58052" y="33837"/>
                    <a:pt x="59698" y="32978"/>
                    <a:pt x="61272" y="32001"/>
                  </a:cubicBezTo>
                  <a:cubicBezTo>
                    <a:pt x="63514" y="30593"/>
                    <a:pt x="65613" y="28972"/>
                    <a:pt x="67521" y="27159"/>
                  </a:cubicBezTo>
                  <a:cubicBezTo>
                    <a:pt x="72816" y="22174"/>
                    <a:pt x="76584" y="15854"/>
                    <a:pt x="78468" y="8913"/>
                  </a:cubicBezTo>
                  <a:cubicBezTo>
                    <a:pt x="78659" y="8293"/>
                    <a:pt x="78802" y="7625"/>
                    <a:pt x="78945" y="7005"/>
                  </a:cubicBezTo>
                  <a:lnTo>
                    <a:pt x="80019" y="2140"/>
                  </a:lnTo>
                  <a:lnTo>
                    <a:pt x="75225" y="1043"/>
                  </a:lnTo>
                  <a:cubicBezTo>
                    <a:pt x="72227" y="347"/>
                    <a:pt x="69158" y="1"/>
                    <a:pt x="6609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 name="Google Shape;273;p6"/>
            <p:cNvSpPr/>
            <p:nvPr/>
          </p:nvSpPr>
          <p:spPr>
            <a:xfrm>
              <a:off x="1725150" y="1079425"/>
              <a:ext cx="1847250" cy="1653725"/>
            </a:xfrm>
            <a:custGeom>
              <a:rect l="l" t="t" r="r" b="b"/>
              <a:pathLst>
                <a:path w="73890" h="66149" extrusionOk="0">
                  <a:moveTo>
                    <a:pt x="34178" y="1"/>
                  </a:moveTo>
                  <a:lnTo>
                    <a:pt x="32485" y="1837"/>
                  </a:lnTo>
                  <a:cubicBezTo>
                    <a:pt x="25807" y="8993"/>
                    <a:pt x="22229" y="18771"/>
                    <a:pt x="22635" y="28622"/>
                  </a:cubicBezTo>
                  <a:cubicBezTo>
                    <a:pt x="22754" y="31007"/>
                    <a:pt x="23088" y="33368"/>
                    <a:pt x="23613" y="35657"/>
                  </a:cubicBezTo>
                  <a:cubicBezTo>
                    <a:pt x="21371" y="36492"/>
                    <a:pt x="19176" y="37565"/>
                    <a:pt x="17125" y="38853"/>
                  </a:cubicBezTo>
                  <a:lnTo>
                    <a:pt x="17054" y="38877"/>
                  </a:lnTo>
                  <a:cubicBezTo>
                    <a:pt x="8682" y="44100"/>
                    <a:pt x="2672" y="52567"/>
                    <a:pt x="549" y="62131"/>
                  </a:cubicBezTo>
                  <a:lnTo>
                    <a:pt x="1" y="64612"/>
                  </a:lnTo>
                  <a:lnTo>
                    <a:pt x="2433" y="65184"/>
                  </a:lnTo>
                  <a:cubicBezTo>
                    <a:pt x="5208" y="65831"/>
                    <a:pt x="8044" y="66149"/>
                    <a:pt x="10877" y="66149"/>
                  </a:cubicBezTo>
                  <a:cubicBezTo>
                    <a:pt x="17860" y="66149"/>
                    <a:pt x="24826" y="64222"/>
                    <a:pt x="30815" y="60557"/>
                  </a:cubicBezTo>
                  <a:cubicBezTo>
                    <a:pt x="32866" y="59317"/>
                    <a:pt x="34798" y="57838"/>
                    <a:pt x="36563" y="56216"/>
                  </a:cubicBezTo>
                  <a:cubicBezTo>
                    <a:pt x="36730" y="56360"/>
                    <a:pt x="37279" y="56765"/>
                    <a:pt x="37279" y="56765"/>
                  </a:cubicBezTo>
                  <a:cubicBezTo>
                    <a:pt x="37756" y="57123"/>
                    <a:pt x="38233" y="57481"/>
                    <a:pt x="38710" y="57814"/>
                  </a:cubicBezTo>
                  <a:cubicBezTo>
                    <a:pt x="38853" y="57934"/>
                    <a:pt x="39044" y="58029"/>
                    <a:pt x="39187" y="58148"/>
                  </a:cubicBezTo>
                  <a:lnTo>
                    <a:pt x="40427" y="58959"/>
                  </a:lnTo>
                  <a:cubicBezTo>
                    <a:pt x="40642" y="59079"/>
                    <a:pt x="40833" y="59198"/>
                    <a:pt x="41023" y="59317"/>
                  </a:cubicBezTo>
                  <a:cubicBezTo>
                    <a:pt x="41548" y="59603"/>
                    <a:pt x="42049" y="59866"/>
                    <a:pt x="42574" y="60176"/>
                  </a:cubicBezTo>
                  <a:lnTo>
                    <a:pt x="42693" y="60223"/>
                  </a:lnTo>
                  <a:cubicBezTo>
                    <a:pt x="48246" y="63169"/>
                    <a:pt x="54364" y="64670"/>
                    <a:pt x="60562" y="64670"/>
                  </a:cubicBezTo>
                  <a:cubicBezTo>
                    <a:pt x="61791" y="64670"/>
                    <a:pt x="63023" y="64611"/>
                    <a:pt x="64254" y="64493"/>
                  </a:cubicBezTo>
                  <a:cubicBezTo>
                    <a:pt x="66352" y="64278"/>
                    <a:pt x="68427" y="63920"/>
                    <a:pt x="70455" y="63372"/>
                  </a:cubicBezTo>
                  <a:lnTo>
                    <a:pt x="70574" y="63419"/>
                  </a:lnTo>
                  <a:lnTo>
                    <a:pt x="73889" y="62227"/>
                  </a:lnTo>
                  <a:lnTo>
                    <a:pt x="73174" y="59937"/>
                  </a:lnTo>
                  <a:cubicBezTo>
                    <a:pt x="70216" y="50564"/>
                    <a:pt x="63538" y="42550"/>
                    <a:pt x="54833" y="37875"/>
                  </a:cubicBezTo>
                  <a:lnTo>
                    <a:pt x="54666" y="37780"/>
                  </a:lnTo>
                  <a:cubicBezTo>
                    <a:pt x="52472" y="36611"/>
                    <a:pt x="50206" y="35705"/>
                    <a:pt x="47868" y="34990"/>
                  </a:cubicBezTo>
                  <a:cubicBezTo>
                    <a:pt x="48226" y="32605"/>
                    <a:pt x="48369" y="30219"/>
                    <a:pt x="48250" y="27834"/>
                  </a:cubicBezTo>
                  <a:lnTo>
                    <a:pt x="48226" y="27501"/>
                  </a:lnTo>
                  <a:cubicBezTo>
                    <a:pt x="47701" y="17722"/>
                    <a:pt x="43265" y="8325"/>
                    <a:pt x="35991" y="1671"/>
                  </a:cubicBezTo>
                  <a:lnTo>
                    <a:pt x="3417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4" name="Google Shape;274;p6"/>
            <p:cNvSpPr/>
            <p:nvPr/>
          </p:nvSpPr>
          <p:spPr>
            <a:xfrm>
              <a:off x="1651825" y="991200"/>
              <a:ext cx="2000475" cy="1802475"/>
            </a:xfrm>
            <a:custGeom>
              <a:rect l="l" t="t" r="r" b="b"/>
              <a:pathLst>
                <a:path w="80019" h="72099" extrusionOk="0">
                  <a:moveTo>
                    <a:pt x="37254" y="6988"/>
                  </a:moveTo>
                  <a:cubicBezTo>
                    <a:pt x="44147" y="13285"/>
                    <a:pt x="48297" y="22109"/>
                    <a:pt x="48703" y="31411"/>
                  </a:cubicBezTo>
                  <a:cubicBezTo>
                    <a:pt x="48822" y="34059"/>
                    <a:pt x="48655" y="36730"/>
                    <a:pt x="48154" y="39306"/>
                  </a:cubicBezTo>
                  <a:cubicBezTo>
                    <a:pt x="48059" y="39759"/>
                    <a:pt x="48297" y="40212"/>
                    <a:pt x="48679" y="40427"/>
                  </a:cubicBezTo>
                  <a:cubicBezTo>
                    <a:pt x="48774" y="40474"/>
                    <a:pt x="48869" y="40498"/>
                    <a:pt x="48989" y="40498"/>
                  </a:cubicBezTo>
                  <a:lnTo>
                    <a:pt x="49060" y="40498"/>
                  </a:lnTo>
                  <a:cubicBezTo>
                    <a:pt x="49108" y="40498"/>
                    <a:pt x="49108" y="40546"/>
                    <a:pt x="49132" y="40546"/>
                  </a:cubicBezTo>
                  <a:cubicBezTo>
                    <a:pt x="51684" y="41214"/>
                    <a:pt x="54164" y="42215"/>
                    <a:pt x="56502" y="43432"/>
                  </a:cubicBezTo>
                  <a:cubicBezTo>
                    <a:pt x="56525" y="43432"/>
                    <a:pt x="56525" y="43456"/>
                    <a:pt x="56549" y="43456"/>
                  </a:cubicBezTo>
                  <a:cubicBezTo>
                    <a:pt x="56549" y="43456"/>
                    <a:pt x="56573" y="43456"/>
                    <a:pt x="56573" y="43479"/>
                  </a:cubicBezTo>
                  <a:cubicBezTo>
                    <a:pt x="64802" y="47868"/>
                    <a:pt x="71026" y="55357"/>
                    <a:pt x="73769" y="64110"/>
                  </a:cubicBezTo>
                  <a:lnTo>
                    <a:pt x="73745" y="64110"/>
                  </a:lnTo>
                  <a:lnTo>
                    <a:pt x="73722" y="64086"/>
                  </a:lnTo>
                  <a:cubicBezTo>
                    <a:pt x="71504" y="64730"/>
                    <a:pt x="69238" y="65183"/>
                    <a:pt x="66972" y="65422"/>
                  </a:cubicBezTo>
                  <a:cubicBezTo>
                    <a:pt x="65839" y="65532"/>
                    <a:pt x="64700" y="65587"/>
                    <a:pt x="63560" y="65587"/>
                  </a:cubicBezTo>
                  <a:cubicBezTo>
                    <a:pt x="57813" y="65587"/>
                    <a:pt x="52041" y="64189"/>
                    <a:pt x="46866" y="61463"/>
                  </a:cubicBezTo>
                  <a:cubicBezTo>
                    <a:pt x="46818" y="61439"/>
                    <a:pt x="46771" y="61439"/>
                    <a:pt x="46747" y="61391"/>
                  </a:cubicBezTo>
                  <a:lnTo>
                    <a:pt x="45316" y="60604"/>
                  </a:lnTo>
                  <a:cubicBezTo>
                    <a:pt x="45125" y="60485"/>
                    <a:pt x="44910" y="60366"/>
                    <a:pt x="44743" y="60270"/>
                  </a:cubicBezTo>
                  <a:cubicBezTo>
                    <a:pt x="44362" y="60032"/>
                    <a:pt x="43956" y="59793"/>
                    <a:pt x="43575" y="59531"/>
                  </a:cubicBezTo>
                  <a:cubicBezTo>
                    <a:pt x="43432" y="59435"/>
                    <a:pt x="43289" y="59316"/>
                    <a:pt x="43122" y="59221"/>
                  </a:cubicBezTo>
                  <a:lnTo>
                    <a:pt x="41786" y="58243"/>
                  </a:lnTo>
                  <a:cubicBezTo>
                    <a:pt x="41738" y="58219"/>
                    <a:pt x="41691" y="58147"/>
                    <a:pt x="41643" y="58124"/>
                  </a:cubicBezTo>
                  <a:cubicBezTo>
                    <a:pt x="41142" y="57742"/>
                    <a:pt x="40617" y="57313"/>
                    <a:pt x="40140" y="56907"/>
                  </a:cubicBezTo>
                  <a:cubicBezTo>
                    <a:pt x="40093" y="56836"/>
                    <a:pt x="40021" y="56812"/>
                    <a:pt x="39949" y="56740"/>
                  </a:cubicBezTo>
                  <a:cubicBezTo>
                    <a:pt x="39793" y="56667"/>
                    <a:pt x="39623" y="56629"/>
                    <a:pt x="39453" y="56629"/>
                  </a:cubicBezTo>
                  <a:cubicBezTo>
                    <a:pt x="39183" y="56629"/>
                    <a:pt x="38915" y="56726"/>
                    <a:pt x="38709" y="56931"/>
                  </a:cubicBezTo>
                  <a:cubicBezTo>
                    <a:pt x="36849" y="58815"/>
                    <a:pt x="34726" y="60437"/>
                    <a:pt x="32460" y="61868"/>
                  </a:cubicBezTo>
                  <a:cubicBezTo>
                    <a:pt x="26854" y="65324"/>
                    <a:pt x="20381" y="67107"/>
                    <a:pt x="13879" y="67107"/>
                  </a:cubicBezTo>
                  <a:cubicBezTo>
                    <a:pt x="11226" y="67107"/>
                    <a:pt x="8568" y="66810"/>
                    <a:pt x="5963" y="66209"/>
                  </a:cubicBezTo>
                  <a:cubicBezTo>
                    <a:pt x="7918" y="57217"/>
                    <a:pt x="13523" y="49347"/>
                    <a:pt x="21394" y="44457"/>
                  </a:cubicBezTo>
                  <a:cubicBezTo>
                    <a:pt x="23660" y="43074"/>
                    <a:pt x="26116" y="41905"/>
                    <a:pt x="28644" y="41071"/>
                  </a:cubicBezTo>
                  <a:cubicBezTo>
                    <a:pt x="28907" y="40975"/>
                    <a:pt x="29121" y="40761"/>
                    <a:pt x="29241" y="40522"/>
                  </a:cubicBezTo>
                  <a:lnTo>
                    <a:pt x="29336" y="40570"/>
                  </a:lnTo>
                  <a:cubicBezTo>
                    <a:pt x="29408" y="40355"/>
                    <a:pt x="29455" y="40117"/>
                    <a:pt x="29384" y="39878"/>
                  </a:cubicBezTo>
                  <a:cubicBezTo>
                    <a:pt x="28668" y="37302"/>
                    <a:pt x="28263" y="34655"/>
                    <a:pt x="28144" y="32007"/>
                  </a:cubicBezTo>
                  <a:cubicBezTo>
                    <a:pt x="27714" y="22730"/>
                    <a:pt x="31029" y="13714"/>
                    <a:pt x="37254" y="6988"/>
                  </a:cubicBezTo>
                  <a:close/>
                  <a:moveTo>
                    <a:pt x="36992" y="0"/>
                  </a:moveTo>
                  <a:lnTo>
                    <a:pt x="33629" y="3602"/>
                  </a:lnTo>
                  <a:cubicBezTo>
                    <a:pt x="26498" y="11234"/>
                    <a:pt x="22682" y="21656"/>
                    <a:pt x="23135" y="32222"/>
                  </a:cubicBezTo>
                  <a:cubicBezTo>
                    <a:pt x="23207" y="34035"/>
                    <a:pt x="23397" y="35823"/>
                    <a:pt x="23731" y="37612"/>
                  </a:cubicBezTo>
                  <a:cubicBezTo>
                    <a:pt x="21990" y="38352"/>
                    <a:pt x="20344" y="39234"/>
                    <a:pt x="18770" y="40236"/>
                  </a:cubicBezTo>
                  <a:lnTo>
                    <a:pt x="18246" y="40570"/>
                  </a:lnTo>
                  <a:lnTo>
                    <a:pt x="18198" y="40594"/>
                  </a:lnTo>
                  <a:cubicBezTo>
                    <a:pt x="9540" y="46198"/>
                    <a:pt x="3291" y="55095"/>
                    <a:pt x="1073" y="65136"/>
                  </a:cubicBezTo>
                  <a:lnTo>
                    <a:pt x="0" y="69953"/>
                  </a:lnTo>
                  <a:lnTo>
                    <a:pt x="4794" y="71074"/>
                  </a:lnTo>
                  <a:cubicBezTo>
                    <a:pt x="7749" y="71762"/>
                    <a:pt x="10767" y="72098"/>
                    <a:pt x="13782" y="72098"/>
                  </a:cubicBezTo>
                  <a:cubicBezTo>
                    <a:pt x="21231" y="72098"/>
                    <a:pt x="28659" y="70043"/>
                    <a:pt x="35060" y="66137"/>
                  </a:cubicBezTo>
                  <a:cubicBezTo>
                    <a:pt x="36658" y="65160"/>
                    <a:pt x="38185" y="64062"/>
                    <a:pt x="39616" y="62870"/>
                  </a:cubicBezTo>
                  <a:lnTo>
                    <a:pt x="40236" y="63299"/>
                  </a:lnTo>
                  <a:lnTo>
                    <a:pt x="40784" y="63657"/>
                  </a:lnTo>
                  <a:cubicBezTo>
                    <a:pt x="41190" y="63943"/>
                    <a:pt x="41619" y="64229"/>
                    <a:pt x="42096" y="64492"/>
                  </a:cubicBezTo>
                  <a:cubicBezTo>
                    <a:pt x="42311" y="64611"/>
                    <a:pt x="42501" y="64778"/>
                    <a:pt x="42716" y="64897"/>
                  </a:cubicBezTo>
                  <a:cubicBezTo>
                    <a:pt x="43336" y="65255"/>
                    <a:pt x="43861" y="65541"/>
                    <a:pt x="44338" y="65827"/>
                  </a:cubicBezTo>
                  <a:lnTo>
                    <a:pt x="44457" y="65875"/>
                  </a:lnTo>
                  <a:cubicBezTo>
                    <a:pt x="50343" y="69006"/>
                    <a:pt x="56821" y="70606"/>
                    <a:pt x="63400" y="70606"/>
                  </a:cubicBezTo>
                  <a:cubicBezTo>
                    <a:pt x="64739" y="70606"/>
                    <a:pt x="66082" y="70540"/>
                    <a:pt x="67425" y="70407"/>
                  </a:cubicBezTo>
                  <a:cubicBezTo>
                    <a:pt x="69333" y="70240"/>
                    <a:pt x="71241" y="69906"/>
                    <a:pt x="73101" y="69453"/>
                  </a:cubicBezTo>
                  <a:lnTo>
                    <a:pt x="73245" y="69548"/>
                  </a:lnTo>
                  <a:lnTo>
                    <a:pt x="75129" y="68952"/>
                  </a:lnTo>
                  <a:lnTo>
                    <a:pt x="75153" y="68952"/>
                  </a:lnTo>
                  <a:lnTo>
                    <a:pt x="75296" y="68880"/>
                  </a:lnTo>
                  <a:lnTo>
                    <a:pt x="80018" y="67378"/>
                  </a:lnTo>
                  <a:lnTo>
                    <a:pt x="78516" y="62655"/>
                  </a:lnTo>
                  <a:cubicBezTo>
                    <a:pt x="75391" y="52710"/>
                    <a:pt x="68260" y="44123"/>
                    <a:pt x="59006" y="39139"/>
                  </a:cubicBezTo>
                  <a:cubicBezTo>
                    <a:pt x="58958" y="39115"/>
                    <a:pt x="58911" y="39067"/>
                    <a:pt x="58887" y="39067"/>
                  </a:cubicBezTo>
                  <a:cubicBezTo>
                    <a:pt x="58839" y="39043"/>
                    <a:pt x="58791" y="39043"/>
                    <a:pt x="58767" y="39019"/>
                  </a:cubicBezTo>
                  <a:cubicBezTo>
                    <a:pt x="57098" y="38113"/>
                    <a:pt x="55357" y="37374"/>
                    <a:pt x="53568" y="36730"/>
                  </a:cubicBezTo>
                  <a:cubicBezTo>
                    <a:pt x="53711" y="35060"/>
                    <a:pt x="53783" y="33391"/>
                    <a:pt x="53735" y="31721"/>
                  </a:cubicBezTo>
                  <a:lnTo>
                    <a:pt x="53663" y="30076"/>
                  </a:lnTo>
                  <a:cubicBezTo>
                    <a:pt x="52900" y="19939"/>
                    <a:pt x="48226" y="10256"/>
                    <a:pt x="40665" y="3339"/>
                  </a:cubicBezTo>
                  <a:lnTo>
                    <a:pt x="36992"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5" name="Google Shape;275;p6"/>
            <p:cNvSpPr/>
            <p:nvPr/>
          </p:nvSpPr>
          <p:spPr>
            <a:xfrm>
              <a:off x="4204400" y="991200"/>
              <a:ext cx="1848425" cy="1654775"/>
            </a:xfrm>
            <a:custGeom>
              <a:rect l="l" t="t" r="r" b="b"/>
              <a:pathLst>
                <a:path w="73937" h="66191" extrusionOk="0">
                  <a:moveTo>
                    <a:pt x="34226" y="0"/>
                  </a:moveTo>
                  <a:lnTo>
                    <a:pt x="32532" y="1789"/>
                  </a:lnTo>
                  <a:cubicBezTo>
                    <a:pt x="25759" y="8944"/>
                    <a:pt x="22158" y="18723"/>
                    <a:pt x="22563" y="28621"/>
                  </a:cubicBezTo>
                  <a:cubicBezTo>
                    <a:pt x="22682" y="30958"/>
                    <a:pt x="23016" y="33319"/>
                    <a:pt x="23565" y="35609"/>
                  </a:cubicBezTo>
                  <a:cubicBezTo>
                    <a:pt x="21681" y="36372"/>
                    <a:pt x="19582" y="37445"/>
                    <a:pt x="17411" y="38781"/>
                  </a:cubicBezTo>
                  <a:lnTo>
                    <a:pt x="16720" y="38996"/>
                  </a:lnTo>
                  <a:lnTo>
                    <a:pt x="16553" y="39306"/>
                  </a:lnTo>
                  <a:cubicBezTo>
                    <a:pt x="8444" y="44529"/>
                    <a:pt x="2624" y="52853"/>
                    <a:pt x="549" y="62202"/>
                  </a:cubicBezTo>
                  <a:lnTo>
                    <a:pt x="1" y="64635"/>
                  </a:lnTo>
                  <a:lnTo>
                    <a:pt x="2386" y="65183"/>
                  </a:lnTo>
                  <a:cubicBezTo>
                    <a:pt x="5230" y="65859"/>
                    <a:pt x="8138" y="66191"/>
                    <a:pt x="11040" y="66191"/>
                  </a:cubicBezTo>
                  <a:cubicBezTo>
                    <a:pt x="17872" y="66191"/>
                    <a:pt x="24670" y="64351"/>
                    <a:pt x="30529" y="60819"/>
                  </a:cubicBezTo>
                  <a:lnTo>
                    <a:pt x="30720" y="60819"/>
                  </a:lnTo>
                  <a:lnTo>
                    <a:pt x="30958" y="60628"/>
                  </a:lnTo>
                  <a:cubicBezTo>
                    <a:pt x="33009" y="59364"/>
                    <a:pt x="34917" y="57909"/>
                    <a:pt x="36682" y="56263"/>
                  </a:cubicBezTo>
                  <a:cubicBezTo>
                    <a:pt x="38543" y="57790"/>
                    <a:pt x="40618" y="59173"/>
                    <a:pt x="42812" y="60318"/>
                  </a:cubicBezTo>
                  <a:cubicBezTo>
                    <a:pt x="48356" y="63225"/>
                    <a:pt x="54550" y="64720"/>
                    <a:pt x="60724" y="64720"/>
                  </a:cubicBezTo>
                  <a:cubicBezTo>
                    <a:pt x="64378" y="64720"/>
                    <a:pt x="68026" y="64196"/>
                    <a:pt x="71528" y="63132"/>
                  </a:cubicBezTo>
                  <a:lnTo>
                    <a:pt x="73937" y="62393"/>
                  </a:lnTo>
                  <a:lnTo>
                    <a:pt x="73173" y="59960"/>
                  </a:lnTo>
                  <a:cubicBezTo>
                    <a:pt x="70192" y="50635"/>
                    <a:pt x="63466" y="42597"/>
                    <a:pt x="54689" y="37875"/>
                  </a:cubicBezTo>
                  <a:lnTo>
                    <a:pt x="54403" y="37732"/>
                  </a:lnTo>
                  <a:cubicBezTo>
                    <a:pt x="53998" y="37517"/>
                    <a:pt x="53568" y="37302"/>
                    <a:pt x="53139" y="37111"/>
                  </a:cubicBezTo>
                  <a:cubicBezTo>
                    <a:pt x="52781" y="36944"/>
                    <a:pt x="52424" y="36777"/>
                    <a:pt x="52066" y="36634"/>
                  </a:cubicBezTo>
                  <a:lnTo>
                    <a:pt x="51255" y="36277"/>
                  </a:lnTo>
                  <a:cubicBezTo>
                    <a:pt x="50921" y="36134"/>
                    <a:pt x="50563" y="36014"/>
                    <a:pt x="50206" y="35847"/>
                  </a:cubicBezTo>
                  <a:cubicBezTo>
                    <a:pt x="49752" y="35704"/>
                    <a:pt x="49323" y="35537"/>
                    <a:pt x="48870" y="35370"/>
                  </a:cubicBezTo>
                  <a:lnTo>
                    <a:pt x="48441" y="35227"/>
                  </a:lnTo>
                  <a:cubicBezTo>
                    <a:pt x="48274" y="35180"/>
                    <a:pt x="48059" y="35108"/>
                    <a:pt x="47892" y="35060"/>
                  </a:cubicBezTo>
                  <a:cubicBezTo>
                    <a:pt x="48250" y="32628"/>
                    <a:pt x="48393" y="30219"/>
                    <a:pt x="48274" y="27786"/>
                  </a:cubicBezTo>
                  <a:cubicBezTo>
                    <a:pt x="47916" y="19820"/>
                    <a:pt x="44935" y="11973"/>
                    <a:pt x="39854" y="5700"/>
                  </a:cubicBezTo>
                  <a:cubicBezTo>
                    <a:pt x="38710" y="4293"/>
                    <a:pt x="37422" y="2910"/>
                    <a:pt x="36038" y="1670"/>
                  </a:cubicBezTo>
                  <a:lnTo>
                    <a:pt x="34226"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6" name="Google Shape;276;p6"/>
            <p:cNvSpPr/>
            <p:nvPr/>
          </p:nvSpPr>
          <p:spPr>
            <a:xfrm>
              <a:off x="4129275" y="902950"/>
              <a:ext cx="2000475" cy="1805175"/>
            </a:xfrm>
            <a:custGeom>
              <a:rect l="l" t="t" r="r" b="b"/>
              <a:pathLst>
                <a:path w="80019" h="72207" extrusionOk="0">
                  <a:moveTo>
                    <a:pt x="37326" y="7012"/>
                  </a:moveTo>
                  <a:cubicBezTo>
                    <a:pt x="38614" y="8205"/>
                    <a:pt x="39807" y="9445"/>
                    <a:pt x="40904" y="10804"/>
                  </a:cubicBezTo>
                  <a:cubicBezTo>
                    <a:pt x="45602" y="16600"/>
                    <a:pt x="48417" y="23851"/>
                    <a:pt x="48751" y="31387"/>
                  </a:cubicBezTo>
                  <a:cubicBezTo>
                    <a:pt x="48870" y="34083"/>
                    <a:pt x="48655" y="36801"/>
                    <a:pt x="48154" y="39425"/>
                  </a:cubicBezTo>
                  <a:cubicBezTo>
                    <a:pt x="48059" y="39854"/>
                    <a:pt x="48297" y="40307"/>
                    <a:pt x="48679" y="40522"/>
                  </a:cubicBezTo>
                  <a:cubicBezTo>
                    <a:pt x="48751" y="40546"/>
                    <a:pt x="48822" y="40570"/>
                    <a:pt x="48894" y="40618"/>
                  </a:cubicBezTo>
                  <a:cubicBezTo>
                    <a:pt x="49466" y="40761"/>
                    <a:pt x="50062" y="40928"/>
                    <a:pt x="50611" y="41118"/>
                  </a:cubicBezTo>
                  <a:cubicBezTo>
                    <a:pt x="50730" y="41142"/>
                    <a:pt x="50873" y="41214"/>
                    <a:pt x="50992" y="41238"/>
                  </a:cubicBezTo>
                  <a:lnTo>
                    <a:pt x="52257" y="41691"/>
                  </a:lnTo>
                  <a:cubicBezTo>
                    <a:pt x="52590" y="41810"/>
                    <a:pt x="52924" y="41953"/>
                    <a:pt x="53234" y="42072"/>
                  </a:cubicBezTo>
                  <a:cubicBezTo>
                    <a:pt x="53473" y="42168"/>
                    <a:pt x="53735" y="42287"/>
                    <a:pt x="53974" y="42406"/>
                  </a:cubicBezTo>
                  <a:cubicBezTo>
                    <a:pt x="54308" y="42549"/>
                    <a:pt x="54665" y="42693"/>
                    <a:pt x="54999" y="42836"/>
                  </a:cubicBezTo>
                  <a:cubicBezTo>
                    <a:pt x="55381" y="43026"/>
                    <a:pt x="55810" y="43241"/>
                    <a:pt x="56192" y="43432"/>
                  </a:cubicBezTo>
                  <a:cubicBezTo>
                    <a:pt x="56287" y="43480"/>
                    <a:pt x="56359" y="43527"/>
                    <a:pt x="56430" y="43551"/>
                  </a:cubicBezTo>
                  <a:cubicBezTo>
                    <a:pt x="64683" y="47963"/>
                    <a:pt x="70908" y="55453"/>
                    <a:pt x="73698" y="64229"/>
                  </a:cubicBezTo>
                  <a:cubicBezTo>
                    <a:pt x="70406" y="65226"/>
                    <a:pt x="66989" y="65718"/>
                    <a:pt x="63569" y="65718"/>
                  </a:cubicBezTo>
                  <a:cubicBezTo>
                    <a:pt x="57820" y="65718"/>
                    <a:pt x="52064" y="64328"/>
                    <a:pt x="46890" y="61606"/>
                  </a:cubicBezTo>
                  <a:cubicBezTo>
                    <a:pt x="46866" y="61606"/>
                    <a:pt x="46866" y="61558"/>
                    <a:pt x="46819" y="61558"/>
                  </a:cubicBezTo>
                  <a:cubicBezTo>
                    <a:pt x="44481" y="60318"/>
                    <a:pt x="42216" y="58768"/>
                    <a:pt x="40141" y="57003"/>
                  </a:cubicBezTo>
                  <a:cubicBezTo>
                    <a:pt x="40093" y="56955"/>
                    <a:pt x="40021" y="56907"/>
                    <a:pt x="39950" y="56860"/>
                  </a:cubicBezTo>
                  <a:cubicBezTo>
                    <a:pt x="39780" y="56775"/>
                    <a:pt x="39600" y="56731"/>
                    <a:pt x="39422" y="56731"/>
                  </a:cubicBezTo>
                  <a:cubicBezTo>
                    <a:pt x="39151" y="56731"/>
                    <a:pt x="38888" y="56834"/>
                    <a:pt x="38686" y="57051"/>
                  </a:cubicBezTo>
                  <a:lnTo>
                    <a:pt x="38638" y="57122"/>
                  </a:lnTo>
                  <a:lnTo>
                    <a:pt x="38590" y="57146"/>
                  </a:lnTo>
                  <a:cubicBezTo>
                    <a:pt x="36754" y="59006"/>
                    <a:pt x="34655" y="60604"/>
                    <a:pt x="32437" y="61988"/>
                  </a:cubicBezTo>
                  <a:cubicBezTo>
                    <a:pt x="26900" y="65394"/>
                    <a:pt x="20489" y="67159"/>
                    <a:pt x="14027" y="67159"/>
                  </a:cubicBezTo>
                  <a:cubicBezTo>
                    <a:pt x="11304" y="67159"/>
                    <a:pt x="8571" y="66846"/>
                    <a:pt x="5891" y="66209"/>
                  </a:cubicBezTo>
                  <a:cubicBezTo>
                    <a:pt x="7895" y="57265"/>
                    <a:pt x="13500" y="49395"/>
                    <a:pt x="21370" y="44529"/>
                  </a:cubicBezTo>
                  <a:cubicBezTo>
                    <a:pt x="23994" y="42907"/>
                    <a:pt x="26498" y="41667"/>
                    <a:pt x="28573" y="40951"/>
                  </a:cubicBezTo>
                  <a:cubicBezTo>
                    <a:pt x="28621" y="40951"/>
                    <a:pt x="28621" y="40928"/>
                    <a:pt x="28645" y="40928"/>
                  </a:cubicBezTo>
                  <a:cubicBezTo>
                    <a:pt x="28669" y="40928"/>
                    <a:pt x="28692" y="40904"/>
                    <a:pt x="28740" y="40880"/>
                  </a:cubicBezTo>
                  <a:cubicBezTo>
                    <a:pt x="28764" y="40856"/>
                    <a:pt x="28788" y="40856"/>
                    <a:pt x="28812" y="40808"/>
                  </a:cubicBezTo>
                  <a:cubicBezTo>
                    <a:pt x="28859" y="40785"/>
                    <a:pt x="28883" y="40785"/>
                    <a:pt x="28907" y="40761"/>
                  </a:cubicBezTo>
                  <a:cubicBezTo>
                    <a:pt x="28931" y="40737"/>
                    <a:pt x="28979" y="40737"/>
                    <a:pt x="28979" y="40689"/>
                  </a:cubicBezTo>
                  <a:cubicBezTo>
                    <a:pt x="29002" y="40665"/>
                    <a:pt x="29026" y="40641"/>
                    <a:pt x="29026" y="40618"/>
                  </a:cubicBezTo>
                  <a:cubicBezTo>
                    <a:pt x="29050" y="40570"/>
                    <a:pt x="29050" y="40546"/>
                    <a:pt x="29098" y="40522"/>
                  </a:cubicBezTo>
                  <a:cubicBezTo>
                    <a:pt x="29122" y="40498"/>
                    <a:pt x="29122" y="40451"/>
                    <a:pt x="29146" y="40427"/>
                  </a:cubicBezTo>
                  <a:cubicBezTo>
                    <a:pt x="29146" y="40403"/>
                    <a:pt x="29169" y="40379"/>
                    <a:pt x="29169" y="40331"/>
                  </a:cubicBezTo>
                  <a:cubicBezTo>
                    <a:pt x="29169" y="40307"/>
                    <a:pt x="29217" y="40284"/>
                    <a:pt x="29217" y="40236"/>
                  </a:cubicBezTo>
                  <a:cubicBezTo>
                    <a:pt x="29217" y="40212"/>
                    <a:pt x="29241" y="40188"/>
                    <a:pt x="29241" y="40164"/>
                  </a:cubicBezTo>
                  <a:cubicBezTo>
                    <a:pt x="29241" y="40117"/>
                    <a:pt x="29241" y="40093"/>
                    <a:pt x="29265" y="40069"/>
                  </a:cubicBezTo>
                  <a:lnTo>
                    <a:pt x="29265" y="39974"/>
                  </a:lnTo>
                  <a:lnTo>
                    <a:pt x="29265" y="39878"/>
                  </a:lnTo>
                  <a:cubicBezTo>
                    <a:pt x="29265" y="39854"/>
                    <a:pt x="29265" y="39830"/>
                    <a:pt x="29241" y="39807"/>
                  </a:cubicBezTo>
                  <a:lnTo>
                    <a:pt x="29241" y="39735"/>
                  </a:lnTo>
                  <a:cubicBezTo>
                    <a:pt x="28525" y="37207"/>
                    <a:pt x="28096" y="34583"/>
                    <a:pt x="28025" y="31960"/>
                  </a:cubicBezTo>
                  <a:cubicBezTo>
                    <a:pt x="27667" y="22754"/>
                    <a:pt x="31030" y="13690"/>
                    <a:pt x="37326" y="7012"/>
                  </a:cubicBezTo>
                  <a:close/>
                  <a:moveTo>
                    <a:pt x="37088" y="0"/>
                  </a:moveTo>
                  <a:lnTo>
                    <a:pt x="33725" y="3578"/>
                  </a:lnTo>
                  <a:cubicBezTo>
                    <a:pt x="26665" y="11043"/>
                    <a:pt x="22801" y="21156"/>
                    <a:pt x="23040" y="31459"/>
                  </a:cubicBezTo>
                  <a:lnTo>
                    <a:pt x="23040" y="31483"/>
                  </a:lnTo>
                  <a:lnTo>
                    <a:pt x="23064" y="32222"/>
                  </a:lnTo>
                  <a:cubicBezTo>
                    <a:pt x="23159" y="34035"/>
                    <a:pt x="23326" y="35871"/>
                    <a:pt x="23660" y="37684"/>
                  </a:cubicBezTo>
                  <a:cubicBezTo>
                    <a:pt x="22229" y="38376"/>
                    <a:pt x="20726" y="39210"/>
                    <a:pt x="19152" y="40141"/>
                  </a:cubicBezTo>
                  <a:lnTo>
                    <a:pt x="17864" y="40641"/>
                  </a:lnTo>
                  <a:lnTo>
                    <a:pt x="17626" y="41118"/>
                  </a:lnTo>
                  <a:cubicBezTo>
                    <a:pt x="9278" y="46723"/>
                    <a:pt x="3268" y="55429"/>
                    <a:pt x="1074" y="65207"/>
                  </a:cubicBezTo>
                  <a:lnTo>
                    <a:pt x="0" y="70001"/>
                  </a:lnTo>
                  <a:lnTo>
                    <a:pt x="4794" y="71146"/>
                  </a:lnTo>
                  <a:cubicBezTo>
                    <a:pt x="7815" y="71857"/>
                    <a:pt x="10900" y="72207"/>
                    <a:pt x="13979" y="72207"/>
                  </a:cubicBezTo>
                  <a:cubicBezTo>
                    <a:pt x="21328" y="72207"/>
                    <a:pt x="28638" y="70215"/>
                    <a:pt x="34941" y="66400"/>
                  </a:cubicBezTo>
                  <a:lnTo>
                    <a:pt x="35323" y="66209"/>
                  </a:lnTo>
                  <a:lnTo>
                    <a:pt x="35466" y="66066"/>
                  </a:lnTo>
                  <a:cubicBezTo>
                    <a:pt x="36921" y="65136"/>
                    <a:pt x="38352" y="64110"/>
                    <a:pt x="39711" y="62989"/>
                  </a:cubicBezTo>
                  <a:cubicBezTo>
                    <a:pt x="41214" y="64110"/>
                    <a:pt x="42836" y="65112"/>
                    <a:pt x="44529" y="66018"/>
                  </a:cubicBezTo>
                  <a:lnTo>
                    <a:pt x="44601" y="66042"/>
                  </a:lnTo>
                  <a:cubicBezTo>
                    <a:pt x="50505" y="69144"/>
                    <a:pt x="57098" y="70740"/>
                    <a:pt x="63673" y="70740"/>
                  </a:cubicBezTo>
                  <a:cubicBezTo>
                    <a:pt x="67562" y="70740"/>
                    <a:pt x="71445" y="70182"/>
                    <a:pt x="75177" y="69047"/>
                  </a:cubicBezTo>
                  <a:lnTo>
                    <a:pt x="80018" y="67592"/>
                  </a:lnTo>
                  <a:lnTo>
                    <a:pt x="78492" y="62751"/>
                  </a:lnTo>
                  <a:cubicBezTo>
                    <a:pt x="75344" y="52805"/>
                    <a:pt x="68189" y="44219"/>
                    <a:pt x="58815" y="39210"/>
                  </a:cubicBezTo>
                  <a:lnTo>
                    <a:pt x="58768" y="39210"/>
                  </a:lnTo>
                  <a:cubicBezTo>
                    <a:pt x="58696" y="39187"/>
                    <a:pt x="58601" y="39115"/>
                    <a:pt x="58553" y="39091"/>
                  </a:cubicBezTo>
                  <a:lnTo>
                    <a:pt x="58481" y="39067"/>
                  </a:lnTo>
                  <a:cubicBezTo>
                    <a:pt x="58028" y="38829"/>
                    <a:pt x="57551" y="38590"/>
                    <a:pt x="57146" y="38399"/>
                  </a:cubicBezTo>
                  <a:cubicBezTo>
                    <a:pt x="56764" y="38233"/>
                    <a:pt x="56359" y="38042"/>
                    <a:pt x="56025" y="37875"/>
                  </a:cubicBezTo>
                  <a:cubicBezTo>
                    <a:pt x="55739" y="37756"/>
                    <a:pt x="55452" y="37636"/>
                    <a:pt x="55142" y="37517"/>
                  </a:cubicBezTo>
                  <a:cubicBezTo>
                    <a:pt x="54785" y="37350"/>
                    <a:pt x="54403" y="37207"/>
                    <a:pt x="54045" y="37064"/>
                  </a:cubicBezTo>
                  <a:cubicBezTo>
                    <a:pt x="53902" y="36992"/>
                    <a:pt x="53735" y="36945"/>
                    <a:pt x="53568" y="36873"/>
                  </a:cubicBezTo>
                  <a:cubicBezTo>
                    <a:pt x="53735" y="35013"/>
                    <a:pt x="53807" y="33105"/>
                    <a:pt x="53711" y="31220"/>
                  </a:cubicBezTo>
                  <a:cubicBezTo>
                    <a:pt x="53354" y="22730"/>
                    <a:pt x="50158" y="14382"/>
                    <a:pt x="44768" y="7704"/>
                  </a:cubicBezTo>
                  <a:cubicBezTo>
                    <a:pt x="43527" y="6154"/>
                    <a:pt x="42144"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7" name="Google Shape;277;p6"/>
            <p:cNvSpPr/>
            <p:nvPr/>
          </p:nvSpPr>
          <p:spPr>
            <a:xfrm>
              <a:off x="3053025" y="3163375"/>
              <a:ext cx="1846050" cy="1655750"/>
            </a:xfrm>
            <a:custGeom>
              <a:rect l="l" t="t" r="r" b="b"/>
              <a:pathLst>
                <a:path w="73842" h="66230" extrusionOk="0">
                  <a:moveTo>
                    <a:pt x="34202" y="0"/>
                  </a:moveTo>
                  <a:lnTo>
                    <a:pt x="32485" y="1789"/>
                  </a:lnTo>
                  <a:cubicBezTo>
                    <a:pt x="25759" y="8920"/>
                    <a:pt x="22110" y="18675"/>
                    <a:pt x="22539" y="28549"/>
                  </a:cubicBezTo>
                  <a:lnTo>
                    <a:pt x="22539" y="28621"/>
                  </a:lnTo>
                  <a:cubicBezTo>
                    <a:pt x="22658" y="30982"/>
                    <a:pt x="22992" y="33343"/>
                    <a:pt x="23517" y="35633"/>
                  </a:cubicBezTo>
                  <a:cubicBezTo>
                    <a:pt x="21633" y="36372"/>
                    <a:pt x="19558" y="37445"/>
                    <a:pt x="17387" y="38805"/>
                  </a:cubicBezTo>
                  <a:lnTo>
                    <a:pt x="16696" y="38996"/>
                  </a:lnTo>
                  <a:lnTo>
                    <a:pt x="16505" y="39330"/>
                  </a:lnTo>
                  <a:cubicBezTo>
                    <a:pt x="8396" y="44553"/>
                    <a:pt x="2600" y="52877"/>
                    <a:pt x="501" y="62226"/>
                  </a:cubicBezTo>
                  <a:lnTo>
                    <a:pt x="0" y="64683"/>
                  </a:lnTo>
                  <a:lnTo>
                    <a:pt x="2385" y="65231"/>
                  </a:lnTo>
                  <a:cubicBezTo>
                    <a:pt x="5234" y="65899"/>
                    <a:pt x="8142" y="66229"/>
                    <a:pt x="11043" y="66229"/>
                  </a:cubicBezTo>
                  <a:cubicBezTo>
                    <a:pt x="17979" y="66229"/>
                    <a:pt x="24872" y="64342"/>
                    <a:pt x="30791" y="60676"/>
                  </a:cubicBezTo>
                  <a:lnTo>
                    <a:pt x="30863" y="60628"/>
                  </a:lnTo>
                  <a:cubicBezTo>
                    <a:pt x="32914" y="59364"/>
                    <a:pt x="34822" y="57909"/>
                    <a:pt x="36563" y="56263"/>
                  </a:cubicBezTo>
                  <a:cubicBezTo>
                    <a:pt x="38447" y="57790"/>
                    <a:pt x="40522" y="59149"/>
                    <a:pt x="42716" y="60318"/>
                  </a:cubicBezTo>
                  <a:cubicBezTo>
                    <a:pt x="48261" y="63225"/>
                    <a:pt x="54454" y="64720"/>
                    <a:pt x="60629" y="64720"/>
                  </a:cubicBezTo>
                  <a:cubicBezTo>
                    <a:pt x="64283" y="64720"/>
                    <a:pt x="67930" y="64196"/>
                    <a:pt x="71432" y="63132"/>
                  </a:cubicBezTo>
                  <a:lnTo>
                    <a:pt x="73841" y="62369"/>
                  </a:lnTo>
                  <a:lnTo>
                    <a:pt x="73078" y="59960"/>
                  </a:lnTo>
                  <a:cubicBezTo>
                    <a:pt x="70121" y="50611"/>
                    <a:pt x="63371" y="42549"/>
                    <a:pt x="54594" y="37851"/>
                  </a:cubicBezTo>
                  <a:lnTo>
                    <a:pt x="54355" y="37732"/>
                  </a:lnTo>
                  <a:cubicBezTo>
                    <a:pt x="53926" y="37517"/>
                    <a:pt x="53521" y="37302"/>
                    <a:pt x="53068" y="37088"/>
                  </a:cubicBezTo>
                  <a:cubicBezTo>
                    <a:pt x="52710" y="36945"/>
                    <a:pt x="52352" y="36778"/>
                    <a:pt x="51994" y="36611"/>
                  </a:cubicBezTo>
                  <a:cubicBezTo>
                    <a:pt x="51732" y="36539"/>
                    <a:pt x="51446" y="36420"/>
                    <a:pt x="51183" y="36301"/>
                  </a:cubicBezTo>
                  <a:cubicBezTo>
                    <a:pt x="50849" y="36134"/>
                    <a:pt x="50492" y="36014"/>
                    <a:pt x="50134" y="35871"/>
                  </a:cubicBezTo>
                  <a:cubicBezTo>
                    <a:pt x="49681" y="35704"/>
                    <a:pt x="49275" y="35537"/>
                    <a:pt x="48822" y="35394"/>
                  </a:cubicBezTo>
                  <a:lnTo>
                    <a:pt x="48417" y="35251"/>
                  </a:lnTo>
                  <a:cubicBezTo>
                    <a:pt x="48226" y="35180"/>
                    <a:pt x="48035" y="35132"/>
                    <a:pt x="47844" y="35060"/>
                  </a:cubicBezTo>
                  <a:cubicBezTo>
                    <a:pt x="48202" y="32652"/>
                    <a:pt x="48345" y="30243"/>
                    <a:pt x="48226" y="27786"/>
                  </a:cubicBezTo>
                  <a:cubicBezTo>
                    <a:pt x="47868" y="19844"/>
                    <a:pt x="44887" y="11997"/>
                    <a:pt x="39831" y="5724"/>
                  </a:cubicBezTo>
                  <a:cubicBezTo>
                    <a:pt x="38662" y="4293"/>
                    <a:pt x="37374" y="2934"/>
                    <a:pt x="36015" y="1670"/>
                  </a:cubicBezTo>
                  <a:lnTo>
                    <a:pt x="34202"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8" name="Google Shape;278;p6"/>
            <p:cNvSpPr/>
            <p:nvPr/>
          </p:nvSpPr>
          <p:spPr>
            <a:xfrm>
              <a:off x="2976700" y="3075725"/>
              <a:ext cx="2000475" cy="1804725"/>
            </a:xfrm>
            <a:custGeom>
              <a:rect l="l" t="t" r="r" b="b"/>
              <a:pathLst>
                <a:path w="80019" h="72189" extrusionOk="0">
                  <a:moveTo>
                    <a:pt x="37374" y="7012"/>
                  </a:moveTo>
                  <a:cubicBezTo>
                    <a:pt x="38638" y="8205"/>
                    <a:pt x="39831" y="9445"/>
                    <a:pt x="40952" y="10781"/>
                  </a:cubicBezTo>
                  <a:cubicBezTo>
                    <a:pt x="45650" y="16600"/>
                    <a:pt x="48465" y="23851"/>
                    <a:pt x="48775" y="31387"/>
                  </a:cubicBezTo>
                  <a:cubicBezTo>
                    <a:pt x="48894" y="34083"/>
                    <a:pt x="48703" y="36778"/>
                    <a:pt x="48178" y="39401"/>
                  </a:cubicBezTo>
                  <a:cubicBezTo>
                    <a:pt x="48107" y="39854"/>
                    <a:pt x="48345" y="40308"/>
                    <a:pt x="48727" y="40522"/>
                  </a:cubicBezTo>
                  <a:cubicBezTo>
                    <a:pt x="48775" y="40546"/>
                    <a:pt x="48870" y="40570"/>
                    <a:pt x="48942" y="40594"/>
                  </a:cubicBezTo>
                  <a:cubicBezTo>
                    <a:pt x="49490" y="40761"/>
                    <a:pt x="50086" y="40928"/>
                    <a:pt x="50659" y="41118"/>
                  </a:cubicBezTo>
                  <a:cubicBezTo>
                    <a:pt x="50778" y="41142"/>
                    <a:pt x="50921" y="41190"/>
                    <a:pt x="51040" y="41238"/>
                  </a:cubicBezTo>
                  <a:lnTo>
                    <a:pt x="52304" y="41667"/>
                  </a:lnTo>
                  <a:cubicBezTo>
                    <a:pt x="52638" y="41786"/>
                    <a:pt x="52948" y="41953"/>
                    <a:pt x="53282" y="42049"/>
                  </a:cubicBezTo>
                  <a:cubicBezTo>
                    <a:pt x="53521" y="42144"/>
                    <a:pt x="53783" y="42263"/>
                    <a:pt x="54022" y="42383"/>
                  </a:cubicBezTo>
                  <a:cubicBezTo>
                    <a:pt x="54356" y="42549"/>
                    <a:pt x="54713" y="42693"/>
                    <a:pt x="55047" y="42836"/>
                  </a:cubicBezTo>
                  <a:cubicBezTo>
                    <a:pt x="55429" y="43026"/>
                    <a:pt x="55858" y="43217"/>
                    <a:pt x="56240" y="43432"/>
                  </a:cubicBezTo>
                  <a:cubicBezTo>
                    <a:pt x="56335" y="43456"/>
                    <a:pt x="56407" y="43527"/>
                    <a:pt x="56478" y="43551"/>
                  </a:cubicBezTo>
                  <a:cubicBezTo>
                    <a:pt x="64731" y="47964"/>
                    <a:pt x="70955" y="55453"/>
                    <a:pt x="73746" y="64206"/>
                  </a:cubicBezTo>
                  <a:cubicBezTo>
                    <a:pt x="70447" y="65213"/>
                    <a:pt x="67021" y="65711"/>
                    <a:pt x="63593" y="65711"/>
                  </a:cubicBezTo>
                  <a:cubicBezTo>
                    <a:pt x="57852" y="65711"/>
                    <a:pt x="52105" y="64315"/>
                    <a:pt x="46938" y="61582"/>
                  </a:cubicBezTo>
                  <a:cubicBezTo>
                    <a:pt x="46890" y="61582"/>
                    <a:pt x="46890" y="61558"/>
                    <a:pt x="46867" y="61558"/>
                  </a:cubicBezTo>
                  <a:cubicBezTo>
                    <a:pt x="44529" y="60294"/>
                    <a:pt x="42263" y="58744"/>
                    <a:pt x="40188" y="57003"/>
                  </a:cubicBezTo>
                  <a:cubicBezTo>
                    <a:pt x="40141" y="56931"/>
                    <a:pt x="40069" y="56907"/>
                    <a:pt x="39998" y="56860"/>
                  </a:cubicBezTo>
                  <a:cubicBezTo>
                    <a:pt x="39828" y="56775"/>
                    <a:pt x="39647" y="56731"/>
                    <a:pt x="39470" y="56731"/>
                  </a:cubicBezTo>
                  <a:cubicBezTo>
                    <a:pt x="39199" y="56731"/>
                    <a:pt x="38936" y="56834"/>
                    <a:pt x="38734" y="57051"/>
                  </a:cubicBezTo>
                  <a:lnTo>
                    <a:pt x="38686" y="57122"/>
                  </a:lnTo>
                  <a:lnTo>
                    <a:pt x="38638" y="57146"/>
                  </a:lnTo>
                  <a:cubicBezTo>
                    <a:pt x="36802" y="59006"/>
                    <a:pt x="34703" y="60604"/>
                    <a:pt x="32485" y="61988"/>
                  </a:cubicBezTo>
                  <a:cubicBezTo>
                    <a:pt x="26948" y="65394"/>
                    <a:pt x="20537" y="67159"/>
                    <a:pt x="14075" y="67159"/>
                  </a:cubicBezTo>
                  <a:cubicBezTo>
                    <a:pt x="11352" y="67159"/>
                    <a:pt x="8619" y="66846"/>
                    <a:pt x="5939" y="66209"/>
                  </a:cubicBezTo>
                  <a:cubicBezTo>
                    <a:pt x="7943" y="57265"/>
                    <a:pt x="13548" y="49395"/>
                    <a:pt x="21418" y="44529"/>
                  </a:cubicBezTo>
                  <a:cubicBezTo>
                    <a:pt x="24042" y="42907"/>
                    <a:pt x="26546" y="41667"/>
                    <a:pt x="28621" y="40951"/>
                  </a:cubicBezTo>
                  <a:cubicBezTo>
                    <a:pt x="28669" y="40951"/>
                    <a:pt x="28669" y="40928"/>
                    <a:pt x="28693" y="40928"/>
                  </a:cubicBezTo>
                  <a:cubicBezTo>
                    <a:pt x="28716" y="40928"/>
                    <a:pt x="28740" y="40904"/>
                    <a:pt x="28764" y="40880"/>
                  </a:cubicBezTo>
                  <a:cubicBezTo>
                    <a:pt x="28812" y="40832"/>
                    <a:pt x="28836" y="40832"/>
                    <a:pt x="28860" y="40808"/>
                  </a:cubicBezTo>
                  <a:cubicBezTo>
                    <a:pt x="28907" y="40785"/>
                    <a:pt x="28931" y="40785"/>
                    <a:pt x="28955" y="40761"/>
                  </a:cubicBezTo>
                  <a:cubicBezTo>
                    <a:pt x="28979" y="40713"/>
                    <a:pt x="29027" y="40713"/>
                    <a:pt x="29027" y="40689"/>
                  </a:cubicBezTo>
                  <a:cubicBezTo>
                    <a:pt x="29050" y="40665"/>
                    <a:pt x="29074" y="40618"/>
                    <a:pt x="29074" y="40594"/>
                  </a:cubicBezTo>
                  <a:cubicBezTo>
                    <a:pt x="29098" y="40570"/>
                    <a:pt x="29098" y="40546"/>
                    <a:pt x="29122" y="40522"/>
                  </a:cubicBezTo>
                  <a:cubicBezTo>
                    <a:pt x="29170" y="40474"/>
                    <a:pt x="29170" y="40451"/>
                    <a:pt x="29193" y="40427"/>
                  </a:cubicBezTo>
                  <a:cubicBezTo>
                    <a:pt x="29193" y="40403"/>
                    <a:pt x="29217" y="40355"/>
                    <a:pt x="29217" y="40331"/>
                  </a:cubicBezTo>
                  <a:cubicBezTo>
                    <a:pt x="29217" y="40308"/>
                    <a:pt x="29265" y="40284"/>
                    <a:pt x="29265" y="40236"/>
                  </a:cubicBezTo>
                  <a:cubicBezTo>
                    <a:pt x="29265" y="40212"/>
                    <a:pt x="29289" y="40188"/>
                    <a:pt x="29289" y="40164"/>
                  </a:cubicBezTo>
                  <a:cubicBezTo>
                    <a:pt x="29289" y="40117"/>
                    <a:pt x="29289" y="40093"/>
                    <a:pt x="29313" y="40069"/>
                  </a:cubicBezTo>
                  <a:lnTo>
                    <a:pt x="29313" y="39974"/>
                  </a:lnTo>
                  <a:lnTo>
                    <a:pt x="29313" y="39878"/>
                  </a:lnTo>
                  <a:cubicBezTo>
                    <a:pt x="29313" y="39854"/>
                    <a:pt x="29313" y="39831"/>
                    <a:pt x="29289" y="39807"/>
                  </a:cubicBezTo>
                  <a:lnTo>
                    <a:pt x="29289" y="39735"/>
                  </a:lnTo>
                  <a:cubicBezTo>
                    <a:pt x="28573" y="37207"/>
                    <a:pt x="28144" y="34583"/>
                    <a:pt x="28073" y="31960"/>
                  </a:cubicBezTo>
                  <a:cubicBezTo>
                    <a:pt x="27667" y="22754"/>
                    <a:pt x="31054" y="13690"/>
                    <a:pt x="37374" y="7012"/>
                  </a:cubicBezTo>
                  <a:close/>
                  <a:moveTo>
                    <a:pt x="37088" y="0"/>
                  </a:moveTo>
                  <a:lnTo>
                    <a:pt x="33725" y="3578"/>
                  </a:lnTo>
                  <a:cubicBezTo>
                    <a:pt x="26665" y="11067"/>
                    <a:pt x="22802" y="21203"/>
                    <a:pt x="23064" y="31507"/>
                  </a:cubicBezTo>
                  <a:lnTo>
                    <a:pt x="23064" y="31531"/>
                  </a:lnTo>
                  <a:lnTo>
                    <a:pt x="23088" y="32222"/>
                  </a:lnTo>
                  <a:cubicBezTo>
                    <a:pt x="23183" y="34035"/>
                    <a:pt x="23350" y="35871"/>
                    <a:pt x="23684" y="37684"/>
                  </a:cubicBezTo>
                  <a:cubicBezTo>
                    <a:pt x="22229" y="38376"/>
                    <a:pt x="20703" y="39210"/>
                    <a:pt x="19129" y="40164"/>
                  </a:cubicBezTo>
                  <a:lnTo>
                    <a:pt x="17841" y="40689"/>
                  </a:lnTo>
                  <a:lnTo>
                    <a:pt x="17626" y="41095"/>
                  </a:lnTo>
                  <a:cubicBezTo>
                    <a:pt x="9278" y="46699"/>
                    <a:pt x="3292" y="55405"/>
                    <a:pt x="1074" y="65184"/>
                  </a:cubicBezTo>
                  <a:lnTo>
                    <a:pt x="1" y="70001"/>
                  </a:lnTo>
                  <a:lnTo>
                    <a:pt x="4818" y="71122"/>
                  </a:lnTo>
                  <a:cubicBezTo>
                    <a:pt x="7848" y="71837"/>
                    <a:pt x="10942" y="72189"/>
                    <a:pt x="14029" y="72189"/>
                  </a:cubicBezTo>
                  <a:cubicBezTo>
                    <a:pt x="21345" y="72189"/>
                    <a:pt x="28621" y="70214"/>
                    <a:pt x="34894" y="66424"/>
                  </a:cubicBezTo>
                  <a:lnTo>
                    <a:pt x="35275" y="66233"/>
                  </a:lnTo>
                  <a:lnTo>
                    <a:pt x="35490" y="66066"/>
                  </a:lnTo>
                  <a:cubicBezTo>
                    <a:pt x="36969" y="65136"/>
                    <a:pt x="38376" y="64086"/>
                    <a:pt x="39711" y="62989"/>
                  </a:cubicBezTo>
                  <a:cubicBezTo>
                    <a:pt x="41238" y="64086"/>
                    <a:pt x="42860" y="65112"/>
                    <a:pt x="44553" y="65994"/>
                  </a:cubicBezTo>
                  <a:lnTo>
                    <a:pt x="44601" y="66018"/>
                  </a:lnTo>
                  <a:cubicBezTo>
                    <a:pt x="50507" y="69137"/>
                    <a:pt x="57111" y="70728"/>
                    <a:pt x="63696" y="70728"/>
                  </a:cubicBezTo>
                  <a:cubicBezTo>
                    <a:pt x="67587" y="70728"/>
                    <a:pt x="71471" y="70172"/>
                    <a:pt x="75201" y="69047"/>
                  </a:cubicBezTo>
                  <a:lnTo>
                    <a:pt x="80019" y="67592"/>
                  </a:lnTo>
                  <a:lnTo>
                    <a:pt x="78492" y="62751"/>
                  </a:lnTo>
                  <a:cubicBezTo>
                    <a:pt x="75344" y="52781"/>
                    <a:pt x="68189" y="44195"/>
                    <a:pt x="58816" y="39187"/>
                  </a:cubicBezTo>
                  <a:lnTo>
                    <a:pt x="58768" y="39187"/>
                  </a:lnTo>
                  <a:cubicBezTo>
                    <a:pt x="58696" y="39163"/>
                    <a:pt x="58625" y="39115"/>
                    <a:pt x="58553" y="39067"/>
                  </a:cubicBezTo>
                  <a:lnTo>
                    <a:pt x="58506" y="39043"/>
                  </a:lnTo>
                  <a:cubicBezTo>
                    <a:pt x="58052" y="38805"/>
                    <a:pt x="57575" y="38566"/>
                    <a:pt x="57146" y="38399"/>
                  </a:cubicBezTo>
                  <a:cubicBezTo>
                    <a:pt x="56764" y="38209"/>
                    <a:pt x="56383" y="38042"/>
                    <a:pt x="56025" y="37851"/>
                  </a:cubicBezTo>
                  <a:cubicBezTo>
                    <a:pt x="55715" y="37732"/>
                    <a:pt x="55453" y="37612"/>
                    <a:pt x="55167" y="37493"/>
                  </a:cubicBezTo>
                  <a:cubicBezTo>
                    <a:pt x="54809" y="37350"/>
                    <a:pt x="54403" y="37207"/>
                    <a:pt x="54046" y="37040"/>
                  </a:cubicBezTo>
                  <a:cubicBezTo>
                    <a:pt x="53902" y="36992"/>
                    <a:pt x="53759" y="36945"/>
                    <a:pt x="53569" y="36873"/>
                  </a:cubicBezTo>
                  <a:cubicBezTo>
                    <a:pt x="53759" y="34989"/>
                    <a:pt x="53807" y="33081"/>
                    <a:pt x="53735" y="31197"/>
                  </a:cubicBezTo>
                  <a:cubicBezTo>
                    <a:pt x="53378" y="22706"/>
                    <a:pt x="50182" y="14358"/>
                    <a:pt x="44792" y="7680"/>
                  </a:cubicBezTo>
                  <a:cubicBezTo>
                    <a:pt x="43528" y="6130"/>
                    <a:pt x="42168" y="4675"/>
                    <a:pt x="40689" y="3363"/>
                  </a:cubicBezTo>
                  <a:lnTo>
                    <a:pt x="3708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9" name="Google Shape;279;p6"/>
            <p:cNvSpPr/>
            <p:nvPr/>
          </p:nvSpPr>
          <p:spPr>
            <a:xfrm>
              <a:off x="4212750" y="2880950"/>
              <a:ext cx="1841875" cy="1653250"/>
            </a:xfrm>
            <a:custGeom>
              <a:rect l="l" t="t" r="r" b="b"/>
              <a:pathLst>
                <a:path w="73675" h="66130" extrusionOk="0">
                  <a:moveTo>
                    <a:pt x="62661" y="0"/>
                  </a:moveTo>
                  <a:cubicBezTo>
                    <a:pt x="55713" y="0"/>
                    <a:pt x="48805" y="1895"/>
                    <a:pt x="42860" y="5549"/>
                  </a:cubicBezTo>
                  <a:lnTo>
                    <a:pt x="42812" y="5621"/>
                  </a:lnTo>
                  <a:cubicBezTo>
                    <a:pt x="40785" y="6861"/>
                    <a:pt x="38877" y="8316"/>
                    <a:pt x="37112" y="9962"/>
                  </a:cubicBezTo>
                  <a:cubicBezTo>
                    <a:pt x="35227" y="8483"/>
                    <a:pt x="33248" y="7123"/>
                    <a:pt x="31149" y="6026"/>
                  </a:cubicBezTo>
                  <a:lnTo>
                    <a:pt x="30982" y="5931"/>
                  </a:lnTo>
                  <a:cubicBezTo>
                    <a:pt x="25459" y="3013"/>
                    <a:pt x="19282" y="1514"/>
                    <a:pt x="13120" y="1514"/>
                  </a:cubicBezTo>
                  <a:cubicBezTo>
                    <a:pt x="9863" y="1514"/>
                    <a:pt x="6609" y="1933"/>
                    <a:pt x="3459" y="2783"/>
                  </a:cubicBezTo>
                  <a:lnTo>
                    <a:pt x="3339" y="2711"/>
                  </a:lnTo>
                  <a:lnTo>
                    <a:pt x="2385" y="3069"/>
                  </a:lnTo>
                  <a:lnTo>
                    <a:pt x="0" y="3832"/>
                  </a:lnTo>
                  <a:lnTo>
                    <a:pt x="740" y="6217"/>
                  </a:lnTo>
                  <a:cubicBezTo>
                    <a:pt x="3697" y="15614"/>
                    <a:pt x="10423" y="23700"/>
                    <a:pt x="19248" y="28374"/>
                  </a:cubicBezTo>
                  <a:cubicBezTo>
                    <a:pt x="21442" y="29543"/>
                    <a:pt x="23732" y="30473"/>
                    <a:pt x="26093" y="31189"/>
                  </a:cubicBezTo>
                  <a:cubicBezTo>
                    <a:pt x="25735" y="33574"/>
                    <a:pt x="25568" y="36006"/>
                    <a:pt x="25687" y="38439"/>
                  </a:cubicBezTo>
                  <a:cubicBezTo>
                    <a:pt x="26140" y="48265"/>
                    <a:pt x="30577" y="57758"/>
                    <a:pt x="37899" y="64460"/>
                  </a:cubicBezTo>
                  <a:lnTo>
                    <a:pt x="39711" y="66129"/>
                  </a:lnTo>
                  <a:lnTo>
                    <a:pt x="41405" y="64341"/>
                  </a:lnTo>
                  <a:cubicBezTo>
                    <a:pt x="48083" y="57209"/>
                    <a:pt x="51732" y="47502"/>
                    <a:pt x="51326" y="37700"/>
                  </a:cubicBezTo>
                  <a:lnTo>
                    <a:pt x="51326" y="37366"/>
                  </a:lnTo>
                  <a:lnTo>
                    <a:pt x="51303" y="37270"/>
                  </a:lnTo>
                  <a:cubicBezTo>
                    <a:pt x="51183" y="34933"/>
                    <a:pt x="50826" y="32620"/>
                    <a:pt x="50301" y="30354"/>
                  </a:cubicBezTo>
                  <a:cubicBezTo>
                    <a:pt x="52471" y="29519"/>
                    <a:pt x="54594" y="28470"/>
                    <a:pt x="56550" y="27253"/>
                  </a:cubicBezTo>
                  <a:lnTo>
                    <a:pt x="56788" y="27110"/>
                  </a:lnTo>
                  <a:cubicBezTo>
                    <a:pt x="65040" y="21887"/>
                    <a:pt x="71003" y="13468"/>
                    <a:pt x="73126" y="3975"/>
                  </a:cubicBezTo>
                  <a:lnTo>
                    <a:pt x="73674" y="1542"/>
                  </a:lnTo>
                  <a:lnTo>
                    <a:pt x="71289" y="994"/>
                  </a:lnTo>
                  <a:cubicBezTo>
                    <a:pt x="68451" y="328"/>
                    <a:pt x="65553" y="0"/>
                    <a:pt x="62661" y="0"/>
                  </a:cubicBez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0" name="Google Shape;280;p6"/>
            <p:cNvSpPr/>
            <p:nvPr/>
          </p:nvSpPr>
          <p:spPr>
            <a:xfrm>
              <a:off x="4134050" y="2819200"/>
              <a:ext cx="1995700" cy="1802050"/>
            </a:xfrm>
            <a:custGeom>
              <a:rect l="l" t="t" r="r" b="b"/>
              <a:pathLst>
                <a:path w="79828" h="72082" extrusionOk="0">
                  <a:moveTo>
                    <a:pt x="65809" y="4973"/>
                  </a:moveTo>
                  <a:cubicBezTo>
                    <a:pt x="68509" y="4973"/>
                    <a:pt x="71222" y="5279"/>
                    <a:pt x="73889" y="5897"/>
                  </a:cubicBezTo>
                  <a:cubicBezTo>
                    <a:pt x="71885" y="14841"/>
                    <a:pt x="66328" y="22711"/>
                    <a:pt x="58410" y="27577"/>
                  </a:cubicBezTo>
                  <a:cubicBezTo>
                    <a:pt x="56239" y="28912"/>
                    <a:pt x="53878" y="30057"/>
                    <a:pt x="51445" y="30892"/>
                  </a:cubicBezTo>
                  <a:cubicBezTo>
                    <a:pt x="51207" y="30987"/>
                    <a:pt x="51016" y="31130"/>
                    <a:pt x="50897" y="31345"/>
                  </a:cubicBezTo>
                  <a:cubicBezTo>
                    <a:pt x="50849" y="31369"/>
                    <a:pt x="50825" y="31417"/>
                    <a:pt x="50754" y="31488"/>
                  </a:cubicBezTo>
                  <a:cubicBezTo>
                    <a:pt x="50658" y="31727"/>
                    <a:pt x="50635" y="31989"/>
                    <a:pt x="50730" y="32228"/>
                  </a:cubicBezTo>
                  <a:cubicBezTo>
                    <a:pt x="50730" y="32251"/>
                    <a:pt x="50754" y="32251"/>
                    <a:pt x="50754" y="32299"/>
                  </a:cubicBezTo>
                  <a:lnTo>
                    <a:pt x="50754" y="32347"/>
                  </a:lnTo>
                  <a:cubicBezTo>
                    <a:pt x="51469" y="34923"/>
                    <a:pt x="51899" y="37546"/>
                    <a:pt x="51970" y="40170"/>
                  </a:cubicBezTo>
                  <a:cubicBezTo>
                    <a:pt x="52376" y="49376"/>
                    <a:pt x="48989" y="58415"/>
                    <a:pt x="42740" y="65093"/>
                  </a:cubicBezTo>
                  <a:cubicBezTo>
                    <a:pt x="35919" y="58821"/>
                    <a:pt x="31769" y="50020"/>
                    <a:pt x="31340" y="40790"/>
                  </a:cubicBezTo>
                  <a:cubicBezTo>
                    <a:pt x="31220" y="38190"/>
                    <a:pt x="31411" y="35590"/>
                    <a:pt x="31864" y="33062"/>
                  </a:cubicBezTo>
                  <a:cubicBezTo>
                    <a:pt x="31912" y="32800"/>
                    <a:pt x="31864" y="32561"/>
                    <a:pt x="31697" y="32347"/>
                  </a:cubicBezTo>
                  <a:cubicBezTo>
                    <a:pt x="31650" y="32061"/>
                    <a:pt x="31459" y="31774"/>
                    <a:pt x="31173" y="31631"/>
                  </a:cubicBezTo>
                  <a:cubicBezTo>
                    <a:pt x="31101" y="31607"/>
                    <a:pt x="31030" y="31584"/>
                    <a:pt x="30958" y="31536"/>
                  </a:cubicBezTo>
                  <a:cubicBezTo>
                    <a:pt x="28406" y="30868"/>
                    <a:pt x="25902" y="29866"/>
                    <a:pt x="23564" y="28626"/>
                  </a:cubicBezTo>
                  <a:cubicBezTo>
                    <a:pt x="15288" y="24238"/>
                    <a:pt x="9016" y="16725"/>
                    <a:pt x="6273" y="7900"/>
                  </a:cubicBezTo>
                  <a:lnTo>
                    <a:pt x="6297" y="7900"/>
                  </a:lnTo>
                  <a:cubicBezTo>
                    <a:pt x="9552" y="6930"/>
                    <a:pt x="12921" y="6449"/>
                    <a:pt x="16291" y="6449"/>
                  </a:cubicBezTo>
                  <a:cubicBezTo>
                    <a:pt x="22033" y="6449"/>
                    <a:pt x="27776" y="7845"/>
                    <a:pt x="32961" y="10595"/>
                  </a:cubicBezTo>
                  <a:lnTo>
                    <a:pt x="33128" y="10667"/>
                  </a:lnTo>
                  <a:cubicBezTo>
                    <a:pt x="35466" y="11907"/>
                    <a:pt x="37660" y="13410"/>
                    <a:pt x="39663" y="15174"/>
                  </a:cubicBezTo>
                  <a:cubicBezTo>
                    <a:pt x="39735" y="15246"/>
                    <a:pt x="39783" y="15270"/>
                    <a:pt x="39878" y="15294"/>
                  </a:cubicBezTo>
                  <a:cubicBezTo>
                    <a:pt x="40030" y="15374"/>
                    <a:pt x="40199" y="15414"/>
                    <a:pt x="40367" y="15414"/>
                  </a:cubicBezTo>
                  <a:cubicBezTo>
                    <a:pt x="40647" y="15414"/>
                    <a:pt x="40924" y="15303"/>
                    <a:pt x="41118" y="15079"/>
                  </a:cubicBezTo>
                  <a:cubicBezTo>
                    <a:pt x="41166" y="15055"/>
                    <a:pt x="41166" y="15031"/>
                    <a:pt x="41190" y="15031"/>
                  </a:cubicBezTo>
                  <a:cubicBezTo>
                    <a:pt x="41190" y="15031"/>
                    <a:pt x="41214" y="15031"/>
                    <a:pt x="41214" y="15008"/>
                  </a:cubicBezTo>
                  <a:cubicBezTo>
                    <a:pt x="43074" y="13147"/>
                    <a:pt x="45149" y="11549"/>
                    <a:pt x="47391" y="10166"/>
                  </a:cubicBezTo>
                  <a:cubicBezTo>
                    <a:pt x="52929" y="6732"/>
                    <a:pt x="59334" y="4973"/>
                    <a:pt x="65809" y="4973"/>
                  </a:cubicBezTo>
                  <a:close/>
                  <a:moveTo>
                    <a:pt x="65788" y="0"/>
                  </a:moveTo>
                  <a:cubicBezTo>
                    <a:pt x="58383" y="0"/>
                    <a:pt x="51023" y="2040"/>
                    <a:pt x="44696" y="5944"/>
                  </a:cubicBezTo>
                  <a:lnTo>
                    <a:pt x="44648" y="5968"/>
                  </a:lnTo>
                  <a:cubicBezTo>
                    <a:pt x="43050" y="6946"/>
                    <a:pt x="41548" y="8019"/>
                    <a:pt x="40140" y="9212"/>
                  </a:cubicBezTo>
                  <a:cubicBezTo>
                    <a:pt x="38638" y="8115"/>
                    <a:pt x="37064" y="7161"/>
                    <a:pt x="35466" y="6302"/>
                  </a:cubicBezTo>
                  <a:lnTo>
                    <a:pt x="35251" y="6183"/>
                  </a:lnTo>
                  <a:cubicBezTo>
                    <a:pt x="29384" y="3088"/>
                    <a:pt x="22808" y="1507"/>
                    <a:pt x="16246" y="1507"/>
                  </a:cubicBezTo>
                  <a:cubicBezTo>
                    <a:pt x="13098" y="1507"/>
                    <a:pt x="9954" y="1871"/>
                    <a:pt x="6893" y="2605"/>
                  </a:cubicBezTo>
                  <a:lnTo>
                    <a:pt x="6750" y="2510"/>
                  </a:lnTo>
                  <a:lnTo>
                    <a:pt x="4818" y="3130"/>
                  </a:lnTo>
                  <a:lnTo>
                    <a:pt x="4770" y="3130"/>
                  </a:lnTo>
                  <a:lnTo>
                    <a:pt x="0" y="4633"/>
                  </a:lnTo>
                  <a:lnTo>
                    <a:pt x="1503" y="9403"/>
                  </a:lnTo>
                  <a:cubicBezTo>
                    <a:pt x="4627" y="19444"/>
                    <a:pt x="11854" y="28054"/>
                    <a:pt x="21203" y="33038"/>
                  </a:cubicBezTo>
                  <a:cubicBezTo>
                    <a:pt x="22897" y="33921"/>
                    <a:pt x="24685" y="34732"/>
                    <a:pt x="26474" y="35352"/>
                  </a:cubicBezTo>
                  <a:cubicBezTo>
                    <a:pt x="26307" y="37188"/>
                    <a:pt x="26236" y="39025"/>
                    <a:pt x="26331" y="40885"/>
                  </a:cubicBezTo>
                  <a:lnTo>
                    <a:pt x="26331" y="41004"/>
                  </a:lnTo>
                  <a:cubicBezTo>
                    <a:pt x="26808" y="51499"/>
                    <a:pt x="31554" y="61635"/>
                    <a:pt x="39329" y="68743"/>
                  </a:cubicBezTo>
                  <a:lnTo>
                    <a:pt x="42979" y="72082"/>
                  </a:lnTo>
                  <a:lnTo>
                    <a:pt x="46341" y="68504"/>
                  </a:lnTo>
                  <a:cubicBezTo>
                    <a:pt x="53497" y="60920"/>
                    <a:pt x="57360" y="50545"/>
                    <a:pt x="56955" y="40050"/>
                  </a:cubicBezTo>
                  <a:lnTo>
                    <a:pt x="56955" y="39979"/>
                  </a:lnTo>
                  <a:cubicBezTo>
                    <a:pt x="56883" y="38095"/>
                    <a:pt x="56645" y="36187"/>
                    <a:pt x="56335" y="34350"/>
                  </a:cubicBezTo>
                  <a:cubicBezTo>
                    <a:pt x="57933" y="33635"/>
                    <a:pt x="59507" y="32800"/>
                    <a:pt x="61009" y="31870"/>
                  </a:cubicBezTo>
                  <a:lnTo>
                    <a:pt x="61463" y="31607"/>
                  </a:lnTo>
                  <a:lnTo>
                    <a:pt x="61486" y="31584"/>
                  </a:lnTo>
                  <a:cubicBezTo>
                    <a:pt x="70216" y="26003"/>
                    <a:pt x="76488" y="17082"/>
                    <a:pt x="78754" y="7018"/>
                  </a:cubicBezTo>
                  <a:lnTo>
                    <a:pt x="79827" y="2200"/>
                  </a:lnTo>
                  <a:lnTo>
                    <a:pt x="75010" y="1079"/>
                  </a:lnTo>
                  <a:cubicBezTo>
                    <a:pt x="71976" y="356"/>
                    <a:pt x="68878" y="0"/>
                    <a:pt x="65788"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1" name="Google Shape;281;p6"/>
            <p:cNvSpPr/>
            <p:nvPr/>
          </p:nvSpPr>
          <p:spPr>
            <a:xfrm>
              <a:off x="3482925" y="2335750"/>
              <a:ext cx="813325" cy="924825"/>
            </a:xfrm>
            <a:custGeom>
              <a:rect l="l" t="t" r="r" b="b"/>
              <a:pathLst>
                <a:path w="32533" h="36993" extrusionOk="0">
                  <a:moveTo>
                    <a:pt x="16004" y="1"/>
                  </a:moveTo>
                  <a:lnTo>
                    <a:pt x="14406" y="1599"/>
                  </a:lnTo>
                  <a:cubicBezTo>
                    <a:pt x="13858" y="2147"/>
                    <a:pt x="11449" y="4127"/>
                    <a:pt x="10972" y="4485"/>
                  </a:cubicBezTo>
                  <a:cubicBezTo>
                    <a:pt x="9755" y="5439"/>
                    <a:pt x="8324" y="6345"/>
                    <a:pt x="6798" y="7180"/>
                  </a:cubicBezTo>
                  <a:cubicBezTo>
                    <a:pt x="6464" y="7347"/>
                    <a:pt x="4055" y="8420"/>
                    <a:pt x="1909" y="9374"/>
                  </a:cubicBezTo>
                  <a:lnTo>
                    <a:pt x="1" y="10209"/>
                  </a:lnTo>
                  <a:lnTo>
                    <a:pt x="501" y="12236"/>
                  </a:lnTo>
                  <a:cubicBezTo>
                    <a:pt x="1050" y="14383"/>
                    <a:pt x="1360" y="16744"/>
                    <a:pt x="1479" y="19248"/>
                  </a:cubicBezTo>
                  <a:cubicBezTo>
                    <a:pt x="1599" y="21609"/>
                    <a:pt x="1455" y="23923"/>
                    <a:pt x="1098" y="26260"/>
                  </a:cubicBezTo>
                  <a:lnTo>
                    <a:pt x="835" y="28025"/>
                  </a:lnTo>
                  <a:lnTo>
                    <a:pt x="2409" y="28860"/>
                  </a:lnTo>
                  <a:cubicBezTo>
                    <a:pt x="2672" y="29003"/>
                    <a:pt x="2743" y="29027"/>
                    <a:pt x="4103" y="29456"/>
                  </a:cubicBezTo>
                  <a:cubicBezTo>
                    <a:pt x="4389" y="29528"/>
                    <a:pt x="4604" y="29599"/>
                    <a:pt x="4651" y="29623"/>
                  </a:cubicBezTo>
                  <a:cubicBezTo>
                    <a:pt x="5224" y="29814"/>
                    <a:pt x="5820" y="30052"/>
                    <a:pt x="6416" y="30291"/>
                  </a:cubicBezTo>
                  <a:cubicBezTo>
                    <a:pt x="7490" y="30720"/>
                    <a:pt x="8444" y="31173"/>
                    <a:pt x="9326" y="31650"/>
                  </a:cubicBezTo>
                  <a:cubicBezTo>
                    <a:pt x="9469" y="31722"/>
                    <a:pt x="9612" y="31794"/>
                    <a:pt x="9708" y="31865"/>
                  </a:cubicBezTo>
                  <a:cubicBezTo>
                    <a:pt x="10686" y="32390"/>
                    <a:pt x="11663" y="32986"/>
                    <a:pt x="12594" y="33630"/>
                  </a:cubicBezTo>
                  <a:cubicBezTo>
                    <a:pt x="12784" y="33773"/>
                    <a:pt x="14072" y="34727"/>
                    <a:pt x="14859" y="35323"/>
                  </a:cubicBezTo>
                  <a:cubicBezTo>
                    <a:pt x="15623" y="35920"/>
                    <a:pt x="15623" y="35920"/>
                    <a:pt x="15813" y="36015"/>
                  </a:cubicBezTo>
                  <a:lnTo>
                    <a:pt x="17674" y="36993"/>
                  </a:lnTo>
                  <a:lnTo>
                    <a:pt x="18962" y="35204"/>
                  </a:lnTo>
                  <a:cubicBezTo>
                    <a:pt x="20393" y="33201"/>
                    <a:pt x="26379" y="29265"/>
                    <a:pt x="30291" y="28168"/>
                  </a:cubicBezTo>
                  <a:lnTo>
                    <a:pt x="32532" y="27548"/>
                  </a:lnTo>
                  <a:lnTo>
                    <a:pt x="32055" y="25282"/>
                  </a:lnTo>
                  <a:cubicBezTo>
                    <a:pt x="31626" y="23374"/>
                    <a:pt x="31578" y="21180"/>
                    <a:pt x="31483" y="19081"/>
                  </a:cubicBezTo>
                  <a:cubicBezTo>
                    <a:pt x="31459" y="18652"/>
                    <a:pt x="31459" y="18270"/>
                    <a:pt x="31412" y="17889"/>
                  </a:cubicBezTo>
                  <a:lnTo>
                    <a:pt x="31412" y="17722"/>
                  </a:lnTo>
                  <a:cubicBezTo>
                    <a:pt x="31340" y="15408"/>
                    <a:pt x="31459" y="13071"/>
                    <a:pt x="31841" y="10805"/>
                  </a:cubicBezTo>
                  <a:lnTo>
                    <a:pt x="32199" y="8659"/>
                  </a:lnTo>
                  <a:lnTo>
                    <a:pt x="30147" y="8015"/>
                  </a:lnTo>
                  <a:cubicBezTo>
                    <a:pt x="28359" y="7442"/>
                    <a:pt x="27095" y="6941"/>
                    <a:pt x="26832" y="6822"/>
                  </a:cubicBezTo>
                  <a:cubicBezTo>
                    <a:pt x="26284" y="6512"/>
                    <a:pt x="25759" y="6226"/>
                    <a:pt x="25187" y="5916"/>
                  </a:cubicBezTo>
                  <a:lnTo>
                    <a:pt x="23994" y="5296"/>
                  </a:lnTo>
                  <a:cubicBezTo>
                    <a:pt x="21752" y="4103"/>
                    <a:pt x="19606" y="2911"/>
                    <a:pt x="17769" y="1432"/>
                  </a:cubicBezTo>
                  <a:lnTo>
                    <a:pt x="16004"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2" name="Google Shape;282;p6"/>
            <p:cNvSpPr/>
            <p:nvPr/>
          </p:nvSpPr>
          <p:spPr>
            <a:xfrm>
              <a:off x="3411375" y="2253475"/>
              <a:ext cx="957625" cy="1086425"/>
            </a:xfrm>
            <a:custGeom>
              <a:rect l="l" t="t" r="r" b="b"/>
              <a:pathLst>
                <a:path w="38305" h="43457" extrusionOk="0">
                  <a:moveTo>
                    <a:pt x="19105" y="6702"/>
                  </a:moveTo>
                  <a:cubicBezTo>
                    <a:pt x="21132" y="8372"/>
                    <a:pt x="23445" y="9636"/>
                    <a:pt x="25759" y="10852"/>
                  </a:cubicBezTo>
                  <a:cubicBezTo>
                    <a:pt x="26141" y="11067"/>
                    <a:pt x="26546" y="11258"/>
                    <a:pt x="26951" y="11473"/>
                  </a:cubicBezTo>
                  <a:cubicBezTo>
                    <a:pt x="27524" y="11783"/>
                    <a:pt x="28096" y="12069"/>
                    <a:pt x="28645" y="12403"/>
                  </a:cubicBezTo>
                  <a:cubicBezTo>
                    <a:pt x="28836" y="12498"/>
                    <a:pt x="30291" y="13094"/>
                    <a:pt x="32342" y="13738"/>
                  </a:cubicBezTo>
                  <a:cubicBezTo>
                    <a:pt x="31936" y="16219"/>
                    <a:pt x="31793" y="18747"/>
                    <a:pt x="31912" y="21299"/>
                  </a:cubicBezTo>
                  <a:lnTo>
                    <a:pt x="31912" y="21323"/>
                  </a:lnTo>
                  <a:cubicBezTo>
                    <a:pt x="31936" y="21704"/>
                    <a:pt x="31936" y="22086"/>
                    <a:pt x="31960" y="22491"/>
                  </a:cubicBezTo>
                  <a:cubicBezTo>
                    <a:pt x="32055" y="24710"/>
                    <a:pt x="32151" y="27023"/>
                    <a:pt x="32580" y="29098"/>
                  </a:cubicBezTo>
                  <a:cubicBezTo>
                    <a:pt x="28335" y="30314"/>
                    <a:pt x="21776" y="34488"/>
                    <a:pt x="19916" y="37064"/>
                  </a:cubicBezTo>
                  <a:cubicBezTo>
                    <a:pt x="19892" y="37064"/>
                    <a:pt x="17197" y="35013"/>
                    <a:pt x="16934" y="34822"/>
                  </a:cubicBezTo>
                  <a:cubicBezTo>
                    <a:pt x="15956" y="34130"/>
                    <a:pt x="14907" y="33510"/>
                    <a:pt x="13858" y="32938"/>
                  </a:cubicBezTo>
                  <a:cubicBezTo>
                    <a:pt x="13714" y="32866"/>
                    <a:pt x="13595" y="32795"/>
                    <a:pt x="13452" y="32699"/>
                  </a:cubicBezTo>
                  <a:cubicBezTo>
                    <a:pt x="12427" y="32175"/>
                    <a:pt x="11353" y="31698"/>
                    <a:pt x="10280" y="31245"/>
                  </a:cubicBezTo>
                  <a:cubicBezTo>
                    <a:pt x="9660" y="30982"/>
                    <a:pt x="9040" y="30744"/>
                    <a:pt x="8396" y="30529"/>
                  </a:cubicBezTo>
                  <a:cubicBezTo>
                    <a:pt x="8253" y="30481"/>
                    <a:pt x="6607" y="29957"/>
                    <a:pt x="6536" y="29933"/>
                  </a:cubicBezTo>
                  <a:cubicBezTo>
                    <a:pt x="6917" y="27452"/>
                    <a:pt x="7060" y="24948"/>
                    <a:pt x="6941" y="22444"/>
                  </a:cubicBezTo>
                  <a:cubicBezTo>
                    <a:pt x="6822" y="19773"/>
                    <a:pt x="6464" y="17268"/>
                    <a:pt x="5892" y="14931"/>
                  </a:cubicBezTo>
                  <a:cubicBezTo>
                    <a:pt x="5892" y="14931"/>
                    <a:pt x="10519" y="12880"/>
                    <a:pt x="10948" y="12665"/>
                  </a:cubicBezTo>
                  <a:cubicBezTo>
                    <a:pt x="12522" y="11806"/>
                    <a:pt x="14048" y="10852"/>
                    <a:pt x="15479" y="9779"/>
                  </a:cubicBezTo>
                  <a:cubicBezTo>
                    <a:pt x="15837" y="9493"/>
                    <a:pt x="18437" y="7394"/>
                    <a:pt x="19105" y="6702"/>
                  </a:cubicBezTo>
                  <a:close/>
                  <a:moveTo>
                    <a:pt x="18747" y="1"/>
                  </a:moveTo>
                  <a:lnTo>
                    <a:pt x="15575" y="3196"/>
                  </a:lnTo>
                  <a:cubicBezTo>
                    <a:pt x="15122" y="3626"/>
                    <a:pt x="12856" y="5486"/>
                    <a:pt x="12379" y="5844"/>
                  </a:cubicBezTo>
                  <a:cubicBezTo>
                    <a:pt x="11282" y="6679"/>
                    <a:pt x="9970" y="7513"/>
                    <a:pt x="8563" y="8277"/>
                  </a:cubicBezTo>
                  <a:cubicBezTo>
                    <a:pt x="8086" y="8515"/>
                    <a:pt x="5748" y="9541"/>
                    <a:pt x="3817" y="10399"/>
                  </a:cubicBezTo>
                  <a:lnTo>
                    <a:pt x="1" y="12093"/>
                  </a:lnTo>
                  <a:lnTo>
                    <a:pt x="1026" y="16147"/>
                  </a:lnTo>
                  <a:cubicBezTo>
                    <a:pt x="1527" y="18151"/>
                    <a:pt x="1813" y="20369"/>
                    <a:pt x="1909" y="22682"/>
                  </a:cubicBezTo>
                  <a:cubicBezTo>
                    <a:pt x="2004" y="24853"/>
                    <a:pt x="1885" y="27047"/>
                    <a:pt x="1551" y="29146"/>
                  </a:cubicBezTo>
                  <a:lnTo>
                    <a:pt x="978" y="32676"/>
                  </a:lnTo>
                  <a:lnTo>
                    <a:pt x="4151" y="34345"/>
                  </a:lnTo>
                  <a:cubicBezTo>
                    <a:pt x="4604" y="34584"/>
                    <a:pt x="4771" y="34655"/>
                    <a:pt x="6225" y="35085"/>
                  </a:cubicBezTo>
                  <a:cubicBezTo>
                    <a:pt x="6440" y="35156"/>
                    <a:pt x="6655" y="35204"/>
                    <a:pt x="6750" y="35251"/>
                  </a:cubicBezTo>
                  <a:cubicBezTo>
                    <a:pt x="7275" y="35418"/>
                    <a:pt x="7823" y="35633"/>
                    <a:pt x="8348" y="35848"/>
                  </a:cubicBezTo>
                  <a:cubicBezTo>
                    <a:pt x="9374" y="36253"/>
                    <a:pt x="10256" y="36682"/>
                    <a:pt x="11067" y="37088"/>
                  </a:cubicBezTo>
                  <a:cubicBezTo>
                    <a:pt x="11186" y="37136"/>
                    <a:pt x="11306" y="37207"/>
                    <a:pt x="11401" y="37279"/>
                  </a:cubicBezTo>
                  <a:cubicBezTo>
                    <a:pt x="12260" y="37756"/>
                    <a:pt x="13142" y="38304"/>
                    <a:pt x="14025" y="38877"/>
                  </a:cubicBezTo>
                  <a:cubicBezTo>
                    <a:pt x="14311" y="39091"/>
                    <a:pt x="15623" y="40069"/>
                    <a:pt x="16195" y="40475"/>
                  </a:cubicBezTo>
                  <a:cubicBezTo>
                    <a:pt x="17149" y="41190"/>
                    <a:pt x="17149" y="41190"/>
                    <a:pt x="17507" y="41405"/>
                  </a:cubicBezTo>
                  <a:lnTo>
                    <a:pt x="21347" y="43456"/>
                  </a:lnTo>
                  <a:lnTo>
                    <a:pt x="23875" y="39926"/>
                  </a:lnTo>
                  <a:cubicBezTo>
                    <a:pt x="24924" y="38471"/>
                    <a:pt x="30362" y="34822"/>
                    <a:pt x="33844" y="33844"/>
                  </a:cubicBezTo>
                  <a:lnTo>
                    <a:pt x="38304" y="32556"/>
                  </a:lnTo>
                  <a:lnTo>
                    <a:pt x="37350" y="28001"/>
                  </a:lnTo>
                  <a:cubicBezTo>
                    <a:pt x="36992" y="26308"/>
                    <a:pt x="36921" y="24233"/>
                    <a:pt x="36849" y="22205"/>
                  </a:cubicBezTo>
                  <a:cubicBezTo>
                    <a:pt x="36849" y="21800"/>
                    <a:pt x="36826" y="21418"/>
                    <a:pt x="36802" y="21013"/>
                  </a:cubicBezTo>
                  <a:lnTo>
                    <a:pt x="36802" y="20870"/>
                  </a:lnTo>
                  <a:lnTo>
                    <a:pt x="36802" y="20822"/>
                  </a:lnTo>
                  <a:cubicBezTo>
                    <a:pt x="36706" y="18699"/>
                    <a:pt x="36849" y="16553"/>
                    <a:pt x="37207" y="14454"/>
                  </a:cubicBezTo>
                  <a:lnTo>
                    <a:pt x="37923" y="10185"/>
                  </a:lnTo>
                  <a:lnTo>
                    <a:pt x="33820" y="8897"/>
                  </a:lnTo>
                  <a:cubicBezTo>
                    <a:pt x="32318" y="8396"/>
                    <a:pt x="31221" y="7990"/>
                    <a:pt x="30839" y="7847"/>
                  </a:cubicBezTo>
                  <a:cubicBezTo>
                    <a:pt x="30291" y="7537"/>
                    <a:pt x="29790" y="7275"/>
                    <a:pt x="29241" y="7013"/>
                  </a:cubicBezTo>
                  <a:lnTo>
                    <a:pt x="28645" y="6679"/>
                  </a:lnTo>
                  <a:lnTo>
                    <a:pt x="28049" y="6369"/>
                  </a:lnTo>
                  <a:cubicBezTo>
                    <a:pt x="25950" y="5248"/>
                    <a:pt x="23922" y="4150"/>
                    <a:pt x="22253" y="2767"/>
                  </a:cubicBezTo>
                  <a:lnTo>
                    <a:pt x="18747"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3" name="Google Shape;283;p6"/>
          <p:cNvGrpSpPr/>
          <p:nvPr/>
        </p:nvGrpSpPr>
        <p:grpSpPr>
          <a:xfrm>
            <a:off x="7437807" y="-532942"/>
            <a:ext cx="1390495" cy="1473790"/>
            <a:chOff x="564400" y="1776000"/>
            <a:chExt cx="2020775" cy="2141825"/>
          </a:xfrm>
        </p:grpSpPr>
        <p:sp>
          <p:nvSpPr>
            <p:cNvPr id="284" name="Google Shape;284;p6"/>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5" name="Google Shape;285;p6"/>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6" name="Google Shape;286;p6"/>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7" name="Google Shape;287;p6"/>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 name="Google Shape;288;p6"/>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9" name="Google Shape;289;p6"/>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0" name="Google Shape;290;p6"/>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 name="Google Shape;291;p6"/>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2" name="Google Shape;292;p6"/>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3" name="Google Shape;293;p6"/>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 name="Google Shape;294;p6"/>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5" name="Google Shape;295;p6"/>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6" name="Google Shape;296;p6"/>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7" name="Google Shape;297;p6"/>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8" name="Google Shape;298;p6"/>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99" name="Google Shape;299;p6"/>
          <p:cNvGrpSpPr/>
          <p:nvPr/>
        </p:nvGrpSpPr>
        <p:grpSpPr>
          <a:xfrm rot="-5400000">
            <a:off x="6774935" y="4761361"/>
            <a:ext cx="4050130" cy="271998"/>
            <a:chOff x="2084100" y="3457173"/>
            <a:chExt cx="4050130" cy="271998"/>
          </a:xfrm>
        </p:grpSpPr>
        <p:cxnSp>
          <p:nvCxnSpPr>
            <p:cNvPr id="300" name="Google Shape;300;p6"/>
            <p:cNvCxnSpPr/>
            <p:nvPr/>
          </p:nvCxnSpPr>
          <p:spPr>
            <a:xfrm rot="10800000" flipH="1">
              <a:off x="4097700" y="1579572"/>
              <a:ext cx="0" cy="4027200"/>
            </a:xfrm>
            <a:prstGeom prst="straightConnector1">
              <a:avLst/>
            </a:prstGeom>
            <a:noFill/>
            <a:ln w="9525" cap="flat" cmpd="sng">
              <a:solidFill>
                <a:schemeClr val="accent1"/>
              </a:solidFill>
              <a:prstDash val="solid"/>
              <a:round/>
              <a:headEnd type="none" w="med" len="med"/>
              <a:tailEnd type="none" w="med" len="med"/>
            </a:ln>
          </p:spPr>
        </p:cxnSp>
        <p:sp>
          <p:nvSpPr>
            <p:cNvPr id="301" name="Google Shape;301;p6"/>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3147457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One column text">
  <p:cSld name="One column text">
    <p:spTree>
      <p:nvGrpSpPr>
        <p:cNvPr id="1" name="Shape 302"/>
        <p:cNvGrpSpPr/>
        <p:nvPr/>
      </p:nvGrpSpPr>
      <p:grpSpPr>
        <a:xfrm>
          <a:off x="0" y="0"/>
          <a:ext cx="0" cy="0"/>
        </a:xfrm>
      </p:grpSpPr>
      <p:sp>
        <p:nvSpPr>
          <p:cNvPr id="303" name="Google Shape;303;p7"/>
          <p:cNvSpPr txBox="1">
            <a:spLocks noGrp="1"/>
          </p:cNvSpPr>
          <p:nvPr>
            <p:ph type="title"/>
          </p:nvPr>
        </p:nvSpPr>
        <p:spPr>
          <a:xfrm>
            <a:off x="720000" y="539500"/>
            <a:ext cx="3703200" cy="759000"/>
          </a:xfrm>
          <a:prstGeom prst="rect">
            <a:avLst/>
          </a:prstGeom>
          <a:ln>
            <a:noFill/>
          </a:ln>
        </p:spPr>
        <p:txBody>
          <a:bodyPr spcFirstLastPara="1" wrap="square" lIns="91425" tIns="91425" rIns="91425" bIns="91425" anchor="t" anchorCtr="0">
            <a:noAutofit/>
          </a:bodyPr>
          <a:lstStyle>
            <a:lvl1pPr lvl="0"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rtl="0">
              <a:spcBef>
                <a:spcPct val="0"/>
              </a:spcBef>
              <a:spcAft>
                <a:spcPct val="0"/>
              </a:spcAft>
              <a:buSzPts val="3500"/>
              <a:buNone/>
              <a:defRPr/>
            </a:lvl2pPr>
            <a:lvl3pPr lvl="2" rtl="0">
              <a:spcBef>
                <a:spcPct val="0"/>
              </a:spcBef>
              <a:spcAft>
                <a:spcPct val="0"/>
              </a:spcAft>
              <a:buSzPts val="3500"/>
              <a:buNone/>
              <a:defRPr/>
            </a:lvl3pPr>
            <a:lvl4pPr lvl="3" rtl="0">
              <a:spcBef>
                <a:spcPct val="0"/>
              </a:spcBef>
              <a:spcAft>
                <a:spcPct val="0"/>
              </a:spcAft>
              <a:buSzPts val="3500"/>
              <a:buNone/>
              <a:defRPr/>
            </a:lvl4pPr>
            <a:lvl5pPr lvl="4" rtl="0">
              <a:spcBef>
                <a:spcPct val="0"/>
              </a:spcBef>
              <a:spcAft>
                <a:spcPct val="0"/>
              </a:spcAft>
              <a:buSzPts val="3500"/>
              <a:buNone/>
              <a:defRPr/>
            </a:lvl5pPr>
            <a:lvl6pPr lvl="5" rtl="0">
              <a:spcBef>
                <a:spcPct val="0"/>
              </a:spcBef>
              <a:spcAft>
                <a:spcPct val="0"/>
              </a:spcAft>
              <a:buSzPts val="3500"/>
              <a:buNone/>
              <a:defRPr/>
            </a:lvl6pPr>
            <a:lvl7pPr lvl="6" rtl="0">
              <a:spcBef>
                <a:spcPct val="0"/>
              </a:spcBef>
              <a:spcAft>
                <a:spcPct val="0"/>
              </a:spcAft>
              <a:buSzPts val="3500"/>
              <a:buNone/>
              <a:defRPr/>
            </a:lvl7pPr>
            <a:lvl8pPr lvl="7" rtl="0">
              <a:spcBef>
                <a:spcPct val="0"/>
              </a:spcBef>
              <a:spcAft>
                <a:spcPct val="0"/>
              </a:spcAft>
              <a:buSzPts val="3500"/>
              <a:buNone/>
              <a:defRPr/>
            </a:lvl8pPr>
            <a:lvl9pPr lvl="8" rtl="0">
              <a:spcBef>
                <a:spcPct val="0"/>
              </a:spcBef>
              <a:spcAft>
                <a:spcPct val="0"/>
              </a:spcAft>
              <a:buSzPts val="3500"/>
              <a:buNone/>
              <a:defRPr/>
            </a:lvl9pPr>
          </a:lstStyle>
          <a:p>
            <a:r>
              <a:rPr lang="en-US"/>
              <a:t>Click to edit Master title style</a:t>
            </a:r>
            <a:endParaRPr/>
          </a:p>
        </p:txBody>
      </p:sp>
      <p:sp>
        <p:nvSpPr>
          <p:cNvPr id="304" name="Google Shape;304;p7"/>
          <p:cNvSpPr txBox="1">
            <a:spLocks noGrp="1"/>
          </p:cNvSpPr>
          <p:nvPr>
            <p:ph type="subTitle" idx="1"/>
          </p:nvPr>
        </p:nvSpPr>
        <p:spPr>
          <a:xfrm>
            <a:off x="720000" y="1570450"/>
            <a:ext cx="3410700" cy="2798100"/>
          </a:xfrm>
          <a:prstGeom prst="rect">
            <a:avLst/>
          </a:prstGeom>
          <a:ln>
            <a:noFill/>
          </a:ln>
        </p:spPr>
        <p:txBody>
          <a:bodyPr spcFirstLastPara="1" wrap="square" lIns="91425" tIns="91425" rIns="91425" bIns="91425" anchor="t" anchorCtr="0">
            <a:noAutofit/>
          </a:bodyPr>
          <a:lstStyle>
            <a:lvl1pPr lvl="0" rtl="0">
              <a:lnSpc>
                <a:spcPct val="100000"/>
              </a:lnSpc>
              <a:spcBef>
                <a:spcPct val="0"/>
              </a:spcBef>
              <a:spcAft>
                <a:spcPct val="0"/>
              </a:spcAft>
              <a:buSzPts val="1600"/>
              <a:buFont typeface="Nunito Light"/>
              <a:buChar char="●"/>
              <a:defRPr sz="16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Clr>
                <a:srgbClr val="E76A28"/>
              </a:buClr>
              <a:buSzPts val="1600"/>
              <a:buFont typeface="Nunito Light"/>
              <a:buChar char="○"/>
              <a:defRPr/>
            </a:lvl2pPr>
            <a:lvl3pPr lvl="2" algn="ctr" rtl="0">
              <a:lnSpc>
                <a:spcPct val="100000"/>
              </a:lnSpc>
              <a:spcBef>
                <a:spcPts val="1600"/>
              </a:spcBef>
              <a:spcAft>
                <a:spcPct val="0"/>
              </a:spcAft>
              <a:buClr>
                <a:srgbClr val="E76A28"/>
              </a:buClr>
              <a:buSzPts val="1500"/>
              <a:buFont typeface="Nunito Light"/>
              <a:buChar char="■"/>
              <a:defRPr/>
            </a:lvl3pPr>
            <a:lvl4pPr lvl="3" algn="ctr" rtl="0">
              <a:lnSpc>
                <a:spcPct val="100000"/>
              </a:lnSpc>
              <a:spcBef>
                <a:spcPts val="1600"/>
              </a:spcBef>
              <a:spcAft>
                <a:spcPct val="0"/>
              </a:spcAft>
              <a:buClr>
                <a:srgbClr val="E76A28"/>
              </a:buClr>
              <a:buSzPts val="1500"/>
              <a:buFont typeface="Nunito Light"/>
              <a:buChar char="●"/>
              <a:defRPr/>
            </a:lvl4pPr>
            <a:lvl5pPr lvl="4" algn="ctr" rtl="0">
              <a:lnSpc>
                <a:spcPct val="100000"/>
              </a:lnSpc>
              <a:spcBef>
                <a:spcPts val="1600"/>
              </a:spcBef>
              <a:spcAft>
                <a:spcPct val="0"/>
              </a:spcAft>
              <a:buClr>
                <a:srgbClr val="E76A28"/>
              </a:buClr>
              <a:buSzPts val="1400"/>
              <a:buFont typeface="Nunito Light"/>
              <a:buChar char="○"/>
              <a:defRPr/>
            </a:lvl5pPr>
            <a:lvl6pPr lvl="5" algn="ctr" rtl="0">
              <a:lnSpc>
                <a:spcPct val="100000"/>
              </a:lnSpc>
              <a:spcBef>
                <a:spcPts val="1600"/>
              </a:spcBef>
              <a:spcAft>
                <a:spcPct val="0"/>
              </a:spcAft>
              <a:buClr>
                <a:srgbClr val="999999"/>
              </a:buClr>
              <a:buSzPts val="1400"/>
              <a:buFont typeface="Nunito Light"/>
              <a:buChar char="■"/>
              <a:defRPr/>
            </a:lvl6pPr>
            <a:lvl7pPr lvl="6" algn="ctr" rtl="0">
              <a:lnSpc>
                <a:spcPct val="100000"/>
              </a:lnSpc>
              <a:spcBef>
                <a:spcPts val="1600"/>
              </a:spcBef>
              <a:spcAft>
                <a:spcPct val="0"/>
              </a:spcAft>
              <a:buClr>
                <a:srgbClr val="999999"/>
              </a:buClr>
              <a:buSzPts val="1300"/>
              <a:buFont typeface="Nunito Light"/>
              <a:buChar char="●"/>
              <a:defRPr/>
            </a:lvl7pPr>
            <a:lvl8pPr lvl="7" algn="ctr" rtl="0">
              <a:lnSpc>
                <a:spcPct val="100000"/>
              </a:lnSpc>
              <a:spcBef>
                <a:spcPts val="1600"/>
              </a:spcBef>
              <a:spcAft>
                <a:spcPct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r>
              <a:rPr lang="en-US"/>
              <a:t>Click to edit Master subtitle style</a:t>
            </a:r>
            <a:endParaRPr/>
          </a:p>
        </p:txBody>
      </p:sp>
      <p:grpSp>
        <p:nvGrpSpPr>
          <p:cNvPr id="305" name="Google Shape;305;p7"/>
          <p:cNvGrpSpPr/>
          <p:nvPr/>
        </p:nvGrpSpPr>
        <p:grpSpPr>
          <a:xfrm>
            <a:off x="5202900" y="4188693"/>
            <a:ext cx="796393" cy="842219"/>
            <a:chOff x="3233700" y="2049200"/>
            <a:chExt cx="1454600" cy="1538300"/>
          </a:xfrm>
        </p:grpSpPr>
        <p:sp>
          <p:nvSpPr>
            <p:cNvPr id="306" name="Google Shape;306;p7"/>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7" name="Google Shape;307;p7"/>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8" name="Google Shape;308;p7"/>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9" name="Google Shape;309;p7"/>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0" name="Google Shape;310;p7"/>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1" name="Google Shape;311;p7"/>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2" name="Google Shape;312;p7"/>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3" name="Google Shape;313;p7"/>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14" name="Google Shape;314;p7"/>
          <p:cNvGrpSpPr/>
          <p:nvPr/>
        </p:nvGrpSpPr>
        <p:grpSpPr>
          <a:xfrm>
            <a:off x="7016498" y="-964602"/>
            <a:ext cx="1864367" cy="1976048"/>
            <a:chOff x="564400" y="1776000"/>
            <a:chExt cx="2020775" cy="2141825"/>
          </a:xfrm>
        </p:grpSpPr>
        <p:sp>
          <p:nvSpPr>
            <p:cNvPr id="315" name="Google Shape;315;p7"/>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 name="Google Shape;316;p7"/>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 name="Google Shape;317;p7"/>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 name="Google Shape;318;p7"/>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 name="Google Shape;319;p7"/>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 name="Google Shape;320;p7"/>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1" name="Google Shape;321;p7"/>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2" name="Google Shape;322;p7"/>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3" name="Google Shape;323;p7"/>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4" name="Google Shape;324;p7"/>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5" name="Google Shape;325;p7"/>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6" name="Google Shape;326;p7"/>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7" name="Google Shape;327;p7"/>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8" name="Google Shape;328;p7"/>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9" name="Google Shape;329;p7"/>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30" name="Google Shape;330;p7"/>
          <p:cNvGrpSpPr/>
          <p:nvPr/>
        </p:nvGrpSpPr>
        <p:grpSpPr>
          <a:xfrm rot="10800000">
            <a:off x="-389740" y="4758898"/>
            <a:ext cx="3060479" cy="271998"/>
            <a:chOff x="3073750" y="3457173"/>
            <a:chExt cx="3060479" cy="271998"/>
          </a:xfrm>
        </p:grpSpPr>
        <p:cxnSp>
          <p:nvCxnSpPr>
            <p:cNvPr id="331" name="Google Shape;331;p7"/>
            <p:cNvCxnSpPr/>
            <p:nvPr/>
          </p:nvCxnSpPr>
          <p:spPr>
            <a:xfrm>
              <a:off x="3106875" y="3593175"/>
              <a:ext cx="3004500" cy="0"/>
            </a:xfrm>
            <a:prstGeom prst="straightConnector1">
              <a:avLst/>
            </a:prstGeom>
            <a:noFill/>
            <a:ln w="9525" cap="flat" cmpd="sng">
              <a:solidFill>
                <a:schemeClr val="accent1"/>
              </a:solidFill>
              <a:prstDash val="solid"/>
              <a:round/>
              <a:headEnd type="none" w="med" len="med"/>
              <a:tailEnd type="none" w="med" len="med"/>
            </a:ln>
          </p:spPr>
        </p:cxnSp>
        <p:sp>
          <p:nvSpPr>
            <p:cNvPr id="332" name="Google Shape;332;p7"/>
            <p:cNvSpPr/>
            <p:nvPr/>
          </p:nvSpPr>
          <p:spPr>
            <a:xfrm>
              <a:off x="30737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 name="Google Shape;333;p7"/>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34" name="Google Shape;334;p7"/>
          <p:cNvSpPr/>
          <p:nvPr/>
        </p:nvSpPr>
        <p:spPr>
          <a:xfrm>
            <a:off x="8509600" y="1853923"/>
            <a:ext cx="505511" cy="504360"/>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 name="Google Shape;335;p7"/>
          <p:cNvSpPr>
            <a:spLocks noGrp="1"/>
          </p:cNvSpPr>
          <p:nvPr>
            <p:ph type="pic" idx="2"/>
          </p:nvPr>
        </p:nvSpPr>
        <p:spPr>
          <a:xfrm>
            <a:off x="4815600" y="699152"/>
            <a:ext cx="3623400" cy="3745200"/>
          </a:xfrm>
          <a:prstGeom prst="star6">
            <a:avLst>
              <a:gd name="adj" fmla="val 28868"/>
              <a:gd name="hf" fmla="val 115470"/>
            </a:avLst>
          </a:prstGeom>
          <a:noFill/>
          <a:ln>
            <a:noFill/>
          </a:ln>
        </p:spPr>
        <p:txBody>
          <a:bodyPr/>
          <a:lstStyle/>
          <a:p/>
        </p:txBody>
      </p:sp>
    </p:spTree>
    <p:extLst>
      <p:ext uri="{BB962C8B-B14F-4D97-AF65-F5344CB8AC3E}">
        <p14:creationId xmlns:p14="http://schemas.microsoft.com/office/powerpoint/2010/main" val="86217231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title and description">
  <p:cSld name="Section title and description">
    <p:spTree>
      <p:nvGrpSpPr>
        <p:cNvPr id="1" name="Shape 468"/>
        <p:cNvGrpSpPr/>
        <p:nvPr/>
      </p:nvGrpSpPr>
      <p:grpSpPr>
        <a:xfrm>
          <a:off x="0" y="0"/>
          <a:ext cx="0" cy="0"/>
        </a:xfrm>
      </p:grpSpPr>
      <p:sp>
        <p:nvSpPr>
          <p:cNvPr id="469" name="Google Shape;469;p9"/>
          <p:cNvSpPr txBox="1">
            <a:spLocks noGrp="1"/>
          </p:cNvSpPr>
          <p:nvPr>
            <p:ph type="title"/>
          </p:nvPr>
        </p:nvSpPr>
        <p:spPr>
          <a:xfrm>
            <a:off x="1941750" y="1418525"/>
            <a:ext cx="5260500" cy="1269600"/>
          </a:xfrm>
          <a:prstGeom prst="rect">
            <a:avLst/>
          </a:prstGeom>
          <a:ln>
            <a:noFill/>
          </a:ln>
        </p:spPr>
        <p:txBody>
          <a:bodyPr spcFirstLastPara="1" wrap="square" lIns="91425" tIns="91425" rIns="91425" bIns="91425" anchor="ctr" anchorCtr="0">
            <a:noAutofit/>
          </a:bodyPr>
          <a:lstStyle>
            <a:lvl1pPr lvl="0" algn="ctr" rtl="0">
              <a:spcBef>
                <a:spcPct val="0"/>
              </a:spcBef>
              <a:spcAft>
                <a:spcPct val="0"/>
              </a:spcAft>
              <a:buSzPts val="3500"/>
              <a:buNone/>
              <a:defRPr sz="8500">
                <a:latin typeface="Times New Roman" panose="02020603050405020304" pitchFamily="18" charset="0"/>
                <a:cs typeface="Times New Roman" panose="02020603050405020304" pitchFamily="18" charset="0"/>
              </a:defRPr>
            </a:lvl1pPr>
            <a:lvl2pPr lvl="1" algn="ctr" rtl="0">
              <a:spcBef>
                <a:spcPct val="0"/>
              </a:spcBef>
              <a:spcAft>
                <a:spcPct val="0"/>
              </a:spcAft>
              <a:buSzPts val="3500"/>
              <a:buNone/>
              <a:defRPr/>
            </a:lvl2pPr>
            <a:lvl3pPr lvl="2" algn="ctr" rtl="0">
              <a:spcBef>
                <a:spcPct val="0"/>
              </a:spcBef>
              <a:spcAft>
                <a:spcPct val="0"/>
              </a:spcAft>
              <a:buSzPts val="3500"/>
              <a:buNone/>
              <a:defRPr/>
            </a:lvl3pPr>
            <a:lvl4pPr lvl="3" algn="ctr" rtl="0">
              <a:spcBef>
                <a:spcPct val="0"/>
              </a:spcBef>
              <a:spcAft>
                <a:spcPct val="0"/>
              </a:spcAft>
              <a:buSzPts val="3500"/>
              <a:buNone/>
              <a:defRPr/>
            </a:lvl4pPr>
            <a:lvl5pPr lvl="4" algn="ctr" rtl="0">
              <a:spcBef>
                <a:spcPct val="0"/>
              </a:spcBef>
              <a:spcAft>
                <a:spcPct val="0"/>
              </a:spcAft>
              <a:buSzPts val="3500"/>
              <a:buNone/>
              <a:defRPr/>
            </a:lvl5pPr>
            <a:lvl6pPr lvl="5" algn="ctr" rtl="0">
              <a:spcBef>
                <a:spcPct val="0"/>
              </a:spcBef>
              <a:spcAft>
                <a:spcPct val="0"/>
              </a:spcAft>
              <a:buSzPts val="3500"/>
              <a:buNone/>
              <a:defRPr/>
            </a:lvl6pPr>
            <a:lvl7pPr lvl="6" algn="ctr" rtl="0">
              <a:spcBef>
                <a:spcPct val="0"/>
              </a:spcBef>
              <a:spcAft>
                <a:spcPct val="0"/>
              </a:spcAft>
              <a:buSzPts val="3500"/>
              <a:buNone/>
              <a:defRPr/>
            </a:lvl7pPr>
            <a:lvl8pPr lvl="7" algn="ctr" rtl="0">
              <a:spcBef>
                <a:spcPct val="0"/>
              </a:spcBef>
              <a:spcAft>
                <a:spcPct val="0"/>
              </a:spcAft>
              <a:buSzPts val="3500"/>
              <a:buNone/>
              <a:defRPr/>
            </a:lvl8pPr>
            <a:lvl9pPr lvl="8" algn="ctr" rtl="0">
              <a:spcBef>
                <a:spcPct val="0"/>
              </a:spcBef>
              <a:spcAft>
                <a:spcPct val="0"/>
              </a:spcAft>
              <a:buSzPts val="3500"/>
              <a:buNone/>
              <a:defRPr/>
            </a:lvl9pPr>
          </a:lstStyle>
          <a:p>
            <a:r>
              <a:rPr lang="en-US"/>
              <a:t>Click to edit Master title style</a:t>
            </a:r>
            <a:endParaRPr/>
          </a:p>
        </p:txBody>
      </p:sp>
      <p:sp>
        <p:nvSpPr>
          <p:cNvPr id="470" name="Google Shape;470;p9"/>
          <p:cNvSpPr txBox="1">
            <a:spLocks noGrp="1"/>
          </p:cNvSpPr>
          <p:nvPr>
            <p:ph type="subTitle" idx="1"/>
          </p:nvPr>
        </p:nvSpPr>
        <p:spPr>
          <a:xfrm>
            <a:off x="1941750" y="2820450"/>
            <a:ext cx="5260500" cy="1036800"/>
          </a:xfrm>
          <a:prstGeom prst="rect">
            <a:avLst/>
          </a:prstGeom>
          <a:ln>
            <a:noFill/>
          </a:ln>
        </p:spPr>
        <p:txBody>
          <a:bodyPr spcFirstLastPara="1" wrap="square" lIns="91425" tIns="91425" rIns="91425" bIns="91425" anchor="ctr" anchorCtr="0">
            <a:noAutofit/>
          </a:bodyPr>
          <a:lstStyle>
            <a:lvl1pPr lvl="0" algn="ctr" rtl="0">
              <a:lnSpc>
                <a:spcPct val="100000"/>
              </a:lnSpc>
              <a:spcBef>
                <a:spcPct val="0"/>
              </a:spcBef>
              <a:spcAft>
                <a:spcPct val="0"/>
              </a:spcAft>
              <a:buSzPts val="1400"/>
              <a:buNone/>
              <a:defRPr sz="16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400"/>
              <a:buNone/>
              <a:defRPr/>
            </a:lvl2pPr>
            <a:lvl3pPr lvl="2" algn="ctr" rtl="0">
              <a:lnSpc>
                <a:spcPct val="100000"/>
              </a:lnSpc>
              <a:spcBef>
                <a:spcPts val="1600"/>
              </a:spcBef>
              <a:spcAft>
                <a:spcPct val="0"/>
              </a:spcAft>
              <a:buSzPts val="1400"/>
              <a:buNone/>
              <a:defRPr/>
            </a:lvl3pPr>
            <a:lvl4pPr lvl="3" algn="ctr" rtl="0">
              <a:lnSpc>
                <a:spcPct val="100000"/>
              </a:lnSpc>
              <a:spcBef>
                <a:spcPts val="1600"/>
              </a:spcBef>
              <a:spcAft>
                <a:spcPct val="0"/>
              </a:spcAft>
              <a:buSzPts val="1400"/>
              <a:buNone/>
              <a:defRPr/>
            </a:lvl4pPr>
            <a:lvl5pPr lvl="4" algn="ctr" rtl="0">
              <a:lnSpc>
                <a:spcPct val="100000"/>
              </a:lnSpc>
              <a:spcBef>
                <a:spcPts val="1600"/>
              </a:spcBef>
              <a:spcAft>
                <a:spcPct val="0"/>
              </a:spcAft>
              <a:buSzPts val="1400"/>
              <a:buNone/>
              <a:defRPr/>
            </a:lvl5pPr>
            <a:lvl6pPr lvl="5" algn="ctr" rtl="0">
              <a:lnSpc>
                <a:spcPct val="100000"/>
              </a:lnSpc>
              <a:spcBef>
                <a:spcPts val="1600"/>
              </a:spcBef>
              <a:spcAft>
                <a:spcPct val="0"/>
              </a:spcAft>
              <a:buSzPts val="1400"/>
              <a:buNone/>
              <a:defRPr/>
            </a:lvl6pPr>
            <a:lvl7pPr lvl="6" algn="ctr" rtl="0">
              <a:lnSpc>
                <a:spcPct val="100000"/>
              </a:lnSpc>
              <a:spcBef>
                <a:spcPts val="1600"/>
              </a:spcBef>
              <a:spcAft>
                <a:spcPct val="0"/>
              </a:spcAft>
              <a:buSzPts val="1400"/>
              <a:buNone/>
              <a:defRPr/>
            </a:lvl7pPr>
            <a:lvl8pPr lvl="7" algn="ctr" rtl="0">
              <a:lnSpc>
                <a:spcPct val="100000"/>
              </a:lnSpc>
              <a:spcBef>
                <a:spcPts val="1600"/>
              </a:spcBef>
              <a:spcAft>
                <a:spcPct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grpSp>
        <p:nvGrpSpPr>
          <p:cNvPr id="471" name="Google Shape;471;p9"/>
          <p:cNvGrpSpPr/>
          <p:nvPr/>
        </p:nvGrpSpPr>
        <p:grpSpPr>
          <a:xfrm flipH="1">
            <a:off x="-1250475" y="-639931"/>
            <a:ext cx="10848203" cy="5833594"/>
            <a:chOff x="-3875" y="846675"/>
            <a:chExt cx="7617050" cy="4096050"/>
          </a:xfrm>
        </p:grpSpPr>
        <p:sp>
          <p:nvSpPr>
            <p:cNvPr id="472" name="Google Shape;472;p9"/>
            <p:cNvSpPr/>
            <p:nvPr/>
          </p:nvSpPr>
          <p:spPr>
            <a:xfrm>
              <a:off x="5729875" y="3605325"/>
              <a:ext cx="933775" cy="989750"/>
            </a:xfrm>
            <a:custGeom>
              <a:rect l="l" t="t" r="r" b="b"/>
              <a:pathLst>
                <a:path w="37351" h="39590" extrusionOk="0">
                  <a:moveTo>
                    <a:pt x="14288" y="6287"/>
                  </a:moveTo>
                  <a:lnTo>
                    <a:pt x="18550" y="12395"/>
                  </a:lnTo>
                  <a:lnTo>
                    <a:pt x="23039" y="6442"/>
                  </a:lnTo>
                  <a:lnTo>
                    <a:pt x="22920" y="13764"/>
                  </a:lnTo>
                  <a:lnTo>
                    <a:pt x="30171" y="11574"/>
                  </a:lnTo>
                  <a:lnTo>
                    <a:pt x="25456" y="17729"/>
                  </a:lnTo>
                  <a:lnTo>
                    <a:pt x="32695" y="20218"/>
                  </a:lnTo>
                  <a:lnTo>
                    <a:pt x="25527" y="22397"/>
                  </a:lnTo>
                  <a:lnTo>
                    <a:pt x="29885" y="28647"/>
                  </a:lnTo>
                  <a:lnTo>
                    <a:pt x="22753" y="26040"/>
                  </a:lnTo>
                  <a:lnTo>
                    <a:pt x="22694" y="33398"/>
                  </a:lnTo>
                  <a:lnTo>
                    <a:pt x="18431" y="27242"/>
                  </a:lnTo>
                  <a:lnTo>
                    <a:pt x="14085" y="33160"/>
                  </a:lnTo>
                  <a:lnTo>
                    <a:pt x="14145" y="25790"/>
                  </a:lnTo>
                  <a:lnTo>
                    <a:pt x="7132" y="27897"/>
                  </a:lnTo>
                  <a:lnTo>
                    <a:pt x="11537" y="21920"/>
                  </a:lnTo>
                  <a:lnTo>
                    <a:pt x="4560" y="19372"/>
                  </a:lnTo>
                  <a:lnTo>
                    <a:pt x="11478" y="17289"/>
                  </a:lnTo>
                  <a:lnTo>
                    <a:pt x="7096" y="11038"/>
                  </a:lnTo>
                  <a:lnTo>
                    <a:pt x="14228" y="13645"/>
                  </a:lnTo>
                  <a:lnTo>
                    <a:pt x="14288" y="6287"/>
                  </a:lnTo>
                  <a:close/>
                  <a:moveTo>
                    <a:pt x="18919" y="1"/>
                  </a:moveTo>
                  <a:lnTo>
                    <a:pt x="18646" y="96"/>
                  </a:lnTo>
                  <a:lnTo>
                    <a:pt x="18622" y="96"/>
                  </a:lnTo>
                  <a:lnTo>
                    <a:pt x="17324" y="489"/>
                  </a:lnTo>
                  <a:lnTo>
                    <a:pt x="15455" y="1084"/>
                  </a:lnTo>
                  <a:lnTo>
                    <a:pt x="14038" y="1525"/>
                  </a:lnTo>
                  <a:lnTo>
                    <a:pt x="14002" y="5371"/>
                  </a:lnTo>
                  <a:lnTo>
                    <a:pt x="11859" y="2204"/>
                  </a:lnTo>
                  <a:lnTo>
                    <a:pt x="7216" y="3644"/>
                  </a:lnTo>
                  <a:lnTo>
                    <a:pt x="4453" y="7442"/>
                  </a:lnTo>
                  <a:lnTo>
                    <a:pt x="5037" y="8359"/>
                  </a:lnTo>
                  <a:lnTo>
                    <a:pt x="6561" y="10562"/>
                  </a:lnTo>
                  <a:lnTo>
                    <a:pt x="6561" y="10562"/>
                  </a:lnTo>
                  <a:lnTo>
                    <a:pt x="3025" y="9300"/>
                  </a:lnTo>
                  <a:lnTo>
                    <a:pt x="215" y="13074"/>
                  </a:lnTo>
                  <a:lnTo>
                    <a:pt x="131" y="17955"/>
                  </a:lnTo>
                  <a:lnTo>
                    <a:pt x="3965" y="19360"/>
                  </a:lnTo>
                  <a:lnTo>
                    <a:pt x="96" y="20539"/>
                  </a:lnTo>
                  <a:lnTo>
                    <a:pt x="0" y="25444"/>
                  </a:lnTo>
                  <a:lnTo>
                    <a:pt x="2786" y="29481"/>
                  </a:lnTo>
                  <a:lnTo>
                    <a:pt x="6656" y="28302"/>
                  </a:lnTo>
                  <a:lnTo>
                    <a:pt x="6656" y="28302"/>
                  </a:lnTo>
                  <a:lnTo>
                    <a:pt x="4239" y="31576"/>
                  </a:lnTo>
                  <a:lnTo>
                    <a:pt x="7013" y="35481"/>
                  </a:lnTo>
                  <a:lnTo>
                    <a:pt x="7120" y="35636"/>
                  </a:lnTo>
                  <a:lnTo>
                    <a:pt x="11478" y="37172"/>
                  </a:lnTo>
                  <a:lnTo>
                    <a:pt x="13919" y="33886"/>
                  </a:lnTo>
                  <a:lnTo>
                    <a:pt x="13919" y="33886"/>
                  </a:lnTo>
                  <a:lnTo>
                    <a:pt x="13883" y="38017"/>
                  </a:lnTo>
                  <a:lnTo>
                    <a:pt x="16490" y="38958"/>
                  </a:lnTo>
                  <a:lnTo>
                    <a:pt x="18241" y="39589"/>
                  </a:lnTo>
                  <a:lnTo>
                    <a:pt x="22967" y="38160"/>
                  </a:lnTo>
                  <a:lnTo>
                    <a:pt x="22991" y="34315"/>
                  </a:lnTo>
                  <a:lnTo>
                    <a:pt x="25194" y="37470"/>
                  </a:lnTo>
                  <a:lnTo>
                    <a:pt x="29647" y="36136"/>
                  </a:lnTo>
                  <a:lnTo>
                    <a:pt x="30278" y="35362"/>
                  </a:lnTo>
                  <a:lnTo>
                    <a:pt x="32588" y="32231"/>
                  </a:lnTo>
                  <a:lnTo>
                    <a:pt x="30433" y="29147"/>
                  </a:lnTo>
                  <a:lnTo>
                    <a:pt x="34231" y="30386"/>
                  </a:lnTo>
                  <a:lnTo>
                    <a:pt x="37148" y="26552"/>
                  </a:lnTo>
                  <a:lnTo>
                    <a:pt x="37219" y="21682"/>
                  </a:lnTo>
                  <a:lnTo>
                    <a:pt x="33326" y="20277"/>
                  </a:lnTo>
                  <a:lnTo>
                    <a:pt x="37255" y="19122"/>
                  </a:lnTo>
                  <a:lnTo>
                    <a:pt x="37315" y="15955"/>
                  </a:lnTo>
                  <a:lnTo>
                    <a:pt x="37315" y="15931"/>
                  </a:lnTo>
                  <a:lnTo>
                    <a:pt x="37338" y="14372"/>
                  </a:lnTo>
                  <a:lnTo>
                    <a:pt x="37350" y="14134"/>
                  </a:lnTo>
                  <a:lnTo>
                    <a:pt x="37231" y="13991"/>
                  </a:lnTo>
                  <a:lnTo>
                    <a:pt x="35493" y="11455"/>
                  </a:lnTo>
                  <a:lnTo>
                    <a:pt x="35469" y="11395"/>
                  </a:lnTo>
                  <a:lnTo>
                    <a:pt x="35433" y="11371"/>
                  </a:lnTo>
                  <a:lnTo>
                    <a:pt x="34528" y="10062"/>
                  </a:lnTo>
                  <a:lnTo>
                    <a:pt x="30671" y="11217"/>
                  </a:lnTo>
                  <a:lnTo>
                    <a:pt x="33088" y="7978"/>
                  </a:lnTo>
                  <a:lnTo>
                    <a:pt x="30326" y="3966"/>
                  </a:lnTo>
                  <a:lnTo>
                    <a:pt x="25777" y="2394"/>
                  </a:lnTo>
                  <a:lnTo>
                    <a:pt x="23229" y="5775"/>
                  </a:lnTo>
                  <a:lnTo>
                    <a:pt x="23313" y="1525"/>
                  </a:lnTo>
                  <a:lnTo>
                    <a:pt x="18919"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3" name="Google Shape;473;p9"/>
            <p:cNvSpPr/>
            <p:nvPr/>
          </p:nvSpPr>
          <p:spPr>
            <a:xfrm>
              <a:off x="5717975" y="3591350"/>
              <a:ext cx="961750" cy="1018000"/>
            </a:xfrm>
            <a:custGeom>
              <a:rect l="l" t="t" r="r" b="b"/>
              <a:pathLst>
                <a:path w="38470" h="40720" extrusionOk="0">
                  <a:moveTo>
                    <a:pt x="19395" y="1119"/>
                  </a:moveTo>
                  <a:lnTo>
                    <a:pt x="23253" y="2465"/>
                  </a:lnTo>
                  <a:lnTo>
                    <a:pt x="23170" y="6549"/>
                  </a:lnTo>
                  <a:lnTo>
                    <a:pt x="23170" y="6632"/>
                  </a:lnTo>
                  <a:lnTo>
                    <a:pt x="22122" y="8025"/>
                  </a:lnTo>
                  <a:lnTo>
                    <a:pt x="19050" y="12073"/>
                  </a:lnTo>
                  <a:lnTo>
                    <a:pt x="15002" y="6287"/>
                  </a:lnTo>
                  <a:lnTo>
                    <a:pt x="15038" y="2477"/>
                  </a:lnTo>
                  <a:lnTo>
                    <a:pt x="16074" y="2143"/>
                  </a:lnTo>
                  <a:lnTo>
                    <a:pt x="17955" y="1548"/>
                  </a:lnTo>
                  <a:lnTo>
                    <a:pt x="19205" y="1179"/>
                  </a:lnTo>
                  <a:cubicBezTo>
                    <a:pt x="19229" y="1179"/>
                    <a:pt x="19264" y="1167"/>
                    <a:pt x="19288" y="1167"/>
                  </a:cubicBezTo>
                  <a:lnTo>
                    <a:pt x="19395" y="1119"/>
                  </a:lnTo>
                  <a:close/>
                  <a:moveTo>
                    <a:pt x="12121" y="3370"/>
                  </a:moveTo>
                  <a:lnTo>
                    <a:pt x="14240" y="6525"/>
                  </a:lnTo>
                  <a:lnTo>
                    <a:pt x="14180" y="13478"/>
                  </a:lnTo>
                  <a:lnTo>
                    <a:pt x="8334" y="11347"/>
                  </a:lnTo>
                  <a:lnTo>
                    <a:pt x="7656" y="11097"/>
                  </a:lnTo>
                  <a:lnTo>
                    <a:pt x="7596" y="11014"/>
                  </a:lnTo>
                  <a:lnTo>
                    <a:pt x="5929" y="8632"/>
                  </a:lnTo>
                  <a:lnTo>
                    <a:pt x="5536" y="8025"/>
                  </a:lnTo>
                  <a:lnTo>
                    <a:pt x="7989" y="4644"/>
                  </a:lnTo>
                  <a:lnTo>
                    <a:pt x="12121" y="3370"/>
                  </a:lnTo>
                  <a:close/>
                  <a:moveTo>
                    <a:pt x="26432" y="3560"/>
                  </a:moveTo>
                  <a:lnTo>
                    <a:pt x="30468" y="4965"/>
                  </a:lnTo>
                  <a:lnTo>
                    <a:pt x="32909" y="8513"/>
                  </a:lnTo>
                  <a:lnTo>
                    <a:pt x="30599" y="11609"/>
                  </a:lnTo>
                  <a:lnTo>
                    <a:pt x="23932" y="13621"/>
                  </a:lnTo>
                  <a:lnTo>
                    <a:pt x="24051" y="6704"/>
                  </a:lnTo>
                  <a:lnTo>
                    <a:pt x="26432" y="3560"/>
                  </a:lnTo>
                  <a:close/>
                  <a:moveTo>
                    <a:pt x="3691" y="10478"/>
                  </a:moveTo>
                  <a:lnTo>
                    <a:pt x="6965" y="11656"/>
                  </a:lnTo>
                  <a:lnTo>
                    <a:pt x="8382" y="13681"/>
                  </a:lnTo>
                  <a:lnTo>
                    <a:pt x="11121" y="17598"/>
                  </a:lnTo>
                  <a:lnTo>
                    <a:pt x="4798" y="19503"/>
                  </a:lnTo>
                  <a:lnTo>
                    <a:pt x="1131" y="18157"/>
                  </a:lnTo>
                  <a:lnTo>
                    <a:pt x="1203" y="13812"/>
                  </a:lnTo>
                  <a:lnTo>
                    <a:pt x="3691" y="10478"/>
                  </a:lnTo>
                  <a:close/>
                  <a:moveTo>
                    <a:pt x="34778" y="11228"/>
                  </a:moveTo>
                  <a:lnTo>
                    <a:pt x="35516" y="12288"/>
                  </a:lnTo>
                  <a:lnTo>
                    <a:pt x="37302" y="14871"/>
                  </a:lnTo>
                  <a:lnTo>
                    <a:pt x="37302" y="14883"/>
                  </a:lnTo>
                  <a:lnTo>
                    <a:pt x="37267" y="16455"/>
                  </a:lnTo>
                  <a:lnTo>
                    <a:pt x="37267" y="16467"/>
                  </a:lnTo>
                  <a:lnTo>
                    <a:pt x="37219" y="19288"/>
                  </a:lnTo>
                  <a:lnTo>
                    <a:pt x="33552" y="20384"/>
                  </a:lnTo>
                  <a:lnTo>
                    <a:pt x="26789" y="18074"/>
                  </a:lnTo>
                  <a:lnTo>
                    <a:pt x="31194" y="12323"/>
                  </a:lnTo>
                  <a:lnTo>
                    <a:pt x="34778" y="11228"/>
                  </a:lnTo>
                  <a:close/>
                  <a:moveTo>
                    <a:pt x="4679" y="20396"/>
                  </a:moveTo>
                  <a:lnTo>
                    <a:pt x="11180" y="22765"/>
                  </a:lnTo>
                  <a:lnTo>
                    <a:pt x="7072" y="28337"/>
                  </a:lnTo>
                  <a:lnTo>
                    <a:pt x="3465" y="29432"/>
                  </a:lnTo>
                  <a:lnTo>
                    <a:pt x="1000" y="25837"/>
                  </a:lnTo>
                  <a:lnTo>
                    <a:pt x="1072" y="21479"/>
                  </a:lnTo>
                  <a:lnTo>
                    <a:pt x="4679" y="20396"/>
                  </a:lnTo>
                  <a:close/>
                  <a:moveTo>
                    <a:pt x="33445" y="21253"/>
                  </a:moveTo>
                  <a:lnTo>
                    <a:pt x="37183" y="22598"/>
                  </a:lnTo>
                  <a:lnTo>
                    <a:pt x="37100" y="26908"/>
                  </a:lnTo>
                  <a:lnTo>
                    <a:pt x="34516" y="30325"/>
                  </a:lnTo>
                  <a:lnTo>
                    <a:pt x="30980" y="29171"/>
                  </a:lnTo>
                  <a:lnTo>
                    <a:pt x="26849" y="23253"/>
                  </a:lnTo>
                  <a:lnTo>
                    <a:pt x="33445" y="21253"/>
                  </a:lnTo>
                  <a:close/>
                  <a:moveTo>
                    <a:pt x="15288" y="8501"/>
                  </a:moveTo>
                  <a:lnTo>
                    <a:pt x="18205" y="12669"/>
                  </a:lnTo>
                  <a:lnTo>
                    <a:pt x="19014" y="13847"/>
                  </a:lnTo>
                  <a:lnTo>
                    <a:pt x="19884" y="12704"/>
                  </a:lnTo>
                  <a:lnTo>
                    <a:pt x="22943" y="8656"/>
                  </a:lnTo>
                  <a:lnTo>
                    <a:pt x="22979" y="8609"/>
                  </a:lnTo>
                  <a:lnTo>
                    <a:pt x="22884" y="13609"/>
                  </a:lnTo>
                  <a:lnTo>
                    <a:pt x="22860" y="15038"/>
                  </a:lnTo>
                  <a:lnTo>
                    <a:pt x="24229" y="14621"/>
                  </a:lnTo>
                  <a:lnTo>
                    <a:pt x="29230" y="13121"/>
                  </a:lnTo>
                  <a:lnTo>
                    <a:pt x="25944" y="17407"/>
                  </a:lnTo>
                  <a:lnTo>
                    <a:pt x="25051" y="18562"/>
                  </a:lnTo>
                  <a:lnTo>
                    <a:pt x="26432" y="19038"/>
                  </a:lnTo>
                  <a:lnTo>
                    <a:pt x="31456" y="20753"/>
                  </a:lnTo>
                  <a:lnTo>
                    <a:pt x="26539" y="22241"/>
                  </a:lnTo>
                  <a:lnTo>
                    <a:pt x="25146" y="22658"/>
                  </a:lnTo>
                  <a:lnTo>
                    <a:pt x="25980" y="23848"/>
                  </a:lnTo>
                  <a:lnTo>
                    <a:pt x="28980" y="28135"/>
                  </a:lnTo>
                  <a:lnTo>
                    <a:pt x="24098" y="26361"/>
                  </a:lnTo>
                  <a:lnTo>
                    <a:pt x="22693" y="25861"/>
                  </a:lnTo>
                  <a:lnTo>
                    <a:pt x="22681" y="27349"/>
                  </a:lnTo>
                  <a:lnTo>
                    <a:pt x="22634" y="32314"/>
                  </a:lnTo>
                  <a:lnTo>
                    <a:pt x="19729" y="28147"/>
                  </a:lnTo>
                  <a:lnTo>
                    <a:pt x="18895" y="26956"/>
                  </a:lnTo>
                  <a:lnTo>
                    <a:pt x="18038" y="28135"/>
                  </a:lnTo>
                  <a:lnTo>
                    <a:pt x="16978" y="29563"/>
                  </a:lnTo>
                  <a:lnTo>
                    <a:pt x="15073" y="32147"/>
                  </a:lnTo>
                  <a:lnTo>
                    <a:pt x="15121" y="27111"/>
                  </a:lnTo>
                  <a:lnTo>
                    <a:pt x="15133" y="25694"/>
                  </a:lnTo>
                  <a:lnTo>
                    <a:pt x="13788" y="26111"/>
                  </a:lnTo>
                  <a:lnTo>
                    <a:pt x="8954" y="27563"/>
                  </a:lnTo>
                  <a:lnTo>
                    <a:pt x="12013" y="23408"/>
                  </a:lnTo>
                  <a:lnTo>
                    <a:pt x="12847" y="22277"/>
                  </a:lnTo>
                  <a:lnTo>
                    <a:pt x="11537" y="21801"/>
                  </a:lnTo>
                  <a:lnTo>
                    <a:pt x="6691" y="20038"/>
                  </a:lnTo>
                  <a:lnTo>
                    <a:pt x="11418" y="18610"/>
                  </a:lnTo>
                  <a:lnTo>
                    <a:pt x="12799" y="18193"/>
                  </a:lnTo>
                  <a:lnTo>
                    <a:pt x="11966" y="17002"/>
                  </a:lnTo>
                  <a:lnTo>
                    <a:pt x="9227" y="13085"/>
                  </a:lnTo>
                  <a:lnTo>
                    <a:pt x="8942" y="12680"/>
                  </a:lnTo>
                  <a:lnTo>
                    <a:pt x="8942" y="12680"/>
                  </a:lnTo>
                  <a:lnTo>
                    <a:pt x="13823" y="14454"/>
                  </a:lnTo>
                  <a:lnTo>
                    <a:pt x="15228" y="14966"/>
                  </a:lnTo>
                  <a:lnTo>
                    <a:pt x="15240" y="13478"/>
                  </a:lnTo>
                  <a:lnTo>
                    <a:pt x="15288" y="8501"/>
                  </a:lnTo>
                  <a:close/>
                  <a:moveTo>
                    <a:pt x="14097" y="27075"/>
                  </a:moveTo>
                  <a:lnTo>
                    <a:pt x="14038" y="34052"/>
                  </a:lnTo>
                  <a:lnTo>
                    <a:pt x="11763" y="37112"/>
                  </a:lnTo>
                  <a:lnTo>
                    <a:pt x="7918" y="35767"/>
                  </a:lnTo>
                  <a:lnTo>
                    <a:pt x="7918" y="35755"/>
                  </a:lnTo>
                  <a:lnTo>
                    <a:pt x="5358" y="32135"/>
                  </a:lnTo>
                  <a:lnTo>
                    <a:pt x="7668" y="29016"/>
                  </a:lnTo>
                  <a:lnTo>
                    <a:pt x="14097" y="27075"/>
                  </a:lnTo>
                  <a:close/>
                  <a:moveTo>
                    <a:pt x="23753" y="27349"/>
                  </a:moveTo>
                  <a:lnTo>
                    <a:pt x="30278" y="29730"/>
                  </a:lnTo>
                  <a:lnTo>
                    <a:pt x="30290" y="29730"/>
                  </a:lnTo>
                  <a:lnTo>
                    <a:pt x="30349" y="29802"/>
                  </a:lnTo>
                  <a:lnTo>
                    <a:pt x="32421" y="32766"/>
                  </a:lnTo>
                  <a:lnTo>
                    <a:pt x="30337" y="35576"/>
                  </a:lnTo>
                  <a:lnTo>
                    <a:pt x="29813" y="36231"/>
                  </a:lnTo>
                  <a:lnTo>
                    <a:pt x="25884" y="37422"/>
                  </a:lnTo>
                  <a:lnTo>
                    <a:pt x="23694" y="34290"/>
                  </a:lnTo>
                  <a:lnTo>
                    <a:pt x="23753" y="27349"/>
                  </a:lnTo>
                  <a:close/>
                  <a:moveTo>
                    <a:pt x="18907" y="28742"/>
                  </a:moveTo>
                  <a:lnTo>
                    <a:pt x="22955" y="34528"/>
                  </a:lnTo>
                  <a:lnTo>
                    <a:pt x="22920" y="38326"/>
                  </a:lnTo>
                  <a:lnTo>
                    <a:pt x="18729" y="39589"/>
                  </a:lnTo>
                  <a:lnTo>
                    <a:pt x="17145" y="39041"/>
                  </a:lnTo>
                  <a:lnTo>
                    <a:pt x="14895" y="38219"/>
                  </a:lnTo>
                  <a:lnTo>
                    <a:pt x="14931" y="34231"/>
                  </a:lnTo>
                  <a:lnTo>
                    <a:pt x="14931" y="34147"/>
                  </a:lnTo>
                  <a:lnTo>
                    <a:pt x="17848" y="30171"/>
                  </a:lnTo>
                  <a:lnTo>
                    <a:pt x="18907" y="28742"/>
                  </a:lnTo>
                  <a:close/>
                  <a:moveTo>
                    <a:pt x="19383" y="0"/>
                  </a:moveTo>
                  <a:lnTo>
                    <a:pt x="19026" y="155"/>
                  </a:lnTo>
                  <a:lnTo>
                    <a:pt x="18991" y="167"/>
                  </a:lnTo>
                  <a:lnTo>
                    <a:pt x="18907" y="203"/>
                  </a:lnTo>
                  <a:lnTo>
                    <a:pt x="17657" y="572"/>
                  </a:lnTo>
                  <a:lnTo>
                    <a:pt x="15776" y="1167"/>
                  </a:lnTo>
                  <a:lnTo>
                    <a:pt x="14740" y="1489"/>
                  </a:lnTo>
                  <a:lnTo>
                    <a:pt x="14002" y="1715"/>
                  </a:lnTo>
                  <a:lnTo>
                    <a:pt x="14002" y="2477"/>
                  </a:lnTo>
                  <a:lnTo>
                    <a:pt x="13990" y="4251"/>
                  </a:lnTo>
                  <a:lnTo>
                    <a:pt x="13014" y="2786"/>
                  </a:lnTo>
                  <a:lnTo>
                    <a:pt x="12573" y="2143"/>
                  </a:lnTo>
                  <a:lnTo>
                    <a:pt x="11835" y="2382"/>
                  </a:lnTo>
                  <a:lnTo>
                    <a:pt x="7727" y="3667"/>
                  </a:lnTo>
                  <a:lnTo>
                    <a:pt x="7394" y="3775"/>
                  </a:lnTo>
                  <a:lnTo>
                    <a:pt x="7191" y="4048"/>
                  </a:lnTo>
                  <a:lnTo>
                    <a:pt x="4739" y="7430"/>
                  </a:lnTo>
                  <a:lnTo>
                    <a:pt x="4322" y="8013"/>
                  </a:lnTo>
                  <a:lnTo>
                    <a:pt x="4703" y="8609"/>
                  </a:lnTo>
                  <a:lnTo>
                    <a:pt x="5084" y="9216"/>
                  </a:lnTo>
                  <a:lnTo>
                    <a:pt x="5108" y="9228"/>
                  </a:lnTo>
                  <a:lnTo>
                    <a:pt x="5120" y="9251"/>
                  </a:lnTo>
                  <a:lnTo>
                    <a:pt x="5715" y="10097"/>
                  </a:lnTo>
                  <a:lnTo>
                    <a:pt x="4072" y="9513"/>
                  </a:lnTo>
                  <a:lnTo>
                    <a:pt x="3346" y="9251"/>
                  </a:lnTo>
                  <a:lnTo>
                    <a:pt x="2881" y="9871"/>
                  </a:lnTo>
                  <a:lnTo>
                    <a:pt x="405" y="13204"/>
                  </a:lnTo>
                  <a:lnTo>
                    <a:pt x="202" y="13478"/>
                  </a:lnTo>
                  <a:lnTo>
                    <a:pt x="202" y="13812"/>
                  </a:lnTo>
                  <a:lnTo>
                    <a:pt x="131" y="18157"/>
                  </a:lnTo>
                  <a:lnTo>
                    <a:pt x="119" y="18907"/>
                  </a:lnTo>
                  <a:lnTo>
                    <a:pt x="822" y="19157"/>
                  </a:lnTo>
                  <a:lnTo>
                    <a:pt x="2810" y="19884"/>
                  </a:lnTo>
                  <a:lnTo>
                    <a:pt x="822" y="20503"/>
                  </a:lnTo>
                  <a:lnTo>
                    <a:pt x="83" y="20717"/>
                  </a:lnTo>
                  <a:lnTo>
                    <a:pt x="72" y="21479"/>
                  </a:lnTo>
                  <a:lnTo>
                    <a:pt x="0" y="25837"/>
                  </a:lnTo>
                  <a:lnTo>
                    <a:pt x="0" y="26182"/>
                  </a:lnTo>
                  <a:lnTo>
                    <a:pt x="191" y="26468"/>
                  </a:lnTo>
                  <a:lnTo>
                    <a:pt x="2667" y="30052"/>
                  </a:lnTo>
                  <a:lnTo>
                    <a:pt x="3096" y="30683"/>
                  </a:lnTo>
                  <a:lnTo>
                    <a:pt x="3822" y="30456"/>
                  </a:lnTo>
                  <a:lnTo>
                    <a:pt x="5834" y="29849"/>
                  </a:lnTo>
                  <a:lnTo>
                    <a:pt x="5834" y="29849"/>
                  </a:lnTo>
                  <a:lnTo>
                    <a:pt x="4584" y="31552"/>
                  </a:lnTo>
                  <a:lnTo>
                    <a:pt x="4132" y="32171"/>
                  </a:lnTo>
                  <a:lnTo>
                    <a:pt x="4572" y="32778"/>
                  </a:lnTo>
                  <a:lnTo>
                    <a:pt x="7108" y="36362"/>
                  </a:lnTo>
                  <a:lnTo>
                    <a:pt x="7108" y="36374"/>
                  </a:lnTo>
                  <a:lnTo>
                    <a:pt x="7311" y="36671"/>
                  </a:lnTo>
                  <a:lnTo>
                    <a:pt x="7632" y="36791"/>
                  </a:lnTo>
                  <a:lnTo>
                    <a:pt x="11478" y="38136"/>
                  </a:lnTo>
                  <a:lnTo>
                    <a:pt x="12204" y="38386"/>
                  </a:lnTo>
                  <a:lnTo>
                    <a:pt x="12668" y="37779"/>
                  </a:lnTo>
                  <a:lnTo>
                    <a:pt x="13930" y="36076"/>
                  </a:lnTo>
                  <a:lnTo>
                    <a:pt x="13918" y="38243"/>
                  </a:lnTo>
                  <a:lnTo>
                    <a:pt x="13918" y="38981"/>
                  </a:lnTo>
                  <a:lnTo>
                    <a:pt x="14609" y="39231"/>
                  </a:lnTo>
                  <a:lnTo>
                    <a:pt x="16859" y="40053"/>
                  </a:lnTo>
                  <a:lnTo>
                    <a:pt x="18443" y="40601"/>
                  </a:lnTo>
                  <a:lnTo>
                    <a:pt x="18764" y="40720"/>
                  </a:lnTo>
                  <a:lnTo>
                    <a:pt x="19098" y="40624"/>
                  </a:lnTo>
                  <a:lnTo>
                    <a:pt x="23289" y="39350"/>
                  </a:lnTo>
                  <a:lnTo>
                    <a:pt x="24039" y="39136"/>
                  </a:lnTo>
                  <a:lnTo>
                    <a:pt x="24039" y="38362"/>
                  </a:lnTo>
                  <a:lnTo>
                    <a:pt x="24051" y="36552"/>
                  </a:lnTo>
                  <a:lnTo>
                    <a:pt x="25087" y="38065"/>
                  </a:lnTo>
                  <a:lnTo>
                    <a:pt x="25527" y="38684"/>
                  </a:lnTo>
                  <a:lnTo>
                    <a:pt x="26253" y="38457"/>
                  </a:lnTo>
                  <a:lnTo>
                    <a:pt x="30182" y="37267"/>
                  </a:lnTo>
                  <a:lnTo>
                    <a:pt x="30492" y="37183"/>
                  </a:lnTo>
                  <a:lnTo>
                    <a:pt x="30706" y="36933"/>
                  </a:lnTo>
                  <a:lnTo>
                    <a:pt x="31230" y="36279"/>
                  </a:lnTo>
                  <a:lnTo>
                    <a:pt x="31242" y="36255"/>
                  </a:lnTo>
                  <a:lnTo>
                    <a:pt x="31254" y="36243"/>
                  </a:lnTo>
                  <a:lnTo>
                    <a:pt x="33338" y="33433"/>
                  </a:lnTo>
                  <a:lnTo>
                    <a:pt x="33778" y="32826"/>
                  </a:lnTo>
                  <a:lnTo>
                    <a:pt x="33349" y="32207"/>
                  </a:lnTo>
                  <a:lnTo>
                    <a:pt x="32314" y="30718"/>
                  </a:lnTo>
                  <a:lnTo>
                    <a:pt x="34278" y="31361"/>
                  </a:lnTo>
                  <a:lnTo>
                    <a:pt x="34993" y="31588"/>
                  </a:lnTo>
                  <a:lnTo>
                    <a:pt x="35433" y="30992"/>
                  </a:lnTo>
                  <a:lnTo>
                    <a:pt x="38029" y="27587"/>
                  </a:lnTo>
                  <a:lnTo>
                    <a:pt x="38231" y="27313"/>
                  </a:lnTo>
                  <a:lnTo>
                    <a:pt x="38231" y="26968"/>
                  </a:lnTo>
                  <a:lnTo>
                    <a:pt x="38302" y="22658"/>
                  </a:lnTo>
                  <a:lnTo>
                    <a:pt x="38326" y="21908"/>
                  </a:lnTo>
                  <a:lnTo>
                    <a:pt x="37624" y="21658"/>
                  </a:lnTo>
                  <a:lnTo>
                    <a:pt x="35600" y="20931"/>
                  </a:lnTo>
                  <a:lnTo>
                    <a:pt x="37624" y="20336"/>
                  </a:lnTo>
                  <a:lnTo>
                    <a:pt x="38362" y="20110"/>
                  </a:lnTo>
                  <a:lnTo>
                    <a:pt x="38386" y="19336"/>
                  </a:lnTo>
                  <a:lnTo>
                    <a:pt x="38422" y="16550"/>
                  </a:lnTo>
                  <a:lnTo>
                    <a:pt x="38422" y="16538"/>
                  </a:lnTo>
                  <a:lnTo>
                    <a:pt x="38422" y="16526"/>
                  </a:lnTo>
                  <a:lnTo>
                    <a:pt x="38422" y="16514"/>
                  </a:lnTo>
                  <a:lnTo>
                    <a:pt x="38457" y="14990"/>
                  </a:lnTo>
                  <a:lnTo>
                    <a:pt x="38457" y="14966"/>
                  </a:lnTo>
                  <a:lnTo>
                    <a:pt x="38469" y="14585"/>
                  </a:lnTo>
                  <a:lnTo>
                    <a:pt x="38243" y="14288"/>
                  </a:lnTo>
                  <a:lnTo>
                    <a:pt x="38231" y="14276"/>
                  </a:lnTo>
                  <a:lnTo>
                    <a:pt x="36493" y="11752"/>
                  </a:lnTo>
                  <a:lnTo>
                    <a:pt x="36421" y="11633"/>
                  </a:lnTo>
                  <a:lnTo>
                    <a:pt x="36397" y="11609"/>
                  </a:lnTo>
                  <a:lnTo>
                    <a:pt x="35743" y="10680"/>
                  </a:lnTo>
                  <a:lnTo>
                    <a:pt x="35314" y="10049"/>
                  </a:lnTo>
                  <a:lnTo>
                    <a:pt x="34588" y="10275"/>
                  </a:lnTo>
                  <a:lnTo>
                    <a:pt x="32623" y="10871"/>
                  </a:lnTo>
                  <a:lnTo>
                    <a:pt x="32623" y="10871"/>
                  </a:lnTo>
                  <a:lnTo>
                    <a:pt x="33873" y="9204"/>
                  </a:lnTo>
                  <a:lnTo>
                    <a:pt x="34314" y="8609"/>
                  </a:lnTo>
                  <a:lnTo>
                    <a:pt x="33885" y="7977"/>
                  </a:lnTo>
                  <a:lnTo>
                    <a:pt x="31444" y="4429"/>
                  </a:lnTo>
                  <a:lnTo>
                    <a:pt x="31254" y="4144"/>
                  </a:lnTo>
                  <a:lnTo>
                    <a:pt x="30921" y="4025"/>
                  </a:lnTo>
                  <a:lnTo>
                    <a:pt x="26896" y="2620"/>
                  </a:lnTo>
                  <a:lnTo>
                    <a:pt x="26182" y="2370"/>
                  </a:lnTo>
                  <a:lnTo>
                    <a:pt x="25718" y="2977"/>
                  </a:lnTo>
                  <a:lnTo>
                    <a:pt x="24372" y="4763"/>
                  </a:lnTo>
                  <a:lnTo>
                    <a:pt x="24420" y="2524"/>
                  </a:lnTo>
                  <a:lnTo>
                    <a:pt x="24432" y="1762"/>
                  </a:lnTo>
                  <a:lnTo>
                    <a:pt x="23717" y="1512"/>
                  </a:lnTo>
                  <a:lnTo>
                    <a:pt x="19872" y="167"/>
                  </a:lnTo>
                  <a:lnTo>
                    <a:pt x="1938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4" name="Google Shape;474;p9"/>
            <p:cNvSpPr/>
            <p:nvPr/>
          </p:nvSpPr>
          <p:spPr>
            <a:xfrm>
              <a:off x="5823925" y="3739875"/>
              <a:ext cx="745075" cy="723325"/>
            </a:xfrm>
            <a:custGeom>
              <a:rect l="l" t="t" r="r" b="b"/>
              <a:pathLst>
                <a:path w="29803" h="28933" extrusionOk="0">
                  <a:moveTo>
                    <a:pt x="10240" y="1"/>
                  </a:moveTo>
                  <a:lnTo>
                    <a:pt x="10181" y="7859"/>
                  </a:lnTo>
                  <a:lnTo>
                    <a:pt x="2799" y="5180"/>
                  </a:lnTo>
                  <a:lnTo>
                    <a:pt x="2799" y="5180"/>
                  </a:lnTo>
                  <a:lnTo>
                    <a:pt x="7418" y="11788"/>
                  </a:lnTo>
                  <a:lnTo>
                    <a:pt x="1" y="14038"/>
                  </a:lnTo>
                  <a:lnTo>
                    <a:pt x="7323" y="16705"/>
                  </a:lnTo>
                  <a:lnTo>
                    <a:pt x="2703" y="22980"/>
                  </a:lnTo>
                  <a:lnTo>
                    <a:pt x="2703" y="22980"/>
                  </a:lnTo>
                  <a:lnTo>
                    <a:pt x="10228" y="20705"/>
                  </a:lnTo>
                  <a:lnTo>
                    <a:pt x="10169" y="28516"/>
                  </a:lnTo>
                  <a:lnTo>
                    <a:pt x="10169" y="28516"/>
                  </a:lnTo>
                  <a:lnTo>
                    <a:pt x="14669" y="22396"/>
                  </a:lnTo>
                  <a:lnTo>
                    <a:pt x="19229" y="28933"/>
                  </a:lnTo>
                  <a:lnTo>
                    <a:pt x="19289" y="21063"/>
                  </a:lnTo>
                  <a:lnTo>
                    <a:pt x="26671" y="23753"/>
                  </a:lnTo>
                  <a:lnTo>
                    <a:pt x="26671" y="23753"/>
                  </a:lnTo>
                  <a:lnTo>
                    <a:pt x="21872" y="16895"/>
                  </a:lnTo>
                  <a:lnTo>
                    <a:pt x="19015" y="17753"/>
                  </a:lnTo>
                  <a:lnTo>
                    <a:pt x="18991" y="20658"/>
                  </a:lnTo>
                  <a:lnTo>
                    <a:pt x="16312" y="19681"/>
                  </a:lnTo>
                  <a:lnTo>
                    <a:pt x="14681" y="21896"/>
                  </a:lnTo>
                  <a:lnTo>
                    <a:pt x="13038" y="19562"/>
                  </a:lnTo>
                  <a:lnTo>
                    <a:pt x="10395" y="20360"/>
                  </a:lnTo>
                  <a:lnTo>
                    <a:pt x="10395" y="20360"/>
                  </a:lnTo>
                  <a:lnTo>
                    <a:pt x="10407" y="17515"/>
                  </a:lnTo>
                  <a:lnTo>
                    <a:pt x="7775" y="16562"/>
                  </a:lnTo>
                  <a:lnTo>
                    <a:pt x="9407" y="14348"/>
                  </a:lnTo>
                  <a:lnTo>
                    <a:pt x="7764" y="11978"/>
                  </a:lnTo>
                  <a:lnTo>
                    <a:pt x="10454" y="11180"/>
                  </a:lnTo>
                  <a:lnTo>
                    <a:pt x="10478" y="8275"/>
                  </a:lnTo>
                  <a:lnTo>
                    <a:pt x="13157" y="9264"/>
                  </a:lnTo>
                  <a:lnTo>
                    <a:pt x="14800" y="7037"/>
                  </a:lnTo>
                  <a:lnTo>
                    <a:pt x="16431" y="9383"/>
                  </a:lnTo>
                  <a:lnTo>
                    <a:pt x="19158" y="8466"/>
                  </a:lnTo>
                  <a:lnTo>
                    <a:pt x="19075" y="11407"/>
                  </a:lnTo>
                  <a:lnTo>
                    <a:pt x="21694" y="12371"/>
                  </a:lnTo>
                  <a:lnTo>
                    <a:pt x="20063" y="14586"/>
                  </a:lnTo>
                  <a:lnTo>
                    <a:pt x="22170" y="17122"/>
                  </a:lnTo>
                  <a:lnTo>
                    <a:pt x="29802" y="14836"/>
                  </a:lnTo>
                  <a:lnTo>
                    <a:pt x="22170" y="12216"/>
                  </a:lnTo>
                  <a:lnTo>
                    <a:pt x="27111" y="5775"/>
                  </a:lnTo>
                  <a:lnTo>
                    <a:pt x="19336" y="8132"/>
                  </a:lnTo>
                  <a:lnTo>
                    <a:pt x="19467" y="370"/>
                  </a:lnTo>
                  <a:lnTo>
                    <a:pt x="19467" y="370"/>
                  </a:lnTo>
                  <a:lnTo>
                    <a:pt x="14812" y="6537"/>
                  </a:lnTo>
                  <a:lnTo>
                    <a:pt x="10240"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5" name="Google Shape;475;p9"/>
            <p:cNvSpPr/>
            <p:nvPr/>
          </p:nvSpPr>
          <p:spPr>
            <a:xfrm>
              <a:off x="5823925" y="3739875"/>
              <a:ext cx="745075" cy="723325"/>
            </a:xfrm>
            <a:custGeom>
              <a:rect l="l" t="t" r="r" b="b"/>
              <a:pathLst>
                <a:path w="29803" h="28933" extrusionOk="0">
                  <a:moveTo>
                    <a:pt x="10240" y="1"/>
                  </a:moveTo>
                  <a:lnTo>
                    <a:pt x="10181" y="7859"/>
                  </a:lnTo>
                  <a:lnTo>
                    <a:pt x="2799" y="5180"/>
                  </a:lnTo>
                  <a:lnTo>
                    <a:pt x="2799" y="5180"/>
                  </a:lnTo>
                  <a:lnTo>
                    <a:pt x="7418" y="11788"/>
                  </a:lnTo>
                  <a:lnTo>
                    <a:pt x="1" y="14038"/>
                  </a:lnTo>
                  <a:lnTo>
                    <a:pt x="7323" y="16705"/>
                  </a:lnTo>
                  <a:lnTo>
                    <a:pt x="2703" y="22980"/>
                  </a:lnTo>
                  <a:lnTo>
                    <a:pt x="2703" y="22980"/>
                  </a:lnTo>
                  <a:lnTo>
                    <a:pt x="10228" y="20705"/>
                  </a:lnTo>
                  <a:lnTo>
                    <a:pt x="10169" y="28516"/>
                  </a:lnTo>
                  <a:lnTo>
                    <a:pt x="10169" y="28516"/>
                  </a:lnTo>
                  <a:lnTo>
                    <a:pt x="14669" y="22396"/>
                  </a:lnTo>
                  <a:lnTo>
                    <a:pt x="19229" y="28933"/>
                  </a:lnTo>
                  <a:lnTo>
                    <a:pt x="19289" y="21063"/>
                  </a:lnTo>
                  <a:lnTo>
                    <a:pt x="26671" y="23753"/>
                  </a:lnTo>
                  <a:lnTo>
                    <a:pt x="26671" y="23753"/>
                  </a:lnTo>
                  <a:lnTo>
                    <a:pt x="21872" y="16895"/>
                  </a:lnTo>
                  <a:lnTo>
                    <a:pt x="19015" y="17753"/>
                  </a:lnTo>
                  <a:lnTo>
                    <a:pt x="18991" y="20658"/>
                  </a:lnTo>
                  <a:lnTo>
                    <a:pt x="16312" y="19681"/>
                  </a:lnTo>
                  <a:lnTo>
                    <a:pt x="14681" y="21896"/>
                  </a:lnTo>
                  <a:lnTo>
                    <a:pt x="13038" y="19562"/>
                  </a:lnTo>
                  <a:lnTo>
                    <a:pt x="10395" y="20360"/>
                  </a:lnTo>
                  <a:lnTo>
                    <a:pt x="10395" y="20360"/>
                  </a:lnTo>
                  <a:lnTo>
                    <a:pt x="10407" y="17515"/>
                  </a:lnTo>
                  <a:lnTo>
                    <a:pt x="7775" y="16562"/>
                  </a:lnTo>
                  <a:lnTo>
                    <a:pt x="9407" y="14348"/>
                  </a:lnTo>
                  <a:lnTo>
                    <a:pt x="7764" y="11978"/>
                  </a:lnTo>
                  <a:lnTo>
                    <a:pt x="10454" y="11180"/>
                  </a:lnTo>
                  <a:lnTo>
                    <a:pt x="10478" y="8275"/>
                  </a:lnTo>
                  <a:lnTo>
                    <a:pt x="13157" y="9264"/>
                  </a:lnTo>
                  <a:lnTo>
                    <a:pt x="14800" y="7037"/>
                  </a:lnTo>
                  <a:lnTo>
                    <a:pt x="16431" y="9383"/>
                  </a:lnTo>
                  <a:lnTo>
                    <a:pt x="19158" y="8466"/>
                  </a:lnTo>
                  <a:lnTo>
                    <a:pt x="19075" y="11407"/>
                  </a:lnTo>
                  <a:lnTo>
                    <a:pt x="21694" y="12371"/>
                  </a:lnTo>
                  <a:lnTo>
                    <a:pt x="20063" y="14586"/>
                  </a:lnTo>
                  <a:lnTo>
                    <a:pt x="22170" y="17122"/>
                  </a:lnTo>
                  <a:lnTo>
                    <a:pt x="29802" y="14836"/>
                  </a:lnTo>
                  <a:lnTo>
                    <a:pt x="22170" y="12216"/>
                  </a:lnTo>
                  <a:lnTo>
                    <a:pt x="27111" y="5775"/>
                  </a:lnTo>
                  <a:lnTo>
                    <a:pt x="19336" y="8132"/>
                  </a:lnTo>
                  <a:lnTo>
                    <a:pt x="19467" y="370"/>
                  </a:lnTo>
                  <a:lnTo>
                    <a:pt x="19467" y="370"/>
                  </a:lnTo>
                  <a:lnTo>
                    <a:pt x="14812" y="6537"/>
                  </a:lnTo>
                  <a:lnTo>
                    <a:pt x="10240"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6" name="Google Shape;476;p9"/>
            <p:cNvSpPr/>
            <p:nvPr/>
          </p:nvSpPr>
          <p:spPr>
            <a:xfrm>
              <a:off x="5782850" y="3699100"/>
              <a:ext cx="829300" cy="805175"/>
            </a:xfrm>
            <a:custGeom>
              <a:rect l="l" t="t" r="r" b="b"/>
              <a:pathLst>
                <a:path w="33172" h="32207" extrusionOk="0">
                  <a:moveTo>
                    <a:pt x="12395" y="3286"/>
                  </a:moveTo>
                  <a:lnTo>
                    <a:pt x="15979" y="8406"/>
                  </a:lnTo>
                  <a:lnTo>
                    <a:pt x="14610" y="10264"/>
                  </a:lnTo>
                  <a:lnTo>
                    <a:pt x="12347" y="9442"/>
                  </a:lnTo>
                  <a:lnTo>
                    <a:pt x="12395" y="3286"/>
                  </a:lnTo>
                  <a:close/>
                  <a:moveTo>
                    <a:pt x="20563" y="3608"/>
                  </a:moveTo>
                  <a:lnTo>
                    <a:pt x="20456" y="9668"/>
                  </a:lnTo>
                  <a:lnTo>
                    <a:pt x="18289" y="10383"/>
                  </a:lnTo>
                  <a:lnTo>
                    <a:pt x="16919" y="8430"/>
                  </a:lnTo>
                  <a:lnTo>
                    <a:pt x="20563" y="3608"/>
                  </a:lnTo>
                  <a:close/>
                  <a:moveTo>
                    <a:pt x="5811" y="7870"/>
                  </a:moveTo>
                  <a:lnTo>
                    <a:pt x="10692" y="9656"/>
                  </a:lnTo>
                  <a:lnTo>
                    <a:pt x="11585" y="9978"/>
                  </a:lnTo>
                  <a:lnTo>
                    <a:pt x="11574" y="12407"/>
                  </a:lnTo>
                  <a:lnTo>
                    <a:pt x="9442" y="13050"/>
                  </a:lnTo>
                  <a:lnTo>
                    <a:pt x="5811" y="7870"/>
                  </a:lnTo>
                  <a:close/>
                  <a:moveTo>
                    <a:pt x="27349" y="8370"/>
                  </a:moveTo>
                  <a:lnTo>
                    <a:pt x="23432" y="13478"/>
                  </a:lnTo>
                  <a:lnTo>
                    <a:pt x="21253" y="12680"/>
                  </a:lnTo>
                  <a:lnTo>
                    <a:pt x="21337" y="10192"/>
                  </a:lnTo>
                  <a:lnTo>
                    <a:pt x="27349" y="8370"/>
                  </a:lnTo>
                  <a:close/>
                  <a:moveTo>
                    <a:pt x="9014" y="13990"/>
                  </a:moveTo>
                  <a:lnTo>
                    <a:pt x="10395" y="15979"/>
                  </a:lnTo>
                  <a:lnTo>
                    <a:pt x="9049" y="17812"/>
                  </a:lnTo>
                  <a:lnTo>
                    <a:pt x="3287" y="15717"/>
                  </a:lnTo>
                  <a:lnTo>
                    <a:pt x="9014" y="13990"/>
                  </a:lnTo>
                  <a:close/>
                  <a:moveTo>
                    <a:pt x="23706" y="14371"/>
                  </a:moveTo>
                  <a:lnTo>
                    <a:pt x="29719" y="16431"/>
                  </a:lnTo>
                  <a:lnTo>
                    <a:pt x="23992" y="18134"/>
                  </a:lnTo>
                  <a:lnTo>
                    <a:pt x="22361" y="16193"/>
                  </a:lnTo>
                  <a:lnTo>
                    <a:pt x="23492" y="14657"/>
                  </a:lnTo>
                  <a:lnTo>
                    <a:pt x="23706" y="14371"/>
                  </a:lnTo>
                  <a:close/>
                  <a:moveTo>
                    <a:pt x="16431" y="9561"/>
                  </a:moveTo>
                  <a:lnTo>
                    <a:pt x="17419" y="10978"/>
                  </a:lnTo>
                  <a:lnTo>
                    <a:pt x="17872" y="11621"/>
                  </a:lnTo>
                  <a:lnTo>
                    <a:pt x="18610" y="11383"/>
                  </a:lnTo>
                  <a:lnTo>
                    <a:pt x="20265" y="10823"/>
                  </a:lnTo>
                  <a:lnTo>
                    <a:pt x="20206" y="12633"/>
                  </a:lnTo>
                  <a:lnTo>
                    <a:pt x="20170" y="13383"/>
                  </a:lnTo>
                  <a:lnTo>
                    <a:pt x="20884" y="13645"/>
                  </a:lnTo>
                  <a:lnTo>
                    <a:pt x="22515" y="14240"/>
                  </a:lnTo>
                  <a:lnTo>
                    <a:pt x="21527" y="15562"/>
                  </a:lnTo>
                  <a:lnTo>
                    <a:pt x="21039" y="16217"/>
                  </a:lnTo>
                  <a:lnTo>
                    <a:pt x="21563" y="16848"/>
                  </a:lnTo>
                  <a:lnTo>
                    <a:pt x="22694" y="18217"/>
                  </a:lnTo>
                  <a:lnTo>
                    <a:pt x="20872" y="18765"/>
                  </a:lnTo>
                  <a:lnTo>
                    <a:pt x="20134" y="18991"/>
                  </a:lnTo>
                  <a:lnTo>
                    <a:pt x="20134" y="19765"/>
                  </a:lnTo>
                  <a:lnTo>
                    <a:pt x="20122" y="21527"/>
                  </a:lnTo>
                  <a:lnTo>
                    <a:pt x="18491" y="20932"/>
                  </a:lnTo>
                  <a:lnTo>
                    <a:pt x="17765" y="20670"/>
                  </a:lnTo>
                  <a:lnTo>
                    <a:pt x="17300" y="21289"/>
                  </a:lnTo>
                  <a:lnTo>
                    <a:pt x="16336" y="22598"/>
                  </a:lnTo>
                  <a:lnTo>
                    <a:pt x="15336" y="21170"/>
                  </a:lnTo>
                  <a:lnTo>
                    <a:pt x="14907" y="20551"/>
                  </a:lnTo>
                  <a:lnTo>
                    <a:pt x="14181" y="20777"/>
                  </a:lnTo>
                  <a:lnTo>
                    <a:pt x="12550" y="21265"/>
                  </a:lnTo>
                  <a:lnTo>
                    <a:pt x="12550" y="21265"/>
                  </a:lnTo>
                  <a:lnTo>
                    <a:pt x="12574" y="19503"/>
                  </a:lnTo>
                  <a:lnTo>
                    <a:pt x="12574" y="18765"/>
                  </a:lnTo>
                  <a:lnTo>
                    <a:pt x="11871" y="18515"/>
                  </a:lnTo>
                  <a:lnTo>
                    <a:pt x="10252" y="17919"/>
                  </a:lnTo>
                  <a:lnTo>
                    <a:pt x="11240" y="16562"/>
                  </a:lnTo>
                  <a:lnTo>
                    <a:pt x="11693" y="15955"/>
                  </a:lnTo>
                  <a:lnTo>
                    <a:pt x="11264" y="15336"/>
                  </a:lnTo>
                  <a:lnTo>
                    <a:pt x="10228" y="13883"/>
                  </a:lnTo>
                  <a:lnTo>
                    <a:pt x="11871" y="13395"/>
                  </a:lnTo>
                  <a:lnTo>
                    <a:pt x="12609" y="13169"/>
                  </a:lnTo>
                  <a:lnTo>
                    <a:pt x="12609" y="12395"/>
                  </a:lnTo>
                  <a:lnTo>
                    <a:pt x="12633" y="10621"/>
                  </a:lnTo>
                  <a:lnTo>
                    <a:pt x="14252" y="11216"/>
                  </a:lnTo>
                  <a:lnTo>
                    <a:pt x="15003" y="11514"/>
                  </a:lnTo>
                  <a:lnTo>
                    <a:pt x="15455" y="10895"/>
                  </a:lnTo>
                  <a:lnTo>
                    <a:pt x="16431" y="9561"/>
                  </a:lnTo>
                  <a:close/>
                  <a:moveTo>
                    <a:pt x="9323" y="18717"/>
                  </a:moveTo>
                  <a:lnTo>
                    <a:pt x="11514" y="19527"/>
                  </a:lnTo>
                  <a:lnTo>
                    <a:pt x="11502" y="21908"/>
                  </a:lnTo>
                  <a:lnTo>
                    <a:pt x="5692" y="23658"/>
                  </a:lnTo>
                  <a:lnTo>
                    <a:pt x="9323" y="18717"/>
                  </a:lnTo>
                  <a:close/>
                  <a:moveTo>
                    <a:pt x="23301" y="19134"/>
                  </a:moveTo>
                  <a:lnTo>
                    <a:pt x="26933" y="24325"/>
                  </a:lnTo>
                  <a:lnTo>
                    <a:pt x="21158" y="22229"/>
                  </a:lnTo>
                  <a:lnTo>
                    <a:pt x="21170" y="19789"/>
                  </a:lnTo>
                  <a:lnTo>
                    <a:pt x="23301" y="19134"/>
                  </a:lnTo>
                  <a:close/>
                  <a:moveTo>
                    <a:pt x="14479" y="21801"/>
                  </a:moveTo>
                  <a:lnTo>
                    <a:pt x="15848" y="23765"/>
                  </a:lnTo>
                  <a:lnTo>
                    <a:pt x="13871" y="26444"/>
                  </a:lnTo>
                  <a:lnTo>
                    <a:pt x="12336" y="28528"/>
                  </a:lnTo>
                  <a:lnTo>
                    <a:pt x="12336" y="28528"/>
                  </a:lnTo>
                  <a:lnTo>
                    <a:pt x="12383" y="22444"/>
                  </a:lnTo>
                  <a:lnTo>
                    <a:pt x="14479" y="21801"/>
                  </a:lnTo>
                  <a:close/>
                  <a:moveTo>
                    <a:pt x="18134" y="21932"/>
                  </a:moveTo>
                  <a:lnTo>
                    <a:pt x="20396" y="22753"/>
                  </a:lnTo>
                  <a:lnTo>
                    <a:pt x="20360" y="28909"/>
                  </a:lnTo>
                  <a:lnTo>
                    <a:pt x="16765" y="23777"/>
                  </a:lnTo>
                  <a:lnTo>
                    <a:pt x="18134" y="21932"/>
                  </a:lnTo>
                  <a:close/>
                  <a:moveTo>
                    <a:pt x="11383" y="0"/>
                  </a:moveTo>
                  <a:lnTo>
                    <a:pt x="11347" y="3286"/>
                  </a:lnTo>
                  <a:lnTo>
                    <a:pt x="11312" y="8763"/>
                  </a:lnTo>
                  <a:lnTo>
                    <a:pt x="11050" y="8668"/>
                  </a:lnTo>
                  <a:lnTo>
                    <a:pt x="6168" y="6882"/>
                  </a:lnTo>
                  <a:lnTo>
                    <a:pt x="3061" y="5751"/>
                  </a:lnTo>
                  <a:lnTo>
                    <a:pt x="4966" y="8478"/>
                  </a:lnTo>
                  <a:lnTo>
                    <a:pt x="8228" y="13145"/>
                  </a:lnTo>
                  <a:lnTo>
                    <a:pt x="3001" y="14728"/>
                  </a:lnTo>
                  <a:lnTo>
                    <a:pt x="1" y="15633"/>
                  </a:lnTo>
                  <a:lnTo>
                    <a:pt x="2953" y="16705"/>
                  </a:lnTo>
                  <a:lnTo>
                    <a:pt x="8133" y="18598"/>
                  </a:lnTo>
                  <a:lnTo>
                    <a:pt x="4858" y="23051"/>
                  </a:lnTo>
                  <a:lnTo>
                    <a:pt x="3001" y="25575"/>
                  </a:lnTo>
                  <a:lnTo>
                    <a:pt x="6013" y="24670"/>
                  </a:lnTo>
                  <a:lnTo>
                    <a:pt x="11347" y="23063"/>
                  </a:lnTo>
                  <a:lnTo>
                    <a:pt x="11312" y="28540"/>
                  </a:lnTo>
                  <a:lnTo>
                    <a:pt x="11276" y="31754"/>
                  </a:lnTo>
                  <a:lnTo>
                    <a:pt x="11276" y="31754"/>
                  </a:lnTo>
                  <a:lnTo>
                    <a:pt x="13193" y="29147"/>
                  </a:lnTo>
                  <a:lnTo>
                    <a:pt x="14729" y="27063"/>
                  </a:lnTo>
                  <a:lnTo>
                    <a:pt x="16312" y="24920"/>
                  </a:lnTo>
                  <a:lnTo>
                    <a:pt x="19503" y="29504"/>
                  </a:lnTo>
                  <a:lnTo>
                    <a:pt x="21384" y="32207"/>
                  </a:lnTo>
                  <a:lnTo>
                    <a:pt x="21408" y="28909"/>
                  </a:lnTo>
                  <a:lnTo>
                    <a:pt x="21456" y="23432"/>
                  </a:lnTo>
                  <a:lnTo>
                    <a:pt x="26587" y="25313"/>
                  </a:lnTo>
                  <a:lnTo>
                    <a:pt x="29719" y="26456"/>
                  </a:lnTo>
                  <a:lnTo>
                    <a:pt x="29719" y="26456"/>
                  </a:lnTo>
                  <a:lnTo>
                    <a:pt x="27814" y="23729"/>
                  </a:lnTo>
                  <a:lnTo>
                    <a:pt x="24551" y="19086"/>
                  </a:lnTo>
                  <a:lnTo>
                    <a:pt x="30040" y="17455"/>
                  </a:lnTo>
                  <a:lnTo>
                    <a:pt x="33171" y="16514"/>
                  </a:lnTo>
                  <a:lnTo>
                    <a:pt x="30076" y="15455"/>
                  </a:lnTo>
                  <a:lnTo>
                    <a:pt x="24670" y="13609"/>
                  </a:lnTo>
                  <a:lnTo>
                    <a:pt x="28183" y="9025"/>
                  </a:lnTo>
                  <a:lnTo>
                    <a:pt x="30159" y="6454"/>
                  </a:lnTo>
                  <a:lnTo>
                    <a:pt x="30159" y="6454"/>
                  </a:lnTo>
                  <a:lnTo>
                    <a:pt x="27052" y="7394"/>
                  </a:lnTo>
                  <a:lnTo>
                    <a:pt x="21515" y="9061"/>
                  </a:lnTo>
                  <a:lnTo>
                    <a:pt x="21599" y="3644"/>
                  </a:lnTo>
                  <a:lnTo>
                    <a:pt x="21658" y="429"/>
                  </a:lnTo>
                  <a:lnTo>
                    <a:pt x="19729" y="2989"/>
                  </a:lnTo>
                  <a:lnTo>
                    <a:pt x="16467" y="7287"/>
                  </a:lnTo>
                  <a:lnTo>
                    <a:pt x="13252" y="2691"/>
                  </a:lnTo>
                  <a:lnTo>
                    <a:pt x="1138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7" name="Google Shape;477;p9"/>
            <p:cNvSpPr/>
            <p:nvPr/>
          </p:nvSpPr>
          <p:spPr>
            <a:xfrm>
              <a:off x="6006100" y="3903300"/>
              <a:ext cx="372400" cy="396500"/>
            </a:xfrm>
            <a:custGeom>
              <a:rect l="l" t="t" r="r" b="b"/>
              <a:pathLst>
                <a:path w="14896" h="15859" extrusionOk="0">
                  <a:moveTo>
                    <a:pt x="7525" y="0"/>
                  </a:moveTo>
                  <a:lnTo>
                    <a:pt x="5775" y="2381"/>
                  </a:lnTo>
                  <a:lnTo>
                    <a:pt x="2894" y="1334"/>
                  </a:lnTo>
                  <a:lnTo>
                    <a:pt x="2870" y="4429"/>
                  </a:lnTo>
                  <a:lnTo>
                    <a:pt x="0" y="5298"/>
                  </a:lnTo>
                  <a:lnTo>
                    <a:pt x="1762" y="7822"/>
                  </a:lnTo>
                  <a:lnTo>
                    <a:pt x="36" y="10168"/>
                  </a:lnTo>
                  <a:lnTo>
                    <a:pt x="2822" y="11192"/>
                  </a:lnTo>
                  <a:lnTo>
                    <a:pt x="2810" y="14216"/>
                  </a:lnTo>
                  <a:lnTo>
                    <a:pt x="5632" y="13359"/>
                  </a:lnTo>
                  <a:lnTo>
                    <a:pt x="7382" y="15859"/>
                  </a:lnTo>
                  <a:lnTo>
                    <a:pt x="9132" y="13478"/>
                  </a:lnTo>
                  <a:lnTo>
                    <a:pt x="12002" y="14526"/>
                  </a:lnTo>
                  <a:lnTo>
                    <a:pt x="12026" y="11430"/>
                  </a:lnTo>
                  <a:lnTo>
                    <a:pt x="14895" y="10561"/>
                  </a:lnTo>
                  <a:lnTo>
                    <a:pt x="13133" y="8037"/>
                  </a:lnTo>
                  <a:lnTo>
                    <a:pt x="14859" y="5679"/>
                  </a:lnTo>
                  <a:lnTo>
                    <a:pt x="12085" y="4667"/>
                  </a:lnTo>
                  <a:lnTo>
                    <a:pt x="12180" y="1536"/>
                  </a:lnTo>
                  <a:lnTo>
                    <a:pt x="12180" y="1536"/>
                  </a:lnTo>
                  <a:lnTo>
                    <a:pt x="9263" y="2500"/>
                  </a:lnTo>
                  <a:lnTo>
                    <a:pt x="7525"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8" name="Google Shape;478;p9"/>
            <p:cNvSpPr/>
            <p:nvPr/>
          </p:nvSpPr>
          <p:spPr>
            <a:xfrm>
              <a:off x="6006100" y="3903300"/>
              <a:ext cx="372400" cy="396500"/>
            </a:xfrm>
            <a:custGeom>
              <a:rect l="l" t="t" r="r" b="b"/>
              <a:pathLst>
                <a:path w="14896" h="15859" extrusionOk="0">
                  <a:moveTo>
                    <a:pt x="7525" y="0"/>
                  </a:moveTo>
                  <a:lnTo>
                    <a:pt x="5775" y="2381"/>
                  </a:lnTo>
                  <a:lnTo>
                    <a:pt x="2894" y="1334"/>
                  </a:lnTo>
                  <a:lnTo>
                    <a:pt x="2870" y="4429"/>
                  </a:lnTo>
                  <a:lnTo>
                    <a:pt x="0" y="5298"/>
                  </a:lnTo>
                  <a:lnTo>
                    <a:pt x="1762" y="7822"/>
                  </a:lnTo>
                  <a:lnTo>
                    <a:pt x="36" y="10168"/>
                  </a:lnTo>
                  <a:lnTo>
                    <a:pt x="2822" y="11192"/>
                  </a:lnTo>
                  <a:lnTo>
                    <a:pt x="2810" y="14216"/>
                  </a:lnTo>
                  <a:lnTo>
                    <a:pt x="5632" y="13359"/>
                  </a:lnTo>
                  <a:lnTo>
                    <a:pt x="7382" y="15859"/>
                  </a:lnTo>
                  <a:lnTo>
                    <a:pt x="9132" y="13478"/>
                  </a:lnTo>
                  <a:lnTo>
                    <a:pt x="12002" y="14526"/>
                  </a:lnTo>
                  <a:lnTo>
                    <a:pt x="12026" y="11430"/>
                  </a:lnTo>
                  <a:lnTo>
                    <a:pt x="14895" y="10561"/>
                  </a:lnTo>
                  <a:lnTo>
                    <a:pt x="13133" y="8037"/>
                  </a:lnTo>
                  <a:lnTo>
                    <a:pt x="14859" y="5679"/>
                  </a:lnTo>
                  <a:lnTo>
                    <a:pt x="12085" y="4667"/>
                  </a:lnTo>
                  <a:lnTo>
                    <a:pt x="12180" y="1536"/>
                  </a:lnTo>
                  <a:lnTo>
                    <a:pt x="12180" y="1536"/>
                  </a:lnTo>
                  <a:lnTo>
                    <a:pt x="9263" y="2500"/>
                  </a:lnTo>
                  <a:lnTo>
                    <a:pt x="7525" y="0"/>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9" name="Google Shape;479;p9"/>
            <p:cNvSpPr/>
            <p:nvPr/>
          </p:nvSpPr>
          <p:spPr>
            <a:xfrm>
              <a:off x="5984675" y="3880975"/>
              <a:ext cx="414650" cy="442325"/>
            </a:xfrm>
            <a:custGeom>
              <a:rect l="l" t="t" r="r" b="b"/>
              <a:pathLst>
                <a:path w="16586" h="17693" extrusionOk="0">
                  <a:moveTo>
                    <a:pt x="8370" y="1786"/>
                  </a:moveTo>
                  <a:lnTo>
                    <a:pt x="9751" y="3774"/>
                  </a:lnTo>
                  <a:cubicBezTo>
                    <a:pt x="9823" y="3881"/>
                    <a:pt x="9942" y="3941"/>
                    <a:pt x="10061" y="3941"/>
                  </a:cubicBezTo>
                  <a:cubicBezTo>
                    <a:pt x="10097" y="3941"/>
                    <a:pt x="10144" y="3941"/>
                    <a:pt x="10168" y="3929"/>
                  </a:cubicBezTo>
                  <a:lnTo>
                    <a:pt x="10180" y="3929"/>
                  </a:lnTo>
                  <a:lnTo>
                    <a:pt x="12490" y="3167"/>
                  </a:lnTo>
                  <a:lnTo>
                    <a:pt x="12406" y="5656"/>
                  </a:lnTo>
                  <a:cubicBezTo>
                    <a:pt x="12406" y="5822"/>
                    <a:pt x="12490" y="5977"/>
                    <a:pt x="12656" y="6025"/>
                  </a:cubicBezTo>
                  <a:lnTo>
                    <a:pt x="14883" y="6834"/>
                  </a:lnTo>
                  <a:lnTo>
                    <a:pt x="13514" y="8692"/>
                  </a:lnTo>
                  <a:cubicBezTo>
                    <a:pt x="13490" y="8715"/>
                    <a:pt x="13478" y="8751"/>
                    <a:pt x="13454" y="8799"/>
                  </a:cubicBezTo>
                  <a:lnTo>
                    <a:pt x="13454" y="8811"/>
                  </a:lnTo>
                  <a:cubicBezTo>
                    <a:pt x="13442" y="8834"/>
                    <a:pt x="13442" y="8882"/>
                    <a:pt x="13442" y="8918"/>
                  </a:cubicBezTo>
                  <a:lnTo>
                    <a:pt x="13442" y="8930"/>
                  </a:lnTo>
                  <a:cubicBezTo>
                    <a:pt x="13442" y="8954"/>
                    <a:pt x="13442" y="9001"/>
                    <a:pt x="13454" y="9037"/>
                  </a:cubicBezTo>
                  <a:lnTo>
                    <a:pt x="13454" y="9049"/>
                  </a:lnTo>
                  <a:lnTo>
                    <a:pt x="13502" y="9132"/>
                  </a:lnTo>
                  <a:lnTo>
                    <a:pt x="13502" y="9156"/>
                  </a:lnTo>
                  <a:lnTo>
                    <a:pt x="14907" y="11156"/>
                  </a:lnTo>
                  <a:lnTo>
                    <a:pt x="12609" y="11847"/>
                  </a:lnTo>
                  <a:cubicBezTo>
                    <a:pt x="12442" y="11894"/>
                    <a:pt x="12347" y="12037"/>
                    <a:pt x="12347" y="12204"/>
                  </a:cubicBezTo>
                  <a:lnTo>
                    <a:pt x="12323" y="14669"/>
                  </a:lnTo>
                  <a:lnTo>
                    <a:pt x="10049" y="13835"/>
                  </a:lnTo>
                  <a:cubicBezTo>
                    <a:pt x="10001" y="13823"/>
                    <a:pt x="9966" y="13811"/>
                    <a:pt x="9918" y="13811"/>
                  </a:cubicBezTo>
                  <a:cubicBezTo>
                    <a:pt x="9882" y="13811"/>
                    <a:pt x="9847" y="13811"/>
                    <a:pt x="9811" y="13823"/>
                  </a:cubicBezTo>
                  <a:cubicBezTo>
                    <a:pt x="9739" y="13859"/>
                    <a:pt x="9668" y="13895"/>
                    <a:pt x="9620" y="13954"/>
                  </a:cubicBezTo>
                  <a:lnTo>
                    <a:pt x="8239" y="15835"/>
                  </a:lnTo>
                  <a:lnTo>
                    <a:pt x="6846" y="13859"/>
                  </a:lnTo>
                  <a:cubicBezTo>
                    <a:pt x="6775" y="13752"/>
                    <a:pt x="6656" y="13692"/>
                    <a:pt x="6537" y="13692"/>
                  </a:cubicBezTo>
                  <a:cubicBezTo>
                    <a:pt x="6513" y="13692"/>
                    <a:pt x="6465" y="13692"/>
                    <a:pt x="6429" y="13704"/>
                  </a:cubicBezTo>
                  <a:lnTo>
                    <a:pt x="4191" y="14395"/>
                  </a:lnTo>
                  <a:lnTo>
                    <a:pt x="4191" y="14395"/>
                  </a:lnTo>
                  <a:lnTo>
                    <a:pt x="4203" y="11978"/>
                  </a:lnTo>
                  <a:cubicBezTo>
                    <a:pt x="4203" y="11811"/>
                    <a:pt x="4096" y="11668"/>
                    <a:pt x="3953" y="11609"/>
                  </a:cubicBezTo>
                  <a:lnTo>
                    <a:pt x="1715" y="10799"/>
                  </a:lnTo>
                  <a:lnTo>
                    <a:pt x="3084" y="8942"/>
                  </a:lnTo>
                  <a:cubicBezTo>
                    <a:pt x="3191" y="8811"/>
                    <a:pt x="3191" y="8632"/>
                    <a:pt x="3084" y="8501"/>
                  </a:cubicBezTo>
                  <a:lnTo>
                    <a:pt x="1691" y="6489"/>
                  </a:lnTo>
                  <a:lnTo>
                    <a:pt x="3977" y="5798"/>
                  </a:lnTo>
                  <a:cubicBezTo>
                    <a:pt x="4143" y="5763"/>
                    <a:pt x="4251" y="5608"/>
                    <a:pt x="4251" y="5441"/>
                  </a:cubicBezTo>
                  <a:lnTo>
                    <a:pt x="4263" y="2977"/>
                  </a:lnTo>
                  <a:lnTo>
                    <a:pt x="6537" y="3810"/>
                  </a:lnTo>
                  <a:cubicBezTo>
                    <a:pt x="6584" y="3822"/>
                    <a:pt x="6608" y="3822"/>
                    <a:pt x="6656" y="3834"/>
                  </a:cubicBezTo>
                  <a:lnTo>
                    <a:pt x="6668" y="3834"/>
                  </a:lnTo>
                  <a:cubicBezTo>
                    <a:pt x="6787" y="3834"/>
                    <a:pt x="6894" y="3774"/>
                    <a:pt x="6965" y="3691"/>
                  </a:cubicBezTo>
                  <a:lnTo>
                    <a:pt x="8370" y="1786"/>
                  </a:lnTo>
                  <a:close/>
                  <a:moveTo>
                    <a:pt x="8382" y="0"/>
                  </a:moveTo>
                  <a:lnTo>
                    <a:pt x="7525" y="1179"/>
                  </a:lnTo>
                  <a:lnTo>
                    <a:pt x="6429" y="2643"/>
                  </a:lnTo>
                  <a:lnTo>
                    <a:pt x="4632" y="1988"/>
                  </a:lnTo>
                  <a:lnTo>
                    <a:pt x="3239" y="1488"/>
                  </a:lnTo>
                  <a:lnTo>
                    <a:pt x="3215" y="2977"/>
                  </a:lnTo>
                  <a:lnTo>
                    <a:pt x="3203" y="4953"/>
                  </a:lnTo>
                  <a:lnTo>
                    <a:pt x="1393" y="5501"/>
                  </a:lnTo>
                  <a:lnTo>
                    <a:pt x="0" y="5917"/>
                  </a:lnTo>
                  <a:lnTo>
                    <a:pt x="834" y="7108"/>
                  </a:lnTo>
                  <a:lnTo>
                    <a:pt x="1965" y="8739"/>
                  </a:lnTo>
                  <a:lnTo>
                    <a:pt x="881" y="10228"/>
                  </a:lnTo>
                  <a:lnTo>
                    <a:pt x="48" y="11359"/>
                  </a:lnTo>
                  <a:lnTo>
                    <a:pt x="1357" y="11835"/>
                  </a:lnTo>
                  <a:lnTo>
                    <a:pt x="3143" y="12490"/>
                  </a:lnTo>
                  <a:lnTo>
                    <a:pt x="3131" y="14430"/>
                  </a:lnTo>
                  <a:lnTo>
                    <a:pt x="3120" y="15859"/>
                  </a:lnTo>
                  <a:lnTo>
                    <a:pt x="4465" y="15442"/>
                  </a:lnTo>
                  <a:lnTo>
                    <a:pt x="6251" y="14907"/>
                  </a:lnTo>
                  <a:lnTo>
                    <a:pt x="7370" y="16502"/>
                  </a:lnTo>
                  <a:lnTo>
                    <a:pt x="8203" y="17693"/>
                  </a:lnTo>
                  <a:lnTo>
                    <a:pt x="9073" y="16514"/>
                  </a:lnTo>
                  <a:lnTo>
                    <a:pt x="10156" y="15050"/>
                  </a:lnTo>
                  <a:lnTo>
                    <a:pt x="11954" y="15704"/>
                  </a:lnTo>
                  <a:lnTo>
                    <a:pt x="13359" y="16204"/>
                  </a:lnTo>
                  <a:lnTo>
                    <a:pt x="13371" y="14716"/>
                  </a:lnTo>
                  <a:lnTo>
                    <a:pt x="13383" y="12740"/>
                  </a:lnTo>
                  <a:lnTo>
                    <a:pt x="15204" y="12192"/>
                  </a:lnTo>
                  <a:lnTo>
                    <a:pt x="16585" y="11775"/>
                  </a:lnTo>
                  <a:lnTo>
                    <a:pt x="15752" y="10585"/>
                  </a:lnTo>
                  <a:lnTo>
                    <a:pt x="14621" y="8954"/>
                  </a:lnTo>
                  <a:lnTo>
                    <a:pt x="15704" y="7465"/>
                  </a:lnTo>
                  <a:lnTo>
                    <a:pt x="16538" y="6334"/>
                  </a:lnTo>
                  <a:lnTo>
                    <a:pt x="15228" y="5858"/>
                  </a:lnTo>
                  <a:lnTo>
                    <a:pt x="13454" y="5227"/>
                  </a:lnTo>
                  <a:lnTo>
                    <a:pt x="13537" y="3215"/>
                  </a:lnTo>
                  <a:lnTo>
                    <a:pt x="13573" y="1715"/>
                  </a:lnTo>
                  <a:lnTo>
                    <a:pt x="13573" y="1715"/>
                  </a:lnTo>
                  <a:lnTo>
                    <a:pt x="12144" y="2191"/>
                  </a:lnTo>
                  <a:lnTo>
                    <a:pt x="10323" y="2798"/>
                  </a:lnTo>
                  <a:lnTo>
                    <a:pt x="9216" y="1214"/>
                  </a:lnTo>
                  <a:lnTo>
                    <a:pt x="8382"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0" name="Google Shape;480;p9"/>
            <p:cNvSpPr/>
            <p:nvPr/>
          </p:nvSpPr>
          <p:spPr>
            <a:xfrm>
              <a:off x="6310300" y="1305950"/>
              <a:ext cx="1285000" cy="1361200"/>
            </a:xfrm>
            <a:custGeom>
              <a:rect l="l" t="t" r="r" b="b"/>
              <a:pathLst>
                <a:path w="51400" h="54448" extrusionOk="0">
                  <a:moveTo>
                    <a:pt x="19705" y="8692"/>
                  </a:moveTo>
                  <a:lnTo>
                    <a:pt x="25575" y="17086"/>
                  </a:lnTo>
                  <a:lnTo>
                    <a:pt x="31766" y="8894"/>
                  </a:lnTo>
                  <a:lnTo>
                    <a:pt x="31588" y="18967"/>
                  </a:lnTo>
                  <a:lnTo>
                    <a:pt x="41553" y="15967"/>
                  </a:lnTo>
                  <a:lnTo>
                    <a:pt x="41553" y="15967"/>
                  </a:lnTo>
                  <a:lnTo>
                    <a:pt x="35053" y="24432"/>
                  </a:lnTo>
                  <a:lnTo>
                    <a:pt x="45042" y="27837"/>
                  </a:lnTo>
                  <a:lnTo>
                    <a:pt x="35172" y="30814"/>
                  </a:lnTo>
                  <a:lnTo>
                    <a:pt x="41172" y="39422"/>
                  </a:lnTo>
                  <a:lnTo>
                    <a:pt x="31350" y="35838"/>
                  </a:lnTo>
                  <a:lnTo>
                    <a:pt x="31266" y="45958"/>
                  </a:lnTo>
                  <a:lnTo>
                    <a:pt x="25408" y="37553"/>
                  </a:lnTo>
                  <a:lnTo>
                    <a:pt x="19420" y="45684"/>
                  </a:lnTo>
                  <a:lnTo>
                    <a:pt x="19503" y="35540"/>
                  </a:lnTo>
                  <a:lnTo>
                    <a:pt x="9835" y="38457"/>
                  </a:lnTo>
                  <a:lnTo>
                    <a:pt x="15895" y="30218"/>
                  </a:lnTo>
                  <a:lnTo>
                    <a:pt x="6299" y="26730"/>
                  </a:lnTo>
                  <a:lnTo>
                    <a:pt x="15824" y="23848"/>
                  </a:lnTo>
                  <a:lnTo>
                    <a:pt x="9811" y="15240"/>
                  </a:lnTo>
                  <a:lnTo>
                    <a:pt x="19634" y="18812"/>
                  </a:lnTo>
                  <a:lnTo>
                    <a:pt x="19705" y="8692"/>
                  </a:lnTo>
                  <a:close/>
                  <a:moveTo>
                    <a:pt x="26028" y="0"/>
                  </a:moveTo>
                  <a:lnTo>
                    <a:pt x="25658" y="143"/>
                  </a:lnTo>
                  <a:lnTo>
                    <a:pt x="25623" y="143"/>
                  </a:lnTo>
                  <a:lnTo>
                    <a:pt x="23861" y="679"/>
                  </a:lnTo>
                  <a:lnTo>
                    <a:pt x="21265" y="1489"/>
                  </a:lnTo>
                  <a:lnTo>
                    <a:pt x="19336" y="2096"/>
                  </a:lnTo>
                  <a:lnTo>
                    <a:pt x="19289" y="7382"/>
                  </a:lnTo>
                  <a:lnTo>
                    <a:pt x="16336" y="3001"/>
                  </a:lnTo>
                  <a:lnTo>
                    <a:pt x="9942" y="5001"/>
                  </a:lnTo>
                  <a:lnTo>
                    <a:pt x="6132" y="10240"/>
                  </a:lnTo>
                  <a:lnTo>
                    <a:pt x="6942" y="11502"/>
                  </a:lnTo>
                  <a:lnTo>
                    <a:pt x="9049" y="14538"/>
                  </a:lnTo>
                  <a:lnTo>
                    <a:pt x="4168" y="12799"/>
                  </a:lnTo>
                  <a:lnTo>
                    <a:pt x="298" y="18003"/>
                  </a:lnTo>
                  <a:lnTo>
                    <a:pt x="179" y="24730"/>
                  </a:lnTo>
                  <a:lnTo>
                    <a:pt x="5454" y="26646"/>
                  </a:lnTo>
                  <a:lnTo>
                    <a:pt x="120" y="28254"/>
                  </a:lnTo>
                  <a:lnTo>
                    <a:pt x="1" y="35017"/>
                  </a:lnTo>
                  <a:lnTo>
                    <a:pt x="3846" y="40577"/>
                  </a:lnTo>
                  <a:lnTo>
                    <a:pt x="9168" y="38969"/>
                  </a:lnTo>
                  <a:lnTo>
                    <a:pt x="9168" y="38969"/>
                  </a:lnTo>
                  <a:lnTo>
                    <a:pt x="5846" y="43482"/>
                  </a:lnTo>
                  <a:lnTo>
                    <a:pt x="9656" y="48852"/>
                  </a:lnTo>
                  <a:lnTo>
                    <a:pt x="9811" y="49078"/>
                  </a:lnTo>
                  <a:lnTo>
                    <a:pt x="15824" y="51173"/>
                  </a:lnTo>
                  <a:lnTo>
                    <a:pt x="19181" y="46649"/>
                  </a:lnTo>
                  <a:lnTo>
                    <a:pt x="19146" y="52340"/>
                  </a:lnTo>
                  <a:lnTo>
                    <a:pt x="22730" y="53638"/>
                  </a:lnTo>
                  <a:lnTo>
                    <a:pt x="25087" y="54447"/>
                  </a:lnTo>
                  <a:lnTo>
                    <a:pt x="31600" y="52483"/>
                  </a:lnTo>
                  <a:lnTo>
                    <a:pt x="31635" y="47197"/>
                  </a:lnTo>
                  <a:lnTo>
                    <a:pt x="34672" y="51542"/>
                  </a:lnTo>
                  <a:lnTo>
                    <a:pt x="40803" y="49697"/>
                  </a:lnTo>
                  <a:lnTo>
                    <a:pt x="41660" y="48625"/>
                  </a:lnTo>
                  <a:lnTo>
                    <a:pt x="44839" y="44315"/>
                  </a:lnTo>
                  <a:lnTo>
                    <a:pt x="41875" y="40077"/>
                  </a:lnTo>
                  <a:lnTo>
                    <a:pt x="47102" y="41767"/>
                  </a:lnTo>
                  <a:lnTo>
                    <a:pt x="51126" y="36481"/>
                  </a:lnTo>
                  <a:lnTo>
                    <a:pt x="51221" y="29790"/>
                  </a:lnTo>
                  <a:lnTo>
                    <a:pt x="45863" y="27873"/>
                  </a:lnTo>
                  <a:lnTo>
                    <a:pt x="51281" y="26277"/>
                  </a:lnTo>
                  <a:lnTo>
                    <a:pt x="51364" y="21896"/>
                  </a:lnTo>
                  <a:lnTo>
                    <a:pt x="51364" y="21884"/>
                  </a:lnTo>
                  <a:lnTo>
                    <a:pt x="51388" y="19741"/>
                  </a:lnTo>
                  <a:lnTo>
                    <a:pt x="51400" y="19431"/>
                  </a:lnTo>
                  <a:lnTo>
                    <a:pt x="51221" y="19217"/>
                  </a:lnTo>
                  <a:lnTo>
                    <a:pt x="48828" y="15740"/>
                  </a:lnTo>
                  <a:lnTo>
                    <a:pt x="48780" y="15645"/>
                  </a:lnTo>
                  <a:lnTo>
                    <a:pt x="48745" y="15621"/>
                  </a:lnTo>
                  <a:lnTo>
                    <a:pt x="47495" y="13823"/>
                  </a:lnTo>
                  <a:lnTo>
                    <a:pt x="42196" y="15431"/>
                  </a:lnTo>
                  <a:lnTo>
                    <a:pt x="42196" y="15431"/>
                  </a:lnTo>
                  <a:lnTo>
                    <a:pt x="45530" y="10966"/>
                  </a:lnTo>
                  <a:lnTo>
                    <a:pt x="41732" y="5453"/>
                  </a:lnTo>
                  <a:lnTo>
                    <a:pt x="35469" y="3286"/>
                  </a:lnTo>
                  <a:lnTo>
                    <a:pt x="31969" y="7930"/>
                  </a:lnTo>
                  <a:lnTo>
                    <a:pt x="32076" y="2096"/>
                  </a:lnTo>
                  <a:lnTo>
                    <a:pt x="26028" y="0"/>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1" name="Google Shape;481;p9"/>
            <p:cNvSpPr/>
            <p:nvPr/>
          </p:nvSpPr>
          <p:spPr>
            <a:xfrm>
              <a:off x="6291850" y="1286900"/>
              <a:ext cx="1321325" cy="1399300"/>
            </a:xfrm>
            <a:custGeom>
              <a:rect l="l" t="t" r="r" b="b"/>
              <a:pathLst>
                <a:path w="52853" h="55972" extrusionOk="0">
                  <a:moveTo>
                    <a:pt x="26801" y="1536"/>
                  </a:moveTo>
                  <a:lnTo>
                    <a:pt x="32100" y="3382"/>
                  </a:lnTo>
                  <a:lnTo>
                    <a:pt x="32004" y="9001"/>
                  </a:lnTo>
                  <a:lnTo>
                    <a:pt x="32004" y="9120"/>
                  </a:lnTo>
                  <a:lnTo>
                    <a:pt x="30552" y="11061"/>
                  </a:lnTo>
                  <a:lnTo>
                    <a:pt x="26337" y="16633"/>
                  </a:lnTo>
                  <a:lnTo>
                    <a:pt x="20777" y="8656"/>
                  </a:lnTo>
                  <a:lnTo>
                    <a:pt x="20812" y="3405"/>
                  </a:lnTo>
                  <a:lnTo>
                    <a:pt x="22265" y="2965"/>
                  </a:lnTo>
                  <a:lnTo>
                    <a:pt x="24849" y="2155"/>
                  </a:lnTo>
                  <a:lnTo>
                    <a:pt x="26563" y="1631"/>
                  </a:lnTo>
                  <a:cubicBezTo>
                    <a:pt x="26611" y="1631"/>
                    <a:pt x="26635" y="1620"/>
                    <a:pt x="26682" y="1608"/>
                  </a:cubicBezTo>
                  <a:lnTo>
                    <a:pt x="26801" y="1536"/>
                  </a:lnTo>
                  <a:close/>
                  <a:moveTo>
                    <a:pt x="16788" y="4632"/>
                  </a:moveTo>
                  <a:lnTo>
                    <a:pt x="19717" y="8954"/>
                  </a:lnTo>
                  <a:lnTo>
                    <a:pt x="19646" y="18526"/>
                  </a:lnTo>
                  <a:lnTo>
                    <a:pt x="11585" y="15597"/>
                  </a:lnTo>
                  <a:lnTo>
                    <a:pt x="10633" y="15252"/>
                  </a:lnTo>
                  <a:lnTo>
                    <a:pt x="10561" y="15145"/>
                  </a:lnTo>
                  <a:lnTo>
                    <a:pt x="8275" y="11859"/>
                  </a:lnTo>
                  <a:lnTo>
                    <a:pt x="7751" y="11025"/>
                  </a:lnTo>
                  <a:lnTo>
                    <a:pt x="11133" y="6382"/>
                  </a:lnTo>
                  <a:lnTo>
                    <a:pt x="16788" y="4632"/>
                  </a:lnTo>
                  <a:close/>
                  <a:moveTo>
                    <a:pt x="36493" y="4894"/>
                  </a:moveTo>
                  <a:lnTo>
                    <a:pt x="42041" y="6834"/>
                  </a:lnTo>
                  <a:lnTo>
                    <a:pt x="45399" y="11728"/>
                  </a:lnTo>
                  <a:lnTo>
                    <a:pt x="42220" y="16002"/>
                  </a:lnTo>
                  <a:lnTo>
                    <a:pt x="33052" y="18765"/>
                  </a:lnTo>
                  <a:lnTo>
                    <a:pt x="33207" y="9240"/>
                  </a:lnTo>
                  <a:lnTo>
                    <a:pt x="36493" y="4894"/>
                  </a:lnTo>
                  <a:close/>
                  <a:moveTo>
                    <a:pt x="5180" y="14407"/>
                  </a:moveTo>
                  <a:lnTo>
                    <a:pt x="9680" y="16014"/>
                  </a:lnTo>
                  <a:lnTo>
                    <a:pt x="11633" y="18800"/>
                  </a:lnTo>
                  <a:lnTo>
                    <a:pt x="15395" y="24182"/>
                  </a:lnTo>
                  <a:lnTo>
                    <a:pt x="6704" y="26813"/>
                  </a:lnTo>
                  <a:lnTo>
                    <a:pt x="1679" y="24991"/>
                  </a:lnTo>
                  <a:lnTo>
                    <a:pt x="1774" y="19003"/>
                  </a:lnTo>
                  <a:lnTo>
                    <a:pt x="5180" y="14407"/>
                  </a:lnTo>
                  <a:close/>
                  <a:moveTo>
                    <a:pt x="47983" y="15443"/>
                  </a:moveTo>
                  <a:lnTo>
                    <a:pt x="48971" y="16895"/>
                  </a:lnTo>
                  <a:lnTo>
                    <a:pt x="51435" y="20443"/>
                  </a:lnTo>
                  <a:lnTo>
                    <a:pt x="51447" y="20467"/>
                  </a:lnTo>
                  <a:lnTo>
                    <a:pt x="51447" y="20479"/>
                  </a:lnTo>
                  <a:lnTo>
                    <a:pt x="51412" y="22622"/>
                  </a:lnTo>
                  <a:lnTo>
                    <a:pt x="51412" y="22634"/>
                  </a:lnTo>
                  <a:lnTo>
                    <a:pt x="51352" y="26515"/>
                  </a:lnTo>
                  <a:lnTo>
                    <a:pt x="46292" y="28004"/>
                  </a:lnTo>
                  <a:lnTo>
                    <a:pt x="36993" y="24825"/>
                  </a:lnTo>
                  <a:lnTo>
                    <a:pt x="43053" y="16919"/>
                  </a:lnTo>
                  <a:lnTo>
                    <a:pt x="47983" y="15443"/>
                  </a:lnTo>
                  <a:close/>
                  <a:moveTo>
                    <a:pt x="6549" y="28063"/>
                  </a:moveTo>
                  <a:lnTo>
                    <a:pt x="15490" y="31326"/>
                  </a:lnTo>
                  <a:lnTo>
                    <a:pt x="9835" y="39005"/>
                  </a:lnTo>
                  <a:lnTo>
                    <a:pt x="4882" y="40505"/>
                  </a:lnTo>
                  <a:lnTo>
                    <a:pt x="1465" y="35564"/>
                  </a:lnTo>
                  <a:lnTo>
                    <a:pt x="1572" y="29575"/>
                  </a:lnTo>
                  <a:lnTo>
                    <a:pt x="6549" y="28063"/>
                  </a:lnTo>
                  <a:close/>
                  <a:moveTo>
                    <a:pt x="46137" y="29242"/>
                  </a:moveTo>
                  <a:lnTo>
                    <a:pt x="51269" y="31076"/>
                  </a:lnTo>
                  <a:lnTo>
                    <a:pt x="51161" y="37017"/>
                  </a:lnTo>
                  <a:lnTo>
                    <a:pt x="47602" y="41696"/>
                  </a:lnTo>
                  <a:lnTo>
                    <a:pt x="42756" y="40124"/>
                  </a:lnTo>
                  <a:lnTo>
                    <a:pt x="37064" y="31980"/>
                  </a:lnTo>
                  <a:lnTo>
                    <a:pt x="46137" y="29242"/>
                  </a:lnTo>
                  <a:close/>
                  <a:moveTo>
                    <a:pt x="21122" y="11728"/>
                  </a:moveTo>
                  <a:lnTo>
                    <a:pt x="25134" y="17455"/>
                  </a:lnTo>
                  <a:lnTo>
                    <a:pt x="26266" y="19074"/>
                  </a:lnTo>
                  <a:lnTo>
                    <a:pt x="27456" y="17502"/>
                  </a:lnTo>
                  <a:lnTo>
                    <a:pt x="31659" y="11918"/>
                  </a:lnTo>
                  <a:lnTo>
                    <a:pt x="31707" y="11859"/>
                  </a:lnTo>
                  <a:lnTo>
                    <a:pt x="31588" y="18741"/>
                  </a:lnTo>
                  <a:lnTo>
                    <a:pt x="31564" y="20717"/>
                  </a:lnTo>
                  <a:lnTo>
                    <a:pt x="33445" y="20146"/>
                  </a:lnTo>
                  <a:lnTo>
                    <a:pt x="40327" y="18062"/>
                  </a:lnTo>
                  <a:lnTo>
                    <a:pt x="35802" y="23956"/>
                  </a:lnTo>
                  <a:lnTo>
                    <a:pt x="34576" y="25551"/>
                  </a:lnTo>
                  <a:lnTo>
                    <a:pt x="36481" y="26206"/>
                  </a:lnTo>
                  <a:lnTo>
                    <a:pt x="43411" y="28575"/>
                  </a:lnTo>
                  <a:lnTo>
                    <a:pt x="36624" y="30623"/>
                  </a:lnTo>
                  <a:lnTo>
                    <a:pt x="34719" y="31207"/>
                  </a:lnTo>
                  <a:lnTo>
                    <a:pt x="35850" y="32838"/>
                  </a:lnTo>
                  <a:lnTo>
                    <a:pt x="39970" y="38755"/>
                  </a:lnTo>
                  <a:lnTo>
                    <a:pt x="33254" y="36314"/>
                  </a:lnTo>
                  <a:lnTo>
                    <a:pt x="31338" y="35612"/>
                  </a:lnTo>
                  <a:lnTo>
                    <a:pt x="31326" y="37648"/>
                  </a:lnTo>
                  <a:lnTo>
                    <a:pt x="31278" y="44482"/>
                  </a:lnTo>
                  <a:lnTo>
                    <a:pt x="27278" y="38755"/>
                  </a:lnTo>
                  <a:lnTo>
                    <a:pt x="26123" y="37100"/>
                  </a:lnTo>
                  <a:lnTo>
                    <a:pt x="24932" y="38719"/>
                  </a:lnTo>
                  <a:lnTo>
                    <a:pt x="23491" y="40684"/>
                  </a:lnTo>
                  <a:lnTo>
                    <a:pt x="20872" y="44244"/>
                  </a:lnTo>
                  <a:lnTo>
                    <a:pt x="20932" y="37303"/>
                  </a:lnTo>
                  <a:lnTo>
                    <a:pt x="20943" y="35362"/>
                  </a:lnTo>
                  <a:lnTo>
                    <a:pt x="19074" y="35921"/>
                  </a:lnTo>
                  <a:lnTo>
                    <a:pt x="12442" y="37934"/>
                  </a:lnTo>
                  <a:lnTo>
                    <a:pt x="12442" y="37934"/>
                  </a:lnTo>
                  <a:lnTo>
                    <a:pt x="16645" y="32219"/>
                  </a:lnTo>
                  <a:lnTo>
                    <a:pt x="17800" y="30671"/>
                  </a:lnTo>
                  <a:lnTo>
                    <a:pt x="15990" y="30016"/>
                  </a:lnTo>
                  <a:lnTo>
                    <a:pt x="9323" y="27587"/>
                  </a:lnTo>
                  <a:lnTo>
                    <a:pt x="15836" y="25623"/>
                  </a:lnTo>
                  <a:lnTo>
                    <a:pt x="17741" y="25039"/>
                  </a:lnTo>
                  <a:lnTo>
                    <a:pt x="16586" y="23408"/>
                  </a:lnTo>
                  <a:lnTo>
                    <a:pt x="12823" y="18014"/>
                  </a:lnTo>
                  <a:lnTo>
                    <a:pt x="12442" y="17467"/>
                  </a:lnTo>
                  <a:lnTo>
                    <a:pt x="19146" y="19908"/>
                  </a:lnTo>
                  <a:lnTo>
                    <a:pt x="21074" y="20598"/>
                  </a:lnTo>
                  <a:lnTo>
                    <a:pt x="21086" y="18562"/>
                  </a:lnTo>
                  <a:lnTo>
                    <a:pt x="21122" y="11728"/>
                  </a:lnTo>
                  <a:close/>
                  <a:moveTo>
                    <a:pt x="19503" y="37267"/>
                  </a:moveTo>
                  <a:lnTo>
                    <a:pt x="19431" y="46863"/>
                  </a:lnTo>
                  <a:lnTo>
                    <a:pt x="16312" y="51078"/>
                  </a:lnTo>
                  <a:lnTo>
                    <a:pt x="11026" y="49233"/>
                  </a:lnTo>
                  <a:lnTo>
                    <a:pt x="11026" y="49221"/>
                  </a:lnTo>
                  <a:lnTo>
                    <a:pt x="7501" y="44244"/>
                  </a:lnTo>
                  <a:lnTo>
                    <a:pt x="10668" y="39946"/>
                  </a:lnTo>
                  <a:lnTo>
                    <a:pt x="19503" y="37267"/>
                  </a:lnTo>
                  <a:close/>
                  <a:moveTo>
                    <a:pt x="32802" y="37636"/>
                  </a:moveTo>
                  <a:lnTo>
                    <a:pt x="41767" y="40910"/>
                  </a:lnTo>
                  <a:lnTo>
                    <a:pt x="41791" y="40922"/>
                  </a:lnTo>
                  <a:lnTo>
                    <a:pt x="41863" y="41029"/>
                  </a:lnTo>
                  <a:lnTo>
                    <a:pt x="44708" y="45113"/>
                  </a:lnTo>
                  <a:lnTo>
                    <a:pt x="41827" y="48983"/>
                  </a:lnTo>
                  <a:lnTo>
                    <a:pt x="41113" y="49875"/>
                  </a:lnTo>
                  <a:lnTo>
                    <a:pt x="35695" y="51507"/>
                  </a:lnTo>
                  <a:lnTo>
                    <a:pt x="32695" y="47208"/>
                  </a:lnTo>
                  <a:lnTo>
                    <a:pt x="32802" y="37636"/>
                  </a:lnTo>
                  <a:close/>
                  <a:moveTo>
                    <a:pt x="26111" y="39541"/>
                  </a:moveTo>
                  <a:lnTo>
                    <a:pt x="31683" y="47506"/>
                  </a:lnTo>
                  <a:lnTo>
                    <a:pt x="31635" y="52709"/>
                  </a:lnTo>
                  <a:lnTo>
                    <a:pt x="25861" y="54459"/>
                  </a:lnTo>
                  <a:lnTo>
                    <a:pt x="23694" y="53697"/>
                  </a:lnTo>
                  <a:lnTo>
                    <a:pt x="20598" y="52578"/>
                  </a:lnTo>
                  <a:lnTo>
                    <a:pt x="20634" y="47089"/>
                  </a:lnTo>
                  <a:lnTo>
                    <a:pt x="20634" y="46970"/>
                  </a:lnTo>
                  <a:lnTo>
                    <a:pt x="24658" y="41505"/>
                  </a:lnTo>
                  <a:lnTo>
                    <a:pt x="26111" y="39541"/>
                  </a:lnTo>
                  <a:close/>
                  <a:moveTo>
                    <a:pt x="26766" y="0"/>
                  </a:moveTo>
                  <a:lnTo>
                    <a:pt x="26277" y="191"/>
                  </a:lnTo>
                  <a:lnTo>
                    <a:pt x="26230" y="203"/>
                  </a:lnTo>
                  <a:lnTo>
                    <a:pt x="26111" y="238"/>
                  </a:lnTo>
                  <a:lnTo>
                    <a:pt x="24408" y="762"/>
                  </a:lnTo>
                  <a:lnTo>
                    <a:pt x="21813" y="1560"/>
                  </a:lnTo>
                  <a:lnTo>
                    <a:pt x="20372" y="2001"/>
                  </a:lnTo>
                  <a:lnTo>
                    <a:pt x="19372" y="2322"/>
                  </a:lnTo>
                  <a:lnTo>
                    <a:pt x="19360" y="3370"/>
                  </a:lnTo>
                  <a:lnTo>
                    <a:pt x="19348" y="5811"/>
                  </a:lnTo>
                  <a:lnTo>
                    <a:pt x="17991" y="3810"/>
                  </a:lnTo>
                  <a:lnTo>
                    <a:pt x="17395" y="2917"/>
                  </a:lnTo>
                  <a:lnTo>
                    <a:pt x="16371" y="3227"/>
                  </a:lnTo>
                  <a:lnTo>
                    <a:pt x="10716" y="4977"/>
                  </a:lnTo>
                  <a:lnTo>
                    <a:pt x="10252" y="5132"/>
                  </a:lnTo>
                  <a:lnTo>
                    <a:pt x="9966" y="5513"/>
                  </a:lnTo>
                  <a:lnTo>
                    <a:pt x="6584" y="10156"/>
                  </a:lnTo>
                  <a:lnTo>
                    <a:pt x="6013" y="10954"/>
                  </a:lnTo>
                  <a:lnTo>
                    <a:pt x="6525" y="11787"/>
                  </a:lnTo>
                  <a:lnTo>
                    <a:pt x="7049" y="12621"/>
                  </a:lnTo>
                  <a:lnTo>
                    <a:pt x="7061" y="12645"/>
                  </a:lnTo>
                  <a:lnTo>
                    <a:pt x="7085" y="12680"/>
                  </a:lnTo>
                  <a:lnTo>
                    <a:pt x="7894" y="13835"/>
                  </a:lnTo>
                  <a:lnTo>
                    <a:pt x="5656" y="13038"/>
                  </a:lnTo>
                  <a:lnTo>
                    <a:pt x="4644" y="12680"/>
                  </a:lnTo>
                  <a:lnTo>
                    <a:pt x="4001" y="13538"/>
                  </a:lnTo>
                  <a:lnTo>
                    <a:pt x="596" y="18133"/>
                  </a:lnTo>
                  <a:lnTo>
                    <a:pt x="310" y="18514"/>
                  </a:lnTo>
                  <a:lnTo>
                    <a:pt x="298" y="18967"/>
                  </a:lnTo>
                  <a:lnTo>
                    <a:pt x="191" y="24956"/>
                  </a:lnTo>
                  <a:lnTo>
                    <a:pt x="179" y="25980"/>
                  </a:lnTo>
                  <a:lnTo>
                    <a:pt x="1143" y="26337"/>
                  </a:lnTo>
                  <a:lnTo>
                    <a:pt x="3894" y="27337"/>
                  </a:lnTo>
                  <a:lnTo>
                    <a:pt x="1143" y="28170"/>
                  </a:lnTo>
                  <a:lnTo>
                    <a:pt x="131" y="28468"/>
                  </a:lnTo>
                  <a:lnTo>
                    <a:pt x="119" y="29528"/>
                  </a:lnTo>
                  <a:lnTo>
                    <a:pt x="12" y="35517"/>
                  </a:lnTo>
                  <a:lnTo>
                    <a:pt x="0" y="35981"/>
                  </a:lnTo>
                  <a:lnTo>
                    <a:pt x="262" y="36374"/>
                  </a:lnTo>
                  <a:lnTo>
                    <a:pt x="3667" y="41315"/>
                  </a:lnTo>
                  <a:lnTo>
                    <a:pt x="4263" y="42172"/>
                  </a:lnTo>
                  <a:lnTo>
                    <a:pt x="5275" y="41875"/>
                  </a:lnTo>
                  <a:lnTo>
                    <a:pt x="8037" y="41041"/>
                  </a:lnTo>
                  <a:lnTo>
                    <a:pt x="6311" y="43398"/>
                  </a:lnTo>
                  <a:lnTo>
                    <a:pt x="5692" y="44232"/>
                  </a:lnTo>
                  <a:lnTo>
                    <a:pt x="6287" y="45077"/>
                  </a:lnTo>
                  <a:lnTo>
                    <a:pt x="9787" y="50006"/>
                  </a:lnTo>
                  <a:cubicBezTo>
                    <a:pt x="9787" y="50006"/>
                    <a:pt x="9787" y="50018"/>
                    <a:pt x="9799" y="50018"/>
                  </a:cubicBezTo>
                  <a:lnTo>
                    <a:pt x="10073" y="50423"/>
                  </a:lnTo>
                  <a:lnTo>
                    <a:pt x="10537" y="50590"/>
                  </a:lnTo>
                  <a:lnTo>
                    <a:pt x="15812" y="52435"/>
                  </a:lnTo>
                  <a:lnTo>
                    <a:pt x="16812" y="52793"/>
                  </a:lnTo>
                  <a:lnTo>
                    <a:pt x="17455" y="51935"/>
                  </a:lnTo>
                  <a:lnTo>
                    <a:pt x="19193" y="49602"/>
                  </a:lnTo>
                  <a:lnTo>
                    <a:pt x="19169" y="52578"/>
                  </a:lnTo>
                  <a:lnTo>
                    <a:pt x="19146" y="53602"/>
                  </a:lnTo>
                  <a:lnTo>
                    <a:pt x="20122" y="53947"/>
                  </a:lnTo>
                  <a:lnTo>
                    <a:pt x="23218" y="55067"/>
                  </a:lnTo>
                  <a:lnTo>
                    <a:pt x="25384" y="55829"/>
                  </a:lnTo>
                  <a:lnTo>
                    <a:pt x="25837" y="55971"/>
                  </a:lnTo>
                  <a:lnTo>
                    <a:pt x="26277" y="55841"/>
                  </a:lnTo>
                  <a:lnTo>
                    <a:pt x="32052" y="54102"/>
                  </a:lnTo>
                  <a:lnTo>
                    <a:pt x="33064" y="53781"/>
                  </a:lnTo>
                  <a:lnTo>
                    <a:pt x="33076" y="52733"/>
                  </a:lnTo>
                  <a:lnTo>
                    <a:pt x="33100" y="50245"/>
                  </a:lnTo>
                  <a:lnTo>
                    <a:pt x="34540" y="52316"/>
                  </a:lnTo>
                  <a:lnTo>
                    <a:pt x="35136" y="53174"/>
                  </a:lnTo>
                  <a:lnTo>
                    <a:pt x="36136" y="52876"/>
                  </a:lnTo>
                  <a:lnTo>
                    <a:pt x="41553" y="51245"/>
                  </a:lnTo>
                  <a:lnTo>
                    <a:pt x="41982" y="51102"/>
                  </a:lnTo>
                  <a:lnTo>
                    <a:pt x="42268" y="50745"/>
                  </a:lnTo>
                  <a:lnTo>
                    <a:pt x="42982" y="49852"/>
                  </a:lnTo>
                  <a:lnTo>
                    <a:pt x="42994" y="49840"/>
                  </a:lnTo>
                  <a:lnTo>
                    <a:pt x="43006" y="49828"/>
                  </a:lnTo>
                  <a:lnTo>
                    <a:pt x="45875" y="45958"/>
                  </a:lnTo>
                  <a:lnTo>
                    <a:pt x="46494" y="45125"/>
                  </a:lnTo>
                  <a:lnTo>
                    <a:pt x="45899" y="44280"/>
                  </a:lnTo>
                  <a:lnTo>
                    <a:pt x="44446" y="42220"/>
                  </a:lnTo>
                  <a:lnTo>
                    <a:pt x="44446" y="42220"/>
                  </a:lnTo>
                  <a:lnTo>
                    <a:pt x="47137" y="43101"/>
                  </a:lnTo>
                  <a:lnTo>
                    <a:pt x="48113" y="43410"/>
                  </a:lnTo>
                  <a:lnTo>
                    <a:pt x="48733" y="42589"/>
                  </a:lnTo>
                  <a:lnTo>
                    <a:pt x="52293" y="37910"/>
                  </a:lnTo>
                  <a:lnTo>
                    <a:pt x="52578" y="37529"/>
                  </a:lnTo>
                  <a:lnTo>
                    <a:pt x="52590" y="37052"/>
                  </a:lnTo>
                  <a:lnTo>
                    <a:pt x="52697" y="31123"/>
                  </a:lnTo>
                  <a:lnTo>
                    <a:pt x="52709" y="30087"/>
                  </a:lnTo>
                  <a:lnTo>
                    <a:pt x="51745" y="29754"/>
                  </a:lnTo>
                  <a:lnTo>
                    <a:pt x="48947" y="28754"/>
                  </a:lnTo>
                  <a:lnTo>
                    <a:pt x="51733" y="27932"/>
                  </a:lnTo>
                  <a:lnTo>
                    <a:pt x="52745" y="27635"/>
                  </a:lnTo>
                  <a:lnTo>
                    <a:pt x="52757" y="26575"/>
                  </a:lnTo>
                  <a:lnTo>
                    <a:pt x="52816" y="22741"/>
                  </a:lnTo>
                  <a:lnTo>
                    <a:pt x="52816" y="22705"/>
                  </a:lnTo>
                  <a:lnTo>
                    <a:pt x="52816" y="22694"/>
                  </a:lnTo>
                  <a:lnTo>
                    <a:pt x="52816" y="22682"/>
                  </a:lnTo>
                  <a:lnTo>
                    <a:pt x="52840" y="20598"/>
                  </a:lnTo>
                  <a:lnTo>
                    <a:pt x="52840" y="20562"/>
                  </a:lnTo>
                  <a:lnTo>
                    <a:pt x="52852" y="20062"/>
                  </a:lnTo>
                  <a:lnTo>
                    <a:pt x="52555" y="19646"/>
                  </a:lnTo>
                  <a:lnTo>
                    <a:pt x="52543" y="19610"/>
                  </a:lnTo>
                  <a:lnTo>
                    <a:pt x="50138" y="16121"/>
                  </a:lnTo>
                  <a:lnTo>
                    <a:pt x="50030" y="15955"/>
                  </a:lnTo>
                  <a:lnTo>
                    <a:pt x="50018" y="15943"/>
                  </a:lnTo>
                  <a:lnTo>
                    <a:pt x="49126" y="14645"/>
                  </a:lnTo>
                  <a:lnTo>
                    <a:pt x="48530" y="13776"/>
                  </a:lnTo>
                  <a:lnTo>
                    <a:pt x="47518" y="14073"/>
                  </a:lnTo>
                  <a:lnTo>
                    <a:pt x="44804" y="14895"/>
                  </a:lnTo>
                  <a:lnTo>
                    <a:pt x="46518" y="12585"/>
                  </a:lnTo>
                  <a:lnTo>
                    <a:pt x="47125" y="11752"/>
                  </a:lnTo>
                  <a:lnTo>
                    <a:pt x="46542" y="10906"/>
                  </a:lnTo>
                  <a:lnTo>
                    <a:pt x="43184" y="6013"/>
                  </a:lnTo>
                  <a:lnTo>
                    <a:pt x="42922" y="5620"/>
                  </a:lnTo>
                  <a:lnTo>
                    <a:pt x="42470" y="5477"/>
                  </a:lnTo>
                  <a:lnTo>
                    <a:pt x="36922" y="3536"/>
                  </a:lnTo>
                  <a:lnTo>
                    <a:pt x="35921" y="3203"/>
                  </a:lnTo>
                  <a:lnTo>
                    <a:pt x="35290" y="4037"/>
                  </a:lnTo>
                  <a:lnTo>
                    <a:pt x="33445" y="6489"/>
                  </a:lnTo>
                  <a:lnTo>
                    <a:pt x="33505" y="3394"/>
                  </a:lnTo>
                  <a:lnTo>
                    <a:pt x="33528" y="2346"/>
                  </a:lnTo>
                  <a:lnTo>
                    <a:pt x="32540" y="2001"/>
                  </a:lnTo>
                  <a:lnTo>
                    <a:pt x="27242" y="155"/>
                  </a:lnTo>
                  <a:lnTo>
                    <a:pt x="26766"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2" name="Google Shape;482;p9"/>
            <p:cNvSpPr/>
            <p:nvPr/>
          </p:nvSpPr>
          <p:spPr>
            <a:xfrm>
              <a:off x="6440075" y="1491075"/>
              <a:ext cx="1025450" cy="995700"/>
            </a:xfrm>
            <a:custGeom>
              <a:rect l="l" t="t" r="r" b="b"/>
              <a:pathLst>
                <a:path w="41018" h="39828" extrusionOk="0">
                  <a:moveTo>
                    <a:pt x="14110" y="1"/>
                  </a:moveTo>
                  <a:lnTo>
                    <a:pt x="14026" y="10836"/>
                  </a:lnTo>
                  <a:lnTo>
                    <a:pt x="3858" y="7133"/>
                  </a:lnTo>
                  <a:lnTo>
                    <a:pt x="10228" y="16241"/>
                  </a:lnTo>
                  <a:lnTo>
                    <a:pt x="1" y="19325"/>
                  </a:lnTo>
                  <a:lnTo>
                    <a:pt x="10085" y="22992"/>
                  </a:lnTo>
                  <a:lnTo>
                    <a:pt x="3727" y="31648"/>
                  </a:lnTo>
                  <a:lnTo>
                    <a:pt x="14086" y="28516"/>
                  </a:lnTo>
                  <a:lnTo>
                    <a:pt x="14086" y="28516"/>
                  </a:lnTo>
                  <a:lnTo>
                    <a:pt x="13990" y="39244"/>
                  </a:lnTo>
                  <a:lnTo>
                    <a:pt x="20182" y="30826"/>
                  </a:lnTo>
                  <a:lnTo>
                    <a:pt x="26480" y="39827"/>
                  </a:lnTo>
                  <a:lnTo>
                    <a:pt x="26552" y="29005"/>
                  </a:lnTo>
                  <a:lnTo>
                    <a:pt x="36720" y="32719"/>
                  </a:lnTo>
                  <a:lnTo>
                    <a:pt x="30112" y="23266"/>
                  </a:lnTo>
                  <a:lnTo>
                    <a:pt x="26182" y="24456"/>
                  </a:lnTo>
                  <a:lnTo>
                    <a:pt x="26159" y="28445"/>
                  </a:lnTo>
                  <a:lnTo>
                    <a:pt x="22468" y="27088"/>
                  </a:lnTo>
                  <a:lnTo>
                    <a:pt x="20217" y="30136"/>
                  </a:lnTo>
                  <a:lnTo>
                    <a:pt x="17967" y="26945"/>
                  </a:lnTo>
                  <a:lnTo>
                    <a:pt x="14312" y="28040"/>
                  </a:lnTo>
                  <a:lnTo>
                    <a:pt x="14312" y="28040"/>
                  </a:lnTo>
                  <a:lnTo>
                    <a:pt x="14336" y="24123"/>
                  </a:lnTo>
                  <a:lnTo>
                    <a:pt x="10716" y="22801"/>
                  </a:lnTo>
                  <a:lnTo>
                    <a:pt x="12955" y="19765"/>
                  </a:lnTo>
                  <a:lnTo>
                    <a:pt x="10681" y="16503"/>
                  </a:lnTo>
                  <a:lnTo>
                    <a:pt x="14395" y="15372"/>
                  </a:lnTo>
                  <a:lnTo>
                    <a:pt x="14431" y="11407"/>
                  </a:lnTo>
                  <a:lnTo>
                    <a:pt x="18134" y="12741"/>
                  </a:lnTo>
                  <a:lnTo>
                    <a:pt x="20384" y="9693"/>
                  </a:lnTo>
                  <a:lnTo>
                    <a:pt x="22623" y="12907"/>
                  </a:lnTo>
                  <a:lnTo>
                    <a:pt x="26397" y="11657"/>
                  </a:lnTo>
                  <a:lnTo>
                    <a:pt x="26242" y="15705"/>
                  </a:lnTo>
                  <a:lnTo>
                    <a:pt x="29873" y="17027"/>
                  </a:lnTo>
                  <a:lnTo>
                    <a:pt x="27623" y="20075"/>
                  </a:lnTo>
                  <a:lnTo>
                    <a:pt x="30528" y="23563"/>
                  </a:lnTo>
                  <a:lnTo>
                    <a:pt x="41018" y="20420"/>
                  </a:lnTo>
                  <a:lnTo>
                    <a:pt x="30516" y="16836"/>
                  </a:lnTo>
                  <a:lnTo>
                    <a:pt x="37315" y="7954"/>
                  </a:lnTo>
                  <a:lnTo>
                    <a:pt x="26611" y="11181"/>
                  </a:lnTo>
                  <a:lnTo>
                    <a:pt x="26611" y="11181"/>
                  </a:lnTo>
                  <a:lnTo>
                    <a:pt x="26814" y="525"/>
                  </a:lnTo>
                  <a:lnTo>
                    <a:pt x="20396" y="9002"/>
                  </a:lnTo>
                  <a:lnTo>
                    <a:pt x="14110"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3" name="Google Shape;483;p9"/>
            <p:cNvSpPr/>
            <p:nvPr/>
          </p:nvSpPr>
          <p:spPr>
            <a:xfrm>
              <a:off x="6440075" y="1491075"/>
              <a:ext cx="1025450" cy="995700"/>
            </a:xfrm>
            <a:custGeom>
              <a:rect l="l" t="t" r="r" b="b"/>
              <a:pathLst>
                <a:path w="41018" h="39828" extrusionOk="0">
                  <a:moveTo>
                    <a:pt x="14110" y="1"/>
                  </a:moveTo>
                  <a:lnTo>
                    <a:pt x="14026" y="10836"/>
                  </a:lnTo>
                  <a:lnTo>
                    <a:pt x="3858" y="7133"/>
                  </a:lnTo>
                  <a:lnTo>
                    <a:pt x="10228" y="16241"/>
                  </a:lnTo>
                  <a:lnTo>
                    <a:pt x="1" y="19325"/>
                  </a:lnTo>
                  <a:lnTo>
                    <a:pt x="10085" y="22992"/>
                  </a:lnTo>
                  <a:lnTo>
                    <a:pt x="3727" y="31648"/>
                  </a:lnTo>
                  <a:lnTo>
                    <a:pt x="14086" y="28516"/>
                  </a:lnTo>
                  <a:lnTo>
                    <a:pt x="14086" y="28516"/>
                  </a:lnTo>
                  <a:lnTo>
                    <a:pt x="13990" y="39244"/>
                  </a:lnTo>
                  <a:lnTo>
                    <a:pt x="20182" y="30826"/>
                  </a:lnTo>
                  <a:lnTo>
                    <a:pt x="26480" y="39827"/>
                  </a:lnTo>
                  <a:lnTo>
                    <a:pt x="26552" y="29005"/>
                  </a:lnTo>
                  <a:lnTo>
                    <a:pt x="36720" y="32719"/>
                  </a:lnTo>
                  <a:lnTo>
                    <a:pt x="30112" y="23266"/>
                  </a:lnTo>
                  <a:lnTo>
                    <a:pt x="26182" y="24456"/>
                  </a:lnTo>
                  <a:lnTo>
                    <a:pt x="26159" y="28445"/>
                  </a:lnTo>
                  <a:lnTo>
                    <a:pt x="22468" y="27088"/>
                  </a:lnTo>
                  <a:lnTo>
                    <a:pt x="20217" y="30136"/>
                  </a:lnTo>
                  <a:lnTo>
                    <a:pt x="17967" y="26945"/>
                  </a:lnTo>
                  <a:lnTo>
                    <a:pt x="14312" y="28040"/>
                  </a:lnTo>
                  <a:lnTo>
                    <a:pt x="14312" y="28040"/>
                  </a:lnTo>
                  <a:lnTo>
                    <a:pt x="14336" y="24123"/>
                  </a:lnTo>
                  <a:lnTo>
                    <a:pt x="10716" y="22801"/>
                  </a:lnTo>
                  <a:lnTo>
                    <a:pt x="12955" y="19765"/>
                  </a:lnTo>
                  <a:lnTo>
                    <a:pt x="10681" y="16503"/>
                  </a:lnTo>
                  <a:lnTo>
                    <a:pt x="14395" y="15372"/>
                  </a:lnTo>
                  <a:lnTo>
                    <a:pt x="14431" y="11407"/>
                  </a:lnTo>
                  <a:lnTo>
                    <a:pt x="18134" y="12741"/>
                  </a:lnTo>
                  <a:lnTo>
                    <a:pt x="20384" y="9693"/>
                  </a:lnTo>
                  <a:lnTo>
                    <a:pt x="22623" y="12907"/>
                  </a:lnTo>
                  <a:lnTo>
                    <a:pt x="26397" y="11657"/>
                  </a:lnTo>
                  <a:lnTo>
                    <a:pt x="26242" y="15705"/>
                  </a:lnTo>
                  <a:lnTo>
                    <a:pt x="29873" y="17027"/>
                  </a:lnTo>
                  <a:lnTo>
                    <a:pt x="27623" y="20075"/>
                  </a:lnTo>
                  <a:lnTo>
                    <a:pt x="30528" y="23563"/>
                  </a:lnTo>
                  <a:lnTo>
                    <a:pt x="41018" y="20420"/>
                  </a:lnTo>
                  <a:lnTo>
                    <a:pt x="30516" y="16836"/>
                  </a:lnTo>
                  <a:lnTo>
                    <a:pt x="37315" y="7954"/>
                  </a:lnTo>
                  <a:lnTo>
                    <a:pt x="26611" y="11181"/>
                  </a:lnTo>
                  <a:lnTo>
                    <a:pt x="26611" y="11181"/>
                  </a:lnTo>
                  <a:lnTo>
                    <a:pt x="26814" y="525"/>
                  </a:lnTo>
                  <a:lnTo>
                    <a:pt x="20396" y="9002"/>
                  </a:lnTo>
                  <a:lnTo>
                    <a:pt x="14110"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4" name="Google Shape;484;p9"/>
            <p:cNvSpPr/>
            <p:nvPr/>
          </p:nvSpPr>
          <p:spPr>
            <a:xfrm>
              <a:off x="6384125" y="1434525"/>
              <a:ext cx="1140625" cy="1108500"/>
            </a:xfrm>
            <a:custGeom>
              <a:rect l="l" t="t" r="r" b="b"/>
              <a:pathLst>
                <a:path w="45625" h="44340" extrusionOk="0">
                  <a:moveTo>
                    <a:pt x="17050" y="4537"/>
                  </a:moveTo>
                  <a:lnTo>
                    <a:pt x="21979" y="11597"/>
                  </a:lnTo>
                  <a:lnTo>
                    <a:pt x="20098" y="14145"/>
                  </a:lnTo>
                  <a:lnTo>
                    <a:pt x="16990" y="13014"/>
                  </a:lnTo>
                  <a:lnTo>
                    <a:pt x="17050" y="4537"/>
                  </a:lnTo>
                  <a:close/>
                  <a:moveTo>
                    <a:pt x="28290" y="4990"/>
                  </a:moveTo>
                  <a:lnTo>
                    <a:pt x="28135" y="13324"/>
                  </a:lnTo>
                  <a:lnTo>
                    <a:pt x="25146" y="14300"/>
                  </a:lnTo>
                  <a:lnTo>
                    <a:pt x="23277" y="11609"/>
                  </a:lnTo>
                  <a:lnTo>
                    <a:pt x="28290" y="4990"/>
                  </a:lnTo>
                  <a:close/>
                  <a:moveTo>
                    <a:pt x="8001" y="10847"/>
                  </a:moveTo>
                  <a:lnTo>
                    <a:pt x="14728" y="13312"/>
                  </a:lnTo>
                  <a:lnTo>
                    <a:pt x="15955" y="13752"/>
                  </a:lnTo>
                  <a:lnTo>
                    <a:pt x="15919" y="17122"/>
                  </a:lnTo>
                  <a:lnTo>
                    <a:pt x="12990" y="18015"/>
                  </a:lnTo>
                  <a:lnTo>
                    <a:pt x="8001" y="10847"/>
                  </a:lnTo>
                  <a:close/>
                  <a:moveTo>
                    <a:pt x="37624" y="11550"/>
                  </a:moveTo>
                  <a:lnTo>
                    <a:pt x="32230" y="18575"/>
                  </a:lnTo>
                  <a:lnTo>
                    <a:pt x="29206" y="17479"/>
                  </a:lnTo>
                  <a:lnTo>
                    <a:pt x="29325" y="14050"/>
                  </a:lnTo>
                  <a:lnTo>
                    <a:pt x="37624" y="11550"/>
                  </a:lnTo>
                  <a:close/>
                  <a:moveTo>
                    <a:pt x="12395" y="19277"/>
                  </a:moveTo>
                  <a:lnTo>
                    <a:pt x="14312" y="22015"/>
                  </a:lnTo>
                  <a:lnTo>
                    <a:pt x="12454" y="24540"/>
                  </a:lnTo>
                  <a:lnTo>
                    <a:pt x="4537" y="21658"/>
                  </a:lnTo>
                  <a:lnTo>
                    <a:pt x="12395" y="19277"/>
                  </a:lnTo>
                  <a:close/>
                  <a:moveTo>
                    <a:pt x="32623" y="19813"/>
                  </a:moveTo>
                  <a:lnTo>
                    <a:pt x="40910" y="22635"/>
                  </a:lnTo>
                  <a:lnTo>
                    <a:pt x="33016" y="25004"/>
                  </a:lnTo>
                  <a:lnTo>
                    <a:pt x="30778" y="22313"/>
                  </a:lnTo>
                  <a:lnTo>
                    <a:pt x="32338" y="20194"/>
                  </a:lnTo>
                  <a:lnTo>
                    <a:pt x="32623" y="19813"/>
                  </a:lnTo>
                  <a:close/>
                  <a:moveTo>
                    <a:pt x="22598" y="13193"/>
                  </a:moveTo>
                  <a:lnTo>
                    <a:pt x="23968" y="15134"/>
                  </a:lnTo>
                  <a:lnTo>
                    <a:pt x="24587" y="16015"/>
                  </a:lnTo>
                  <a:lnTo>
                    <a:pt x="25599" y="15669"/>
                  </a:lnTo>
                  <a:lnTo>
                    <a:pt x="27873" y="14931"/>
                  </a:lnTo>
                  <a:lnTo>
                    <a:pt x="27778" y="17420"/>
                  </a:lnTo>
                  <a:lnTo>
                    <a:pt x="27754" y="18455"/>
                  </a:lnTo>
                  <a:lnTo>
                    <a:pt x="28730" y="18813"/>
                  </a:lnTo>
                  <a:lnTo>
                    <a:pt x="30968" y="19634"/>
                  </a:lnTo>
                  <a:lnTo>
                    <a:pt x="29623" y="21468"/>
                  </a:lnTo>
                  <a:lnTo>
                    <a:pt x="28956" y="22373"/>
                  </a:lnTo>
                  <a:lnTo>
                    <a:pt x="29683" y="23230"/>
                  </a:lnTo>
                  <a:lnTo>
                    <a:pt x="31254" y="25111"/>
                  </a:lnTo>
                  <a:lnTo>
                    <a:pt x="28754" y="25873"/>
                  </a:lnTo>
                  <a:lnTo>
                    <a:pt x="27742" y="26183"/>
                  </a:lnTo>
                  <a:lnTo>
                    <a:pt x="27718" y="27242"/>
                  </a:lnTo>
                  <a:lnTo>
                    <a:pt x="27706" y="29683"/>
                  </a:lnTo>
                  <a:lnTo>
                    <a:pt x="25480" y="28861"/>
                  </a:lnTo>
                  <a:lnTo>
                    <a:pt x="24468" y="28492"/>
                  </a:lnTo>
                  <a:lnTo>
                    <a:pt x="23825" y="29350"/>
                  </a:lnTo>
                  <a:lnTo>
                    <a:pt x="22479" y="31171"/>
                  </a:lnTo>
                  <a:lnTo>
                    <a:pt x="21110" y="29207"/>
                  </a:lnTo>
                  <a:lnTo>
                    <a:pt x="20515" y="28338"/>
                  </a:lnTo>
                  <a:lnTo>
                    <a:pt x="19527" y="28635"/>
                  </a:lnTo>
                  <a:lnTo>
                    <a:pt x="17300" y="29302"/>
                  </a:lnTo>
                  <a:lnTo>
                    <a:pt x="17300" y="29302"/>
                  </a:lnTo>
                  <a:lnTo>
                    <a:pt x="17324" y="26885"/>
                  </a:lnTo>
                  <a:lnTo>
                    <a:pt x="17336" y="25873"/>
                  </a:lnTo>
                  <a:lnTo>
                    <a:pt x="16383" y="25528"/>
                  </a:lnTo>
                  <a:lnTo>
                    <a:pt x="14145" y="24706"/>
                  </a:lnTo>
                  <a:lnTo>
                    <a:pt x="15514" y="22849"/>
                  </a:lnTo>
                  <a:lnTo>
                    <a:pt x="16121" y="22015"/>
                  </a:lnTo>
                  <a:lnTo>
                    <a:pt x="15526" y="21170"/>
                  </a:lnTo>
                  <a:lnTo>
                    <a:pt x="14121" y="19146"/>
                  </a:lnTo>
                  <a:lnTo>
                    <a:pt x="16383" y="18455"/>
                  </a:lnTo>
                  <a:lnTo>
                    <a:pt x="17395" y="18146"/>
                  </a:lnTo>
                  <a:lnTo>
                    <a:pt x="17407" y="17086"/>
                  </a:lnTo>
                  <a:lnTo>
                    <a:pt x="17419" y="14645"/>
                  </a:lnTo>
                  <a:lnTo>
                    <a:pt x="19657" y="15467"/>
                  </a:lnTo>
                  <a:lnTo>
                    <a:pt x="20622" y="15872"/>
                  </a:lnTo>
                  <a:lnTo>
                    <a:pt x="21265" y="15003"/>
                  </a:lnTo>
                  <a:lnTo>
                    <a:pt x="22598" y="13193"/>
                  </a:lnTo>
                  <a:close/>
                  <a:moveTo>
                    <a:pt x="12823" y="25790"/>
                  </a:moveTo>
                  <a:lnTo>
                    <a:pt x="15847" y="26897"/>
                  </a:lnTo>
                  <a:lnTo>
                    <a:pt x="15812" y="30171"/>
                  </a:lnTo>
                  <a:lnTo>
                    <a:pt x="7823" y="32576"/>
                  </a:lnTo>
                  <a:lnTo>
                    <a:pt x="12823" y="25790"/>
                  </a:lnTo>
                  <a:close/>
                  <a:moveTo>
                    <a:pt x="32052" y="26373"/>
                  </a:moveTo>
                  <a:lnTo>
                    <a:pt x="37053" y="33517"/>
                  </a:lnTo>
                  <a:lnTo>
                    <a:pt x="29111" y="30612"/>
                  </a:lnTo>
                  <a:lnTo>
                    <a:pt x="29135" y="27254"/>
                  </a:lnTo>
                  <a:lnTo>
                    <a:pt x="32052" y="26373"/>
                  </a:lnTo>
                  <a:close/>
                  <a:moveTo>
                    <a:pt x="19908" y="30040"/>
                  </a:moveTo>
                  <a:lnTo>
                    <a:pt x="21801" y="32743"/>
                  </a:lnTo>
                  <a:lnTo>
                    <a:pt x="19074" y="36434"/>
                  </a:lnTo>
                  <a:lnTo>
                    <a:pt x="16979" y="39291"/>
                  </a:lnTo>
                  <a:lnTo>
                    <a:pt x="17038" y="30897"/>
                  </a:lnTo>
                  <a:lnTo>
                    <a:pt x="19908" y="30040"/>
                  </a:lnTo>
                  <a:close/>
                  <a:moveTo>
                    <a:pt x="24956" y="30219"/>
                  </a:moveTo>
                  <a:lnTo>
                    <a:pt x="28063" y="31350"/>
                  </a:lnTo>
                  <a:lnTo>
                    <a:pt x="28004" y="39815"/>
                  </a:lnTo>
                  <a:lnTo>
                    <a:pt x="23075" y="32755"/>
                  </a:lnTo>
                  <a:lnTo>
                    <a:pt x="24956" y="30219"/>
                  </a:lnTo>
                  <a:close/>
                  <a:moveTo>
                    <a:pt x="15657" y="1"/>
                  </a:moveTo>
                  <a:lnTo>
                    <a:pt x="15621" y="4525"/>
                  </a:lnTo>
                  <a:lnTo>
                    <a:pt x="15562" y="12074"/>
                  </a:lnTo>
                  <a:lnTo>
                    <a:pt x="15216" y="11955"/>
                  </a:lnTo>
                  <a:lnTo>
                    <a:pt x="8489" y="9502"/>
                  </a:lnTo>
                  <a:lnTo>
                    <a:pt x="4203" y="7930"/>
                  </a:lnTo>
                  <a:lnTo>
                    <a:pt x="4203" y="7930"/>
                  </a:lnTo>
                  <a:lnTo>
                    <a:pt x="6823" y="11669"/>
                  </a:lnTo>
                  <a:lnTo>
                    <a:pt x="11323" y="18098"/>
                  </a:lnTo>
                  <a:lnTo>
                    <a:pt x="4132" y="20277"/>
                  </a:lnTo>
                  <a:lnTo>
                    <a:pt x="0" y="21527"/>
                  </a:lnTo>
                  <a:lnTo>
                    <a:pt x="4060" y="23016"/>
                  </a:lnTo>
                  <a:lnTo>
                    <a:pt x="11204" y="25611"/>
                  </a:lnTo>
                  <a:lnTo>
                    <a:pt x="6692" y="31731"/>
                  </a:lnTo>
                  <a:lnTo>
                    <a:pt x="4132" y="35219"/>
                  </a:lnTo>
                  <a:lnTo>
                    <a:pt x="4132" y="35219"/>
                  </a:lnTo>
                  <a:lnTo>
                    <a:pt x="8275" y="33969"/>
                  </a:lnTo>
                  <a:lnTo>
                    <a:pt x="15621" y="31743"/>
                  </a:lnTo>
                  <a:lnTo>
                    <a:pt x="15562" y="39279"/>
                  </a:lnTo>
                  <a:lnTo>
                    <a:pt x="15526" y="43732"/>
                  </a:lnTo>
                  <a:lnTo>
                    <a:pt x="18169" y="40137"/>
                  </a:lnTo>
                  <a:lnTo>
                    <a:pt x="20265" y="37279"/>
                  </a:lnTo>
                  <a:lnTo>
                    <a:pt x="22432" y="34326"/>
                  </a:lnTo>
                  <a:lnTo>
                    <a:pt x="26837" y="40637"/>
                  </a:lnTo>
                  <a:lnTo>
                    <a:pt x="29433" y="44340"/>
                  </a:lnTo>
                  <a:lnTo>
                    <a:pt x="29456" y="39815"/>
                  </a:lnTo>
                  <a:lnTo>
                    <a:pt x="29516" y="32267"/>
                  </a:lnTo>
                  <a:lnTo>
                    <a:pt x="36576" y="34838"/>
                  </a:lnTo>
                  <a:lnTo>
                    <a:pt x="40874" y="36410"/>
                  </a:lnTo>
                  <a:lnTo>
                    <a:pt x="38243" y="32660"/>
                  </a:lnTo>
                  <a:lnTo>
                    <a:pt x="33766" y="26254"/>
                  </a:lnTo>
                  <a:lnTo>
                    <a:pt x="41327" y="23992"/>
                  </a:lnTo>
                  <a:lnTo>
                    <a:pt x="45625" y="22694"/>
                  </a:lnTo>
                  <a:lnTo>
                    <a:pt x="41374" y="21242"/>
                  </a:lnTo>
                  <a:lnTo>
                    <a:pt x="33933" y="18694"/>
                  </a:lnTo>
                  <a:lnTo>
                    <a:pt x="38767" y="12383"/>
                  </a:lnTo>
                  <a:lnTo>
                    <a:pt x="41494" y="8823"/>
                  </a:lnTo>
                  <a:lnTo>
                    <a:pt x="37207" y="10121"/>
                  </a:lnTo>
                  <a:lnTo>
                    <a:pt x="29587" y="12431"/>
                  </a:lnTo>
                  <a:lnTo>
                    <a:pt x="29718" y="4978"/>
                  </a:lnTo>
                  <a:lnTo>
                    <a:pt x="29790" y="548"/>
                  </a:lnTo>
                  <a:lnTo>
                    <a:pt x="27123" y="4085"/>
                  </a:lnTo>
                  <a:lnTo>
                    <a:pt x="22646" y="10002"/>
                  </a:lnTo>
                  <a:lnTo>
                    <a:pt x="18229" y="3680"/>
                  </a:lnTo>
                  <a:lnTo>
                    <a:pt x="15657"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5" name="Google Shape;485;p9"/>
            <p:cNvSpPr/>
            <p:nvPr/>
          </p:nvSpPr>
          <p:spPr>
            <a:xfrm>
              <a:off x="6691000" y="1716125"/>
              <a:ext cx="512600" cy="545625"/>
            </a:xfrm>
            <a:custGeom>
              <a:rect l="l" t="t" r="r" b="b"/>
              <a:pathLst>
                <a:path w="20504" h="21825" extrusionOk="0">
                  <a:moveTo>
                    <a:pt x="10359" y="0"/>
                  </a:moveTo>
                  <a:lnTo>
                    <a:pt x="7942" y="3262"/>
                  </a:lnTo>
                  <a:lnTo>
                    <a:pt x="3989" y="1834"/>
                  </a:lnTo>
                  <a:lnTo>
                    <a:pt x="3953" y="6108"/>
                  </a:lnTo>
                  <a:lnTo>
                    <a:pt x="1" y="7299"/>
                  </a:lnTo>
                  <a:lnTo>
                    <a:pt x="2429" y="10763"/>
                  </a:lnTo>
                  <a:lnTo>
                    <a:pt x="48" y="13990"/>
                  </a:lnTo>
                  <a:lnTo>
                    <a:pt x="3882" y="15395"/>
                  </a:lnTo>
                  <a:lnTo>
                    <a:pt x="3858" y="19562"/>
                  </a:lnTo>
                  <a:lnTo>
                    <a:pt x="7752" y="18383"/>
                  </a:lnTo>
                  <a:lnTo>
                    <a:pt x="10145" y="21824"/>
                  </a:lnTo>
                  <a:lnTo>
                    <a:pt x="12562" y="18562"/>
                  </a:lnTo>
                  <a:lnTo>
                    <a:pt x="16515" y="20003"/>
                  </a:lnTo>
                  <a:lnTo>
                    <a:pt x="16550" y="15740"/>
                  </a:lnTo>
                  <a:lnTo>
                    <a:pt x="20503" y="14526"/>
                  </a:lnTo>
                  <a:lnTo>
                    <a:pt x="18086" y="11061"/>
                  </a:lnTo>
                  <a:lnTo>
                    <a:pt x="20467" y="7834"/>
                  </a:lnTo>
                  <a:lnTo>
                    <a:pt x="16622" y="6429"/>
                  </a:lnTo>
                  <a:lnTo>
                    <a:pt x="16777" y="2119"/>
                  </a:lnTo>
                  <a:lnTo>
                    <a:pt x="16777" y="2119"/>
                  </a:lnTo>
                  <a:lnTo>
                    <a:pt x="12752" y="3441"/>
                  </a:lnTo>
                  <a:lnTo>
                    <a:pt x="10359"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6" name="Google Shape;486;p9"/>
            <p:cNvSpPr/>
            <p:nvPr/>
          </p:nvSpPr>
          <p:spPr>
            <a:xfrm>
              <a:off x="6691000" y="1716125"/>
              <a:ext cx="512600" cy="545625"/>
            </a:xfrm>
            <a:custGeom>
              <a:rect l="l" t="t" r="r" b="b"/>
              <a:pathLst>
                <a:path w="20504" h="21825" extrusionOk="0">
                  <a:moveTo>
                    <a:pt x="10359" y="0"/>
                  </a:moveTo>
                  <a:lnTo>
                    <a:pt x="7942" y="3262"/>
                  </a:lnTo>
                  <a:lnTo>
                    <a:pt x="3989" y="1834"/>
                  </a:lnTo>
                  <a:lnTo>
                    <a:pt x="3953" y="6108"/>
                  </a:lnTo>
                  <a:lnTo>
                    <a:pt x="1" y="7299"/>
                  </a:lnTo>
                  <a:lnTo>
                    <a:pt x="2429" y="10763"/>
                  </a:lnTo>
                  <a:lnTo>
                    <a:pt x="48" y="13990"/>
                  </a:lnTo>
                  <a:lnTo>
                    <a:pt x="3882" y="15395"/>
                  </a:lnTo>
                  <a:lnTo>
                    <a:pt x="3858" y="19562"/>
                  </a:lnTo>
                  <a:lnTo>
                    <a:pt x="7752" y="18383"/>
                  </a:lnTo>
                  <a:lnTo>
                    <a:pt x="10145" y="21824"/>
                  </a:lnTo>
                  <a:lnTo>
                    <a:pt x="12562" y="18562"/>
                  </a:lnTo>
                  <a:lnTo>
                    <a:pt x="16515" y="20003"/>
                  </a:lnTo>
                  <a:lnTo>
                    <a:pt x="16550" y="15740"/>
                  </a:lnTo>
                  <a:lnTo>
                    <a:pt x="20503" y="14526"/>
                  </a:lnTo>
                  <a:lnTo>
                    <a:pt x="18086" y="11061"/>
                  </a:lnTo>
                  <a:lnTo>
                    <a:pt x="20467" y="7834"/>
                  </a:lnTo>
                  <a:lnTo>
                    <a:pt x="16622" y="6429"/>
                  </a:lnTo>
                  <a:lnTo>
                    <a:pt x="16777" y="2119"/>
                  </a:lnTo>
                  <a:lnTo>
                    <a:pt x="16777" y="2119"/>
                  </a:lnTo>
                  <a:lnTo>
                    <a:pt x="12752" y="3441"/>
                  </a:lnTo>
                  <a:lnTo>
                    <a:pt x="10359" y="0"/>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7" name="Google Shape;487;p9"/>
            <p:cNvSpPr/>
            <p:nvPr/>
          </p:nvSpPr>
          <p:spPr>
            <a:xfrm>
              <a:off x="6662425" y="1684850"/>
              <a:ext cx="570625" cy="607850"/>
            </a:xfrm>
            <a:custGeom>
              <a:rect l="l" t="t" r="r" b="b"/>
              <a:pathLst>
                <a:path w="22825" h="24314" extrusionOk="0">
                  <a:moveTo>
                    <a:pt x="11490" y="2489"/>
                  </a:moveTo>
                  <a:lnTo>
                    <a:pt x="13395" y="5228"/>
                  </a:lnTo>
                  <a:cubicBezTo>
                    <a:pt x="13490" y="5371"/>
                    <a:pt x="13657" y="5454"/>
                    <a:pt x="13824" y="5454"/>
                  </a:cubicBezTo>
                  <a:cubicBezTo>
                    <a:pt x="13871" y="5454"/>
                    <a:pt x="13931" y="5454"/>
                    <a:pt x="13967" y="5430"/>
                  </a:cubicBezTo>
                  <a:lnTo>
                    <a:pt x="13990" y="5430"/>
                  </a:lnTo>
                  <a:lnTo>
                    <a:pt x="17169" y="4394"/>
                  </a:lnTo>
                  <a:lnTo>
                    <a:pt x="17050" y="7811"/>
                  </a:lnTo>
                  <a:cubicBezTo>
                    <a:pt x="17038" y="8038"/>
                    <a:pt x="17181" y="8264"/>
                    <a:pt x="17396" y="8335"/>
                  </a:cubicBezTo>
                  <a:lnTo>
                    <a:pt x="20456" y="9454"/>
                  </a:lnTo>
                  <a:lnTo>
                    <a:pt x="18574" y="12026"/>
                  </a:lnTo>
                  <a:cubicBezTo>
                    <a:pt x="18539" y="12074"/>
                    <a:pt x="18503" y="12121"/>
                    <a:pt x="18491" y="12157"/>
                  </a:cubicBezTo>
                  <a:lnTo>
                    <a:pt x="18491" y="12181"/>
                  </a:lnTo>
                  <a:cubicBezTo>
                    <a:pt x="18479" y="12217"/>
                    <a:pt x="18479" y="12264"/>
                    <a:pt x="18467" y="12324"/>
                  </a:cubicBezTo>
                  <a:lnTo>
                    <a:pt x="18467" y="12348"/>
                  </a:lnTo>
                  <a:cubicBezTo>
                    <a:pt x="18467" y="12383"/>
                    <a:pt x="18479" y="12431"/>
                    <a:pt x="18479" y="12491"/>
                  </a:cubicBezTo>
                  <a:lnTo>
                    <a:pt x="18479" y="12502"/>
                  </a:lnTo>
                  <a:cubicBezTo>
                    <a:pt x="18491" y="12550"/>
                    <a:pt x="18503" y="12598"/>
                    <a:pt x="18539" y="12645"/>
                  </a:cubicBezTo>
                  <a:lnTo>
                    <a:pt x="18539" y="12657"/>
                  </a:lnTo>
                  <a:lnTo>
                    <a:pt x="20467" y="15419"/>
                  </a:lnTo>
                  <a:lnTo>
                    <a:pt x="17312" y="16372"/>
                  </a:lnTo>
                  <a:cubicBezTo>
                    <a:pt x="17098" y="16432"/>
                    <a:pt x="16955" y="16646"/>
                    <a:pt x="16943" y="16872"/>
                  </a:cubicBezTo>
                  <a:lnTo>
                    <a:pt x="16919" y="20265"/>
                  </a:lnTo>
                  <a:lnTo>
                    <a:pt x="13776" y="19110"/>
                  </a:lnTo>
                  <a:cubicBezTo>
                    <a:pt x="13717" y="19099"/>
                    <a:pt x="13657" y="19087"/>
                    <a:pt x="13598" y="19087"/>
                  </a:cubicBezTo>
                  <a:cubicBezTo>
                    <a:pt x="13550" y="19087"/>
                    <a:pt x="13490" y="19087"/>
                    <a:pt x="13443" y="19099"/>
                  </a:cubicBezTo>
                  <a:cubicBezTo>
                    <a:pt x="13348" y="19134"/>
                    <a:pt x="13252" y="19194"/>
                    <a:pt x="13181" y="19289"/>
                  </a:cubicBezTo>
                  <a:lnTo>
                    <a:pt x="11276" y="21885"/>
                  </a:lnTo>
                  <a:lnTo>
                    <a:pt x="9371" y="19146"/>
                  </a:lnTo>
                  <a:cubicBezTo>
                    <a:pt x="9264" y="18991"/>
                    <a:pt x="9109" y="18920"/>
                    <a:pt x="8942" y="18920"/>
                  </a:cubicBezTo>
                  <a:cubicBezTo>
                    <a:pt x="8895" y="18920"/>
                    <a:pt x="8835" y="18920"/>
                    <a:pt x="8787" y="18932"/>
                  </a:cubicBezTo>
                  <a:lnTo>
                    <a:pt x="5692" y="19872"/>
                  </a:lnTo>
                  <a:lnTo>
                    <a:pt x="5692" y="19872"/>
                  </a:lnTo>
                  <a:lnTo>
                    <a:pt x="5728" y="16551"/>
                  </a:lnTo>
                  <a:cubicBezTo>
                    <a:pt x="5728" y="16336"/>
                    <a:pt x="5585" y="16122"/>
                    <a:pt x="5382" y="16051"/>
                  </a:cubicBezTo>
                  <a:lnTo>
                    <a:pt x="2322" y="14931"/>
                  </a:lnTo>
                  <a:lnTo>
                    <a:pt x="4204" y="12360"/>
                  </a:lnTo>
                  <a:cubicBezTo>
                    <a:pt x="4346" y="12181"/>
                    <a:pt x="4346" y="11931"/>
                    <a:pt x="4204" y="11729"/>
                  </a:cubicBezTo>
                  <a:lnTo>
                    <a:pt x="2275" y="8966"/>
                  </a:lnTo>
                  <a:lnTo>
                    <a:pt x="5430" y="8014"/>
                  </a:lnTo>
                  <a:cubicBezTo>
                    <a:pt x="5656" y="7954"/>
                    <a:pt x="5787" y="7740"/>
                    <a:pt x="5799" y="7526"/>
                  </a:cubicBezTo>
                  <a:lnTo>
                    <a:pt x="5835" y="4132"/>
                  </a:lnTo>
                  <a:lnTo>
                    <a:pt x="8966" y="5275"/>
                  </a:lnTo>
                  <a:cubicBezTo>
                    <a:pt x="9026" y="5287"/>
                    <a:pt x="9073" y="5299"/>
                    <a:pt x="9133" y="5299"/>
                  </a:cubicBezTo>
                  <a:lnTo>
                    <a:pt x="9145" y="5299"/>
                  </a:lnTo>
                  <a:cubicBezTo>
                    <a:pt x="9311" y="5299"/>
                    <a:pt x="9454" y="5228"/>
                    <a:pt x="9561" y="5097"/>
                  </a:cubicBezTo>
                  <a:lnTo>
                    <a:pt x="11490" y="2489"/>
                  </a:lnTo>
                  <a:close/>
                  <a:moveTo>
                    <a:pt x="11514" y="1"/>
                  </a:moveTo>
                  <a:lnTo>
                    <a:pt x="10323" y="1632"/>
                  </a:lnTo>
                  <a:lnTo>
                    <a:pt x="8835" y="3656"/>
                  </a:lnTo>
                  <a:lnTo>
                    <a:pt x="6347" y="2739"/>
                  </a:lnTo>
                  <a:lnTo>
                    <a:pt x="4430" y="2049"/>
                  </a:lnTo>
                  <a:lnTo>
                    <a:pt x="4418" y="4085"/>
                  </a:lnTo>
                  <a:lnTo>
                    <a:pt x="4406" y="6811"/>
                  </a:lnTo>
                  <a:lnTo>
                    <a:pt x="1906" y="7561"/>
                  </a:lnTo>
                  <a:lnTo>
                    <a:pt x="1" y="8145"/>
                  </a:lnTo>
                  <a:lnTo>
                    <a:pt x="1144" y="9788"/>
                  </a:lnTo>
                  <a:lnTo>
                    <a:pt x="2703" y="12014"/>
                  </a:lnTo>
                  <a:lnTo>
                    <a:pt x="1203" y="14050"/>
                  </a:lnTo>
                  <a:lnTo>
                    <a:pt x="60" y="15598"/>
                  </a:lnTo>
                  <a:lnTo>
                    <a:pt x="1870" y="16253"/>
                  </a:lnTo>
                  <a:lnTo>
                    <a:pt x="4323" y="17146"/>
                  </a:lnTo>
                  <a:lnTo>
                    <a:pt x="4311" y="19825"/>
                  </a:lnTo>
                  <a:lnTo>
                    <a:pt x="4299" y="21777"/>
                  </a:lnTo>
                  <a:lnTo>
                    <a:pt x="4299" y="21777"/>
                  </a:lnTo>
                  <a:lnTo>
                    <a:pt x="6168" y="21206"/>
                  </a:lnTo>
                  <a:lnTo>
                    <a:pt x="8633" y="20468"/>
                  </a:lnTo>
                  <a:lnTo>
                    <a:pt x="10157" y="22658"/>
                  </a:lnTo>
                  <a:lnTo>
                    <a:pt x="11312" y="24313"/>
                  </a:lnTo>
                  <a:lnTo>
                    <a:pt x="12502" y="22682"/>
                  </a:lnTo>
                  <a:lnTo>
                    <a:pt x="13990" y="20658"/>
                  </a:lnTo>
                  <a:lnTo>
                    <a:pt x="16467" y="21575"/>
                  </a:lnTo>
                  <a:lnTo>
                    <a:pt x="18396" y="22266"/>
                  </a:lnTo>
                  <a:lnTo>
                    <a:pt x="18408" y="20230"/>
                  </a:lnTo>
                  <a:lnTo>
                    <a:pt x="18420" y="17503"/>
                  </a:lnTo>
                  <a:lnTo>
                    <a:pt x="20920" y="16741"/>
                  </a:lnTo>
                  <a:lnTo>
                    <a:pt x="22825" y="16170"/>
                  </a:lnTo>
                  <a:lnTo>
                    <a:pt x="21682" y="14527"/>
                  </a:lnTo>
                  <a:lnTo>
                    <a:pt x="20122" y="12300"/>
                  </a:lnTo>
                  <a:lnTo>
                    <a:pt x="21622" y="10264"/>
                  </a:lnTo>
                  <a:lnTo>
                    <a:pt x="22765" y="8716"/>
                  </a:lnTo>
                  <a:lnTo>
                    <a:pt x="20956" y="8061"/>
                  </a:lnTo>
                  <a:lnTo>
                    <a:pt x="18515" y="7168"/>
                  </a:lnTo>
                  <a:lnTo>
                    <a:pt x="18598" y="4394"/>
                  </a:lnTo>
                  <a:lnTo>
                    <a:pt x="18670" y="2323"/>
                  </a:lnTo>
                  <a:lnTo>
                    <a:pt x="16705" y="2966"/>
                  </a:lnTo>
                  <a:lnTo>
                    <a:pt x="14181" y="3799"/>
                  </a:lnTo>
                  <a:lnTo>
                    <a:pt x="12657" y="1632"/>
                  </a:lnTo>
                  <a:lnTo>
                    <a:pt x="1151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8" name="Google Shape;488;p9"/>
            <p:cNvSpPr/>
            <p:nvPr/>
          </p:nvSpPr>
          <p:spPr>
            <a:xfrm>
              <a:off x="4226400" y="860350"/>
              <a:ext cx="933775" cy="989725"/>
            </a:xfrm>
            <a:custGeom>
              <a:rect l="l" t="t" r="r" b="b"/>
              <a:pathLst>
                <a:path w="37351" h="39589" extrusionOk="0">
                  <a:moveTo>
                    <a:pt x="14288" y="6299"/>
                  </a:moveTo>
                  <a:lnTo>
                    <a:pt x="18539" y="12407"/>
                  </a:lnTo>
                  <a:lnTo>
                    <a:pt x="23039" y="6454"/>
                  </a:lnTo>
                  <a:lnTo>
                    <a:pt x="22920" y="13776"/>
                  </a:lnTo>
                  <a:lnTo>
                    <a:pt x="22920" y="13776"/>
                  </a:lnTo>
                  <a:lnTo>
                    <a:pt x="30171" y="11585"/>
                  </a:lnTo>
                  <a:lnTo>
                    <a:pt x="30171" y="11585"/>
                  </a:lnTo>
                  <a:lnTo>
                    <a:pt x="25445" y="17741"/>
                  </a:lnTo>
                  <a:lnTo>
                    <a:pt x="32695" y="20229"/>
                  </a:lnTo>
                  <a:lnTo>
                    <a:pt x="25528" y="22396"/>
                  </a:lnTo>
                  <a:lnTo>
                    <a:pt x="29886" y="28659"/>
                  </a:lnTo>
                  <a:lnTo>
                    <a:pt x="22754" y="26052"/>
                  </a:lnTo>
                  <a:lnTo>
                    <a:pt x="22694" y="33398"/>
                  </a:lnTo>
                  <a:lnTo>
                    <a:pt x="18420" y="27254"/>
                  </a:lnTo>
                  <a:lnTo>
                    <a:pt x="14074" y="33160"/>
                  </a:lnTo>
                  <a:lnTo>
                    <a:pt x="14134" y="25801"/>
                  </a:lnTo>
                  <a:lnTo>
                    <a:pt x="7133" y="27909"/>
                  </a:lnTo>
                  <a:lnTo>
                    <a:pt x="11538" y="21932"/>
                  </a:lnTo>
                  <a:lnTo>
                    <a:pt x="4549" y="19384"/>
                  </a:lnTo>
                  <a:lnTo>
                    <a:pt x="11478" y="17300"/>
                  </a:lnTo>
                  <a:lnTo>
                    <a:pt x="7097" y="11050"/>
                  </a:lnTo>
                  <a:lnTo>
                    <a:pt x="14229" y="13657"/>
                  </a:lnTo>
                  <a:lnTo>
                    <a:pt x="14288" y="6299"/>
                  </a:lnTo>
                  <a:close/>
                  <a:moveTo>
                    <a:pt x="18920" y="1"/>
                  </a:moveTo>
                  <a:lnTo>
                    <a:pt x="18646" y="108"/>
                  </a:lnTo>
                  <a:lnTo>
                    <a:pt x="18622" y="108"/>
                  </a:lnTo>
                  <a:lnTo>
                    <a:pt x="17324" y="489"/>
                  </a:lnTo>
                  <a:lnTo>
                    <a:pt x="15443" y="1084"/>
                  </a:lnTo>
                  <a:lnTo>
                    <a:pt x="14038" y="1537"/>
                  </a:lnTo>
                  <a:lnTo>
                    <a:pt x="14003" y="5370"/>
                  </a:lnTo>
                  <a:lnTo>
                    <a:pt x="11859" y="2203"/>
                  </a:lnTo>
                  <a:lnTo>
                    <a:pt x="7216" y="3644"/>
                  </a:lnTo>
                  <a:lnTo>
                    <a:pt x="4454" y="7442"/>
                  </a:lnTo>
                  <a:lnTo>
                    <a:pt x="5025" y="8371"/>
                  </a:lnTo>
                  <a:lnTo>
                    <a:pt x="6561" y="10573"/>
                  </a:lnTo>
                  <a:lnTo>
                    <a:pt x="6561" y="10573"/>
                  </a:lnTo>
                  <a:lnTo>
                    <a:pt x="3025" y="9299"/>
                  </a:lnTo>
                  <a:lnTo>
                    <a:pt x="203" y="13086"/>
                  </a:lnTo>
                  <a:lnTo>
                    <a:pt x="132" y="17967"/>
                  </a:lnTo>
                  <a:lnTo>
                    <a:pt x="3954" y="19360"/>
                  </a:lnTo>
                  <a:lnTo>
                    <a:pt x="84" y="20539"/>
                  </a:lnTo>
                  <a:lnTo>
                    <a:pt x="1" y="25456"/>
                  </a:lnTo>
                  <a:lnTo>
                    <a:pt x="2787" y="29492"/>
                  </a:lnTo>
                  <a:lnTo>
                    <a:pt x="6656" y="28314"/>
                  </a:lnTo>
                  <a:lnTo>
                    <a:pt x="4239" y="31588"/>
                  </a:lnTo>
                  <a:lnTo>
                    <a:pt x="7014" y="35481"/>
                  </a:lnTo>
                  <a:lnTo>
                    <a:pt x="7109" y="35648"/>
                  </a:lnTo>
                  <a:lnTo>
                    <a:pt x="11478" y="37184"/>
                  </a:lnTo>
                  <a:lnTo>
                    <a:pt x="13919" y="33886"/>
                  </a:lnTo>
                  <a:lnTo>
                    <a:pt x="13884" y="38029"/>
                  </a:lnTo>
                  <a:lnTo>
                    <a:pt x="16491" y="38970"/>
                  </a:lnTo>
                  <a:lnTo>
                    <a:pt x="18241" y="39589"/>
                  </a:lnTo>
                  <a:lnTo>
                    <a:pt x="22956" y="38160"/>
                  </a:lnTo>
                  <a:lnTo>
                    <a:pt x="22992" y="34326"/>
                  </a:lnTo>
                  <a:lnTo>
                    <a:pt x="25194" y="37481"/>
                  </a:lnTo>
                  <a:lnTo>
                    <a:pt x="29647" y="36136"/>
                  </a:lnTo>
                  <a:lnTo>
                    <a:pt x="30267" y="35362"/>
                  </a:lnTo>
                  <a:lnTo>
                    <a:pt x="32588" y="32243"/>
                  </a:lnTo>
                  <a:lnTo>
                    <a:pt x="30433" y="29159"/>
                  </a:lnTo>
                  <a:lnTo>
                    <a:pt x="34231" y="30397"/>
                  </a:lnTo>
                  <a:lnTo>
                    <a:pt x="37148" y="26552"/>
                  </a:lnTo>
                  <a:lnTo>
                    <a:pt x="37220" y="21694"/>
                  </a:lnTo>
                  <a:lnTo>
                    <a:pt x="33315" y="20289"/>
                  </a:lnTo>
                  <a:lnTo>
                    <a:pt x="37244" y="19122"/>
                  </a:lnTo>
                  <a:lnTo>
                    <a:pt x="37315" y="15955"/>
                  </a:lnTo>
                  <a:lnTo>
                    <a:pt x="37315" y="15943"/>
                  </a:lnTo>
                  <a:lnTo>
                    <a:pt x="37339" y="14383"/>
                  </a:lnTo>
                  <a:lnTo>
                    <a:pt x="37351" y="14145"/>
                  </a:lnTo>
                  <a:lnTo>
                    <a:pt x="37232" y="13991"/>
                  </a:lnTo>
                  <a:lnTo>
                    <a:pt x="35493" y="11466"/>
                  </a:lnTo>
                  <a:lnTo>
                    <a:pt x="35458" y="11407"/>
                  </a:lnTo>
                  <a:lnTo>
                    <a:pt x="35434" y="11371"/>
                  </a:lnTo>
                  <a:lnTo>
                    <a:pt x="34529" y="10061"/>
                  </a:lnTo>
                  <a:lnTo>
                    <a:pt x="30671" y="11228"/>
                  </a:lnTo>
                  <a:lnTo>
                    <a:pt x="30671" y="11228"/>
                  </a:lnTo>
                  <a:lnTo>
                    <a:pt x="33076" y="7978"/>
                  </a:lnTo>
                  <a:lnTo>
                    <a:pt x="30326" y="3977"/>
                  </a:lnTo>
                  <a:lnTo>
                    <a:pt x="25778" y="2394"/>
                  </a:lnTo>
                  <a:lnTo>
                    <a:pt x="23230" y="5775"/>
                  </a:lnTo>
                  <a:lnTo>
                    <a:pt x="23301" y="1537"/>
                  </a:lnTo>
                  <a:lnTo>
                    <a:pt x="18920"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89" name="Google Shape;489;p9"/>
            <p:cNvSpPr/>
            <p:nvPr/>
          </p:nvSpPr>
          <p:spPr>
            <a:xfrm>
              <a:off x="4213900" y="846675"/>
              <a:ext cx="962050" cy="1018000"/>
            </a:xfrm>
            <a:custGeom>
              <a:rect l="l" t="t" r="r" b="b"/>
              <a:pathLst>
                <a:path w="38482" h="40720" extrusionOk="0">
                  <a:moveTo>
                    <a:pt x="19420" y="1119"/>
                  </a:moveTo>
                  <a:lnTo>
                    <a:pt x="23266" y="2453"/>
                  </a:lnTo>
                  <a:lnTo>
                    <a:pt x="23194" y="6548"/>
                  </a:lnTo>
                  <a:lnTo>
                    <a:pt x="23194" y="6620"/>
                  </a:lnTo>
                  <a:lnTo>
                    <a:pt x="22135" y="8025"/>
                  </a:lnTo>
                  <a:lnTo>
                    <a:pt x="19075" y="12073"/>
                  </a:lnTo>
                  <a:lnTo>
                    <a:pt x="15026" y="6286"/>
                  </a:lnTo>
                  <a:lnTo>
                    <a:pt x="15050" y="2465"/>
                  </a:lnTo>
                  <a:lnTo>
                    <a:pt x="16098" y="2143"/>
                  </a:lnTo>
                  <a:lnTo>
                    <a:pt x="17967" y="1548"/>
                  </a:lnTo>
                  <a:lnTo>
                    <a:pt x="19217" y="1179"/>
                  </a:lnTo>
                  <a:cubicBezTo>
                    <a:pt x="19253" y="1179"/>
                    <a:pt x="19277" y="1155"/>
                    <a:pt x="19313" y="1155"/>
                  </a:cubicBezTo>
                  <a:lnTo>
                    <a:pt x="19420" y="1119"/>
                  </a:lnTo>
                  <a:close/>
                  <a:moveTo>
                    <a:pt x="12133" y="3369"/>
                  </a:moveTo>
                  <a:lnTo>
                    <a:pt x="14264" y="6525"/>
                  </a:lnTo>
                  <a:lnTo>
                    <a:pt x="14205" y="13466"/>
                  </a:lnTo>
                  <a:lnTo>
                    <a:pt x="8359" y="11347"/>
                  </a:lnTo>
                  <a:lnTo>
                    <a:pt x="7668" y="11085"/>
                  </a:lnTo>
                  <a:lnTo>
                    <a:pt x="7609" y="11013"/>
                  </a:lnTo>
                  <a:lnTo>
                    <a:pt x="5942" y="8632"/>
                  </a:lnTo>
                  <a:lnTo>
                    <a:pt x="5561" y="8025"/>
                  </a:lnTo>
                  <a:lnTo>
                    <a:pt x="8014" y="4643"/>
                  </a:lnTo>
                  <a:lnTo>
                    <a:pt x="12133" y="3369"/>
                  </a:lnTo>
                  <a:close/>
                  <a:moveTo>
                    <a:pt x="26456" y="3560"/>
                  </a:moveTo>
                  <a:lnTo>
                    <a:pt x="30481" y="4953"/>
                  </a:lnTo>
                  <a:lnTo>
                    <a:pt x="32933" y="8513"/>
                  </a:lnTo>
                  <a:lnTo>
                    <a:pt x="30624" y="11609"/>
                  </a:lnTo>
                  <a:lnTo>
                    <a:pt x="23956" y="13621"/>
                  </a:lnTo>
                  <a:lnTo>
                    <a:pt x="24075" y="6703"/>
                  </a:lnTo>
                  <a:lnTo>
                    <a:pt x="26456" y="3560"/>
                  </a:lnTo>
                  <a:close/>
                  <a:moveTo>
                    <a:pt x="3704" y="10477"/>
                  </a:moveTo>
                  <a:lnTo>
                    <a:pt x="6978" y="11656"/>
                  </a:lnTo>
                  <a:lnTo>
                    <a:pt x="8383" y="13680"/>
                  </a:lnTo>
                  <a:lnTo>
                    <a:pt x="11121" y="17597"/>
                  </a:lnTo>
                  <a:lnTo>
                    <a:pt x="4799" y="19502"/>
                  </a:lnTo>
                  <a:lnTo>
                    <a:pt x="1144" y="18157"/>
                  </a:lnTo>
                  <a:lnTo>
                    <a:pt x="1215" y="13811"/>
                  </a:lnTo>
                  <a:lnTo>
                    <a:pt x="3704" y="10477"/>
                  </a:lnTo>
                  <a:close/>
                  <a:moveTo>
                    <a:pt x="34791" y="11228"/>
                  </a:moveTo>
                  <a:lnTo>
                    <a:pt x="35517" y="12275"/>
                  </a:lnTo>
                  <a:lnTo>
                    <a:pt x="37303" y="14871"/>
                  </a:lnTo>
                  <a:lnTo>
                    <a:pt x="37303" y="14883"/>
                  </a:lnTo>
                  <a:lnTo>
                    <a:pt x="37279" y="16442"/>
                  </a:lnTo>
                  <a:lnTo>
                    <a:pt x="37279" y="16466"/>
                  </a:lnTo>
                  <a:lnTo>
                    <a:pt x="37232" y="19288"/>
                  </a:lnTo>
                  <a:lnTo>
                    <a:pt x="33553" y="20372"/>
                  </a:lnTo>
                  <a:lnTo>
                    <a:pt x="26790" y="18074"/>
                  </a:lnTo>
                  <a:lnTo>
                    <a:pt x="31195" y="12323"/>
                  </a:lnTo>
                  <a:lnTo>
                    <a:pt x="34791" y="11228"/>
                  </a:lnTo>
                  <a:close/>
                  <a:moveTo>
                    <a:pt x="4692" y="20395"/>
                  </a:moveTo>
                  <a:lnTo>
                    <a:pt x="11205" y="22753"/>
                  </a:lnTo>
                  <a:lnTo>
                    <a:pt x="7097" y="28337"/>
                  </a:lnTo>
                  <a:lnTo>
                    <a:pt x="3489" y="29420"/>
                  </a:lnTo>
                  <a:lnTo>
                    <a:pt x="1025" y="25837"/>
                  </a:lnTo>
                  <a:lnTo>
                    <a:pt x="1096" y="21479"/>
                  </a:lnTo>
                  <a:lnTo>
                    <a:pt x="4692" y="20395"/>
                  </a:lnTo>
                  <a:close/>
                  <a:moveTo>
                    <a:pt x="33445" y="21253"/>
                  </a:moveTo>
                  <a:lnTo>
                    <a:pt x="37184" y="22598"/>
                  </a:lnTo>
                  <a:lnTo>
                    <a:pt x="37113" y="26908"/>
                  </a:lnTo>
                  <a:lnTo>
                    <a:pt x="34517" y="30313"/>
                  </a:lnTo>
                  <a:lnTo>
                    <a:pt x="30993" y="29170"/>
                  </a:lnTo>
                  <a:lnTo>
                    <a:pt x="26849" y="23253"/>
                  </a:lnTo>
                  <a:lnTo>
                    <a:pt x="33445" y="21253"/>
                  </a:lnTo>
                  <a:close/>
                  <a:moveTo>
                    <a:pt x="15300" y="8501"/>
                  </a:moveTo>
                  <a:lnTo>
                    <a:pt x="18217" y="12668"/>
                  </a:lnTo>
                  <a:lnTo>
                    <a:pt x="19039" y="13847"/>
                  </a:lnTo>
                  <a:lnTo>
                    <a:pt x="19908" y="12692"/>
                  </a:lnTo>
                  <a:lnTo>
                    <a:pt x="22968" y="8644"/>
                  </a:lnTo>
                  <a:lnTo>
                    <a:pt x="23004" y="8608"/>
                  </a:lnTo>
                  <a:lnTo>
                    <a:pt x="22908" y="13609"/>
                  </a:lnTo>
                  <a:lnTo>
                    <a:pt x="22885" y="15038"/>
                  </a:lnTo>
                  <a:lnTo>
                    <a:pt x="24254" y="14621"/>
                  </a:lnTo>
                  <a:lnTo>
                    <a:pt x="29254" y="13109"/>
                  </a:lnTo>
                  <a:lnTo>
                    <a:pt x="25968" y="17419"/>
                  </a:lnTo>
                  <a:lnTo>
                    <a:pt x="25075" y="18574"/>
                  </a:lnTo>
                  <a:lnTo>
                    <a:pt x="26456" y="19050"/>
                  </a:lnTo>
                  <a:lnTo>
                    <a:pt x="31481" y="20764"/>
                  </a:lnTo>
                  <a:lnTo>
                    <a:pt x="26564" y="22253"/>
                  </a:lnTo>
                  <a:lnTo>
                    <a:pt x="25171" y="22669"/>
                  </a:lnTo>
                  <a:lnTo>
                    <a:pt x="26004" y="23860"/>
                  </a:lnTo>
                  <a:lnTo>
                    <a:pt x="28993" y="28146"/>
                  </a:lnTo>
                  <a:lnTo>
                    <a:pt x="28993" y="28146"/>
                  </a:lnTo>
                  <a:lnTo>
                    <a:pt x="24111" y="26372"/>
                  </a:lnTo>
                  <a:lnTo>
                    <a:pt x="22718" y="25872"/>
                  </a:lnTo>
                  <a:lnTo>
                    <a:pt x="22706" y="27361"/>
                  </a:lnTo>
                  <a:lnTo>
                    <a:pt x="22658" y="32325"/>
                  </a:lnTo>
                  <a:lnTo>
                    <a:pt x="19753" y="28158"/>
                  </a:lnTo>
                  <a:lnTo>
                    <a:pt x="18920" y="26968"/>
                  </a:lnTo>
                  <a:lnTo>
                    <a:pt x="18063" y="28146"/>
                  </a:lnTo>
                  <a:lnTo>
                    <a:pt x="17003" y="29575"/>
                  </a:lnTo>
                  <a:lnTo>
                    <a:pt x="15098" y="32159"/>
                  </a:lnTo>
                  <a:lnTo>
                    <a:pt x="15146" y="27122"/>
                  </a:lnTo>
                  <a:lnTo>
                    <a:pt x="15157" y="25706"/>
                  </a:lnTo>
                  <a:lnTo>
                    <a:pt x="13800" y="26122"/>
                  </a:lnTo>
                  <a:lnTo>
                    <a:pt x="8978" y="27575"/>
                  </a:lnTo>
                  <a:lnTo>
                    <a:pt x="12038" y="23431"/>
                  </a:lnTo>
                  <a:lnTo>
                    <a:pt x="12871" y="22300"/>
                  </a:lnTo>
                  <a:lnTo>
                    <a:pt x="11562" y="21824"/>
                  </a:lnTo>
                  <a:lnTo>
                    <a:pt x="6716" y="20050"/>
                  </a:lnTo>
                  <a:lnTo>
                    <a:pt x="11443" y="18621"/>
                  </a:lnTo>
                  <a:lnTo>
                    <a:pt x="12824" y="18205"/>
                  </a:lnTo>
                  <a:lnTo>
                    <a:pt x="11990" y="17014"/>
                  </a:lnTo>
                  <a:lnTo>
                    <a:pt x="9252" y="13097"/>
                  </a:lnTo>
                  <a:lnTo>
                    <a:pt x="8966" y="12692"/>
                  </a:lnTo>
                  <a:lnTo>
                    <a:pt x="13848" y="14466"/>
                  </a:lnTo>
                  <a:lnTo>
                    <a:pt x="15253" y="14954"/>
                  </a:lnTo>
                  <a:lnTo>
                    <a:pt x="15265" y="13466"/>
                  </a:lnTo>
                  <a:lnTo>
                    <a:pt x="15300" y="8501"/>
                  </a:lnTo>
                  <a:close/>
                  <a:moveTo>
                    <a:pt x="14098" y="27075"/>
                  </a:moveTo>
                  <a:lnTo>
                    <a:pt x="14038" y="34052"/>
                  </a:lnTo>
                  <a:lnTo>
                    <a:pt x="11764" y="37100"/>
                  </a:lnTo>
                  <a:lnTo>
                    <a:pt x="7930" y="35766"/>
                  </a:lnTo>
                  <a:lnTo>
                    <a:pt x="7930" y="35754"/>
                  </a:lnTo>
                  <a:lnTo>
                    <a:pt x="5359" y="32135"/>
                  </a:lnTo>
                  <a:lnTo>
                    <a:pt x="7668" y="29004"/>
                  </a:lnTo>
                  <a:lnTo>
                    <a:pt x="14098" y="27075"/>
                  </a:lnTo>
                  <a:close/>
                  <a:moveTo>
                    <a:pt x="23766" y="27337"/>
                  </a:moveTo>
                  <a:lnTo>
                    <a:pt x="30278" y="29718"/>
                  </a:lnTo>
                  <a:lnTo>
                    <a:pt x="30290" y="29718"/>
                  </a:lnTo>
                  <a:lnTo>
                    <a:pt x="30350" y="29801"/>
                  </a:lnTo>
                  <a:lnTo>
                    <a:pt x="32422" y="32754"/>
                  </a:lnTo>
                  <a:lnTo>
                    <a:pt x="30338" y="35576"/>
                  </a:lnTo>
                  <a:lnTo>
                    <a:pt x="29814" y="36231"/>
                  </a:lnTo>
                  <a:lnTo>
                    <a:pt x="25885" y="37421"/>
                  </a:lnTo>
                  <a:lnTo>
                    <a:pt x="23706" y="34290"/>
                  </a:lnTo>
                  <a:lnTo>
                    <a:pt x="23766" y="27337"/>
                  </a:lnTo>
                  <a:close/>
                  <a:moveTo>
                    <a:pt x="18908" y="28742"/>
                  </a:moveTo>
                  <a:lnTo>
                    <a:pt x="22956" y="34528"/>
                  </a:lnTo>
                  <a:lnTo>
                    <a:pt x="22920" y="38326"/>
                  </a:lnTo>
                  <a:lnTo>
                    <a:pt x="18729" y="39588"/>
                  </a:lnTo>
                  <a:lnTo>
                    <a:pt x="17158" y="39041"/>
                  </a:lnTo>
                  <a:lnTo>
                    <a:pt x="14907" y="38219"/>
                  </a:lnTo>
                  <a:lnTo>
                    <a:pt x="14931" y="34230"/>
                  </a:lnTo>
                  <a:lnTo>
                    <a:pt x="14931" y="34147"/>
                  </a:lnTo>
                  <a:lnTo>
                    <a:pt x="17848" y="30170"/>
                  </a:lnTo>
                  <a:lnTo>
                    <a:pt x="18908" y="28742"/>
                  </a:lnTo>
                  <a:close/>
                  <a:moveTo>
                    <a:pt x="19384" y="0"/>
                  </a:moveTo>
                  <a:lnTo>
                    <a:pt x="19027" y="155"/>
                  </a:lnTo>
                  <a:lnTo>
                    <a:pt x="18991" y="167"/>
                  </a:lnTo>
                  <a:lnTo>
                    <a:pt x="18908" y="191"/>
                  </a:lnTo>
                  <a:lnTo>
                    <a:pt x="17658" y="572"/>
                  </a:lnTo>
                  <a:lnTo>
                    <a:pt x="15777" y="1167"/>
                  </a:lnTo>
                  <a:lnTo>
                    <a:pt x="14741" y="1488"/>
                  </a:lnTo>
                  <a:lnTo>
                    <a:pt x="14014" y="1714"/>
                  </a:lnTo>
                  <a:lnTo>
                    <a:pt x="14014" y="2476"/>
                  </a:lnTo>
                  <a:lnTo>
                    <a:pt x="13991" y="4239"/>
                  </a:lnTo>
                  <a:lnTo>
                    <a:pt x="13014" y="2786"/>
                  </a:lnTo>
                  <a:lnTo>
                    <a:pt x="12586" y="2143"/>
                  </a:lnTo>
                  <a:lnTo>
                    <a:pt x="11836" y="2381"/>
                  </a:lnTo>
                  <a:lnTo>
                    <a:pt x="7728" y="3667"/>
                  </a:lnTo>
                  <a:lnTo>
                    <a:pt x="7406" y="3762"/>
                  </a:lnTo>
                  <a:lnTo>
                    <a:pt x="7192" y="4048"/>
                  </a:lnTo>
                  <a:lnTo>
                    <a:pt x="4739" y="7429"/>
                  </a:lnTo>
                  <a:lnTo>
                    <a:pt x="4323" y="8001"/>
                  </a:lnTo>
                  <a:lnTo>
                    <a:pt x="4704" y="8596"/>
                  </a:lnTo>
                  <a:lnTo>
                    <a:pt x="5097" y="9215"/>
                  </a:lnTo>
                  <a:lnTo>
                    <a:pt x="5109" y="9227"/>
                  </a:lnTo>
                  <a:lnTo>
                    <a:pt x="5120" y="9239"/>
                  </a:lnTo>
                  <a:lnTo>
                    <a:pt x="5716" y="10096"/>
                  </a:lnTo>
                  <a:lnTo>
                    <a:pt x="4085" y="9513"/>
                  </a:lnTo>
                  <a:lnTo>
                    <a:pt x="3358" y="9239"/>
                  </a:lnTo>
                  <a:lnTo>
                    <a:pt x="2894" y="9870"/>
                  </a:lnTo>
                  <a:lnTo>
                    <a:pt x="406" y="13204"/>
                  </a:lnTo>
                  <a:lnTo>
                    <a:pt x="215" y="13466"/>
                  </a:lnTo>
                  <a:lnTo>
                    <a:pt x="215" y="13811"/>
                  </a:lnTo>
                  <a:lnTo>
                    <a:pt x="144" y="18157"/>
                  </a:lnTo>
                  <a:lnTo>
                    <a:pt x="120" y="18895"/>
                  </a:lnTo>
                  <a:lnTo>
                    <a:pt x="822" y="19157"/>
                  </a:lnTo>
                  <a:lnTo>
                    <a:pt x="2823" y="19883"/>
                  </a:lnTo>
                  <a:lnTo>
                    <a:pt x="822" y="20491"/>
                  </a:lnTo>
                  <a:lnTo>
                    <a:pt x="96" y="20717"/>
                  </a:lnTo>
                  <a:lnTo>
                    <a:pt x="84" y="21479"/>
                  </a:lnTo>
                  <a:lnTo>
                    <a:pt x="1" y="25837"/>
                  </a:lnTo>
                  <a:lnTo>
                    <a:pt x="1" y="26182"/>
                  </a:lnTo>
                  <a:lnTo>
                    <a:pt x="203" y="26468"/>
                  </a:lnTo>
                  <a:lnTo>
                    <a:pt x="2668" y="30051"/>
                  </a:lnTo>
                  <a:lnTo>
                    <a:pt x="3096" y="30670"/>
                  </a:lnTo>
                  <a:lnTo>
                    <a:pt x="3835" y="30456"/>
                  </a:lnTo>
                  <a:lnTo>
                    <a:pt x="5835" y="29837"/>
                  </a:lnTo>
                  <a:lnTo>
                    <a:pt x="4585" y="31551"/>
                  </a:lnTo>
                  <a:lnTo>
                    <a:pt x="4144" y="32159"/>
                  </a:lnTo>
                  <a:lnTo>
                    <a:pt x="4573" y="32778"/>
                  </a:lnTo>
                  <a:lnTo>
                    <a:pt x="7121" y="36362"/>
                  </a:lnTo>
                  <a:lnTo>
                    <a:pt x="7121" y="36374"/>
                  </a:lnTo>
                  <a:lnTo>
                    <a:pt x="7311" y="36671"/>
                  </a:lnTo>
                  <a:lnTo>
                    <a:pt x="7645" y="36790"/>
                  </a:lnTo>
                  <a:lnTo>
                    <a:pt x="11478" y="38136"/>
                  </a:lnTo>
                  <a:lnTo>
                    <a:pt x="12205" y="38386"/>
                  </a:lnTo>
                  <a:lnTo>
                    <a:pt x="12669" y="37778"/>
                  </a:lnTo>
                  <a:lnTo>
                    <a:pt x="13931" y="36076"/>
                  </a:lnTo>
                  <a:lnTo>
                    <a:pt x="13919" y="38231"/>
                  </a:lnTo>
                  <a:lnTo>
                    <a:pt x="13919" y="38981"/>
                  </a:lnTo>
                  <a:lnTo>
                    <a:pt x="14622" y="39231"/>
                  </a:lnTo>
                  <a:lnTo>
                    <a:pt x="16872" y="40053"/>
                  </a:lnTo>
                  <a:lnTo>
                    <a:pt x="18444" y="40600"/>
                  </a:lnTo>
                  <a:lnTo>
                    <a:pt x="18777" y="40719"/>
                  </a:lnTo>
                  <a:lnTo>
                    <a:pt x="19098" y="40612"/>
                  </a:lnTo>
                  <a:lnTo>
                    <a:pt x="23301" y="39350"/>
                  </a:lnTo>
                  <a:lnTo>
                    <a:pt x="24040" y="39124"/>
                  </a:lnTo>
                  <a:lnTo>
                    <a:pt x="24040" y="38350"/>
                  </a:lnTo>
                  <a:lnTo>
                    <a:pt x="24051" y="36552"/>
                  </a:lnTo>
                  <a:lnTo>
                    <a:pt x="25099" y="38052"/>
                  </a:lnTo>
                  <a:lnTo>
                    <a:pt x="25528" y="38683"/>
                  </a:lnTo>
                  <a:lnTo>
                    <a:pt x="26254" y="38457"/>
                  </a:lnTo>
                  <a:lnTo>
                    <a:pt x="30183" y="37266"/>
                  </a:lnTo>
                  <a:lnTo>
                    <a:pt x="30505" y="37183"/>
                  </a:lnTo>
                  <a:lnTo>
                    <a:pt x="30707" y="36921"/>
                  </a:lnTo>
                  <a:lnTo>
                    <a:pt x="31231" y="36266"/>
                  </a:lnTo>
                  <a:lnTo>
                    <a:pt x="31243" y="36254"/>
                  </a:lnTo>
                  <a:lnTo>
                    <a:pt x="31255" y="36243"/>
                  </a:lnTo>
                  <a:lnTo>
                    <a:pt x="33338" y="33433"/>
                  </a:lnTo>
                  <a:lnTo>
                    <a:pt x="33791" y="32814"/>
                  </a:lnTo>
                  <a:lnTo>
                    <a:pt x="33362" y="32206"/>
                  </a:lnTo>
                  <a:lnTo>
                    <a:pt x="32314" y="30718"/>
                  </a:lnTo>
                  <a:lnTo>
                    <a:pt x="32314" y="30718"/>
                  </a:lnTo>
                  <a:lnTo>
                    <a:pt x="34279" y="31361"/>
                  </a:lnTo>
                  <a:lnTo>
                    <a:pt x="34993" y="31587"/>
                  </a:lnTo>
                  <a:lnTo>
                    <a:pt x="35446" y="30992"/>
                  </a:lnTo>
                  <a:lnTo>
                    <a:pt x="38029" y="27575"/>
                  </a:lnTo>
                  <a:lnTo>
                    <a:pt x="38244" y="27313"/>
                  </a:lnTo>
                  <a:lnTo>
                    <a:pt x="38244" y="26968"/>
                  </a:lnTo>
                  <a:lnTo>
                    <a:pt x="38315" y="22646"/>
                  </a:lnTo>
                  <a:lnTo>
                    <a:pt x="38327" y="21907"/>
                  </a:lnTo>
                  <a:lnTo>
                    <a:pt x="37625" y="21657"/>
                  </a:lnTo>
                  <a:lnTo>
                    <a:pt x="35600" y="20931"/>
                  </a:lnTo>
                  <a:lnTo>
                    <a:pt x="37625" y="20336"/>
                  </a:lnTo>
                  <a:lnTo>
                    <a:pt x="38375" y="20110"/>
                  </a:lnTo>
                  <a:lnTo>
                    <a:pt x="38387" y="19336"/>
                  </a:lnTo>
                  <a:lnTo>
                    <a:pt x="38434" y="16550"/>
                  </a:lnTo>
                  <a:lnTo>
                    <a:pt x="38434" y="16538"/>
                  </a:lnTo>
                  <a:lnTo>
                    <a:pt x="38434" y="16526"/>
                  </a:lnTo>
                  <a:lnTo>
                    <a:pt x="38434" y="16502"/>
                  </a:lnTo>
                  <a:lnTo>
                    <a:pt x="38458" y="14990"/>
                  </a:lnTo>
                  <a:lnTo>
                    <a:pt x="38458" y="14954"/>
                  </a:lnTo>
                  <a:lnTo>
                    <a:pt x="38482" y="14585"/>
                  </a:lnTo>
                  <a:lnTo>
                    <a:pt x="38256" y="14287"/>
                  </a:lnTo>
                  <a:lnTo>
                    <a:pt x="38244" y="14276"/>
                  </a:lnTo>
                  <a:lnTo>
                    <a:pt x="36493" y="11740"/>
                  </a:lnTo>
                  <a:lnTo>
                    <a:pt x="36422" y="11620"/>
                  </a:lnTo>
                  <a:lnTo>
                    <a:pt x="36410" y="11609"/>
                  </a:lnTo>
                  <a:lnTo>
                    <a:pt x="35755" y="10668"/>
                  </a:lnTo>
                  <a:lnTo>
                    <a:pt x="35327" y="10049"/>
                  </a:lnTo>
                  <a:lnTo>
                    <a:pt x="34588" y="10275"/>
                  </a:lnTo>
                  <a:lnTo>
                    <a:pt x="32624" y="10870"/>
                  </a:lnTo>
                  <a:lnTo>
                    <a:pt x="33874" y="9204"/>
                  </a:lnTo>
                  <a:lnTo>
                    <a:pt x="34327" y="8608"/>
                  </a:lnTo>
                  <a:lnTo>
                    <a:pt x="33898" y="7977"/>
                  </a:lnTo>
                  <a:lnTo>
                    <a:pt x="31457" y="4417"/>
                  </a:lnTo>
                  <a:lnTo>
                    <a:pt x="31255" y="4143"/>
                  </a:lnTo>
                  <a:lnTo>
                    <a:pt x="30933" y="4024"/>
                  </a:lnTo>
                  <a:lnTo>
                    <a:pt x="26897" y="2619"/>
                  </a:lnTo>
                  <a:lnTo>
                    <a:pt x="26183" y="2369"/>
                  </a:lnTo>
                  <a:lnTo>
                    <a:pt x="25718" y="2977"/>
                  </a:lnTo>
                  <a:lnTo>
                    <a:pt x="24385" y="4762"/>
                  </a:lnTo>
                  <a:lnTo>
                    <a:pt x="24432" y="2512"/>
                  </a:lnTo>
                  <a:lnTo>
                    <a:pt x="24444" y="1762"/>
                  </a:lnTo>
                  <a:lnTo>
                    <a:pt x="23730" y="1500"/>
                  </a:lnTo>
                  <a:lnTo>
                    <a:pt x="19872" y="167"/>
                  </a:lnTo>
                  <a:lnTo>
                    <a:pt x="19384"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0" name="Google Shape;490;p9"/>
            <p:cNvSpPr/>
            <p:nvPr/>
          </p:nvSpPr>
          <p:spPr>
            <a:xfrm>
              <a:off x="4320175" y="995200"/>
              <a:ext cx="744750" cy="723325"/>
            </a:xfrm>
            <a:custGeom>
              <a:rect l="l" t="t" r="r" b="b"/>
              <a:pathLst>
                <a:path w="29790" h="28933" extrusionOk="0">
                  <a:moveTo>
                    <a:pt x="10252" y="0"/>
                  </a:moveTo>
                  <a:lnTo>
                    <a:pt x="10192" y="7870"/>
                  </a:lnTo>
                  <a:lnTo>
                    <a:pt x="2798" y="5179"/>
                  </a:lnTo>
                  <a:lnTo>
                    <a:pt x="7430" y="11799"/>
                  </a:lnTo>
                  <a:lnTo>
                    <a:pt x="0" y="14026"/>
                  </a:lnTo>
                  <a:lnTo>
                    <a:pt x="7323" y="16705"/>
                  </a:lnTo>
                  <a:lnTo>
                    <a:pt x="2703" y="22979"/>
                  </a:lnTo>
                  <a:lnTo>
                    <a:pt x="2703" y="22979"/>
                  </a:lnTo>
                  <a:lnTo>
                    <a:pt x="10228" y="20717"/>
                  </a:lnTo>
                  <a:lnTo>
                    <a:pt x="10168" y="28516"/>
                  </a:lnTo>
                  <a:lnTo>
                    <a:pt x="14657" y="22396"/>
                  </a:lnTo>
                  <a:lnTo>
                    <a:pt x="19229" y="28932"/>
                  </a:lnTo>
                  <a:lnTo>
                    <a:pt x="19288" y="21074"/>
                  </a:lnTo>
                  <a:lnTo>
                    <a:pt x="26670" y="23753"/>
                  </a:lnTo>
                  <a:lnTo>
                    <a:pt x="26670" y="23753"/>
                  </a:lnTo>
                  <a:lnTo>
                    <a:pt x="21860" y="16907"/>
                  </a:lnTo>
                  <a:lnTo>
                    <a:pt x="19015" y="17752"/>
                  </a:lnTo>
                  <a:lnTo>
                    <a:pt x="19003" y="20658"/>
                  </a:lnTo>
                  <a:lnTo>
                    <a:pt x="16312" y="19669"/>
                  </a:lnTo>
                  <a:lnTo>
                    <a:pt x="14669" y="21896"/>
                  </a:lnTo>
                  <a:lnTo>
                    <a:pt x="13050" y="19574"/>
                  </a:lnTo>
                  <a:lnTo>
                    <a:pt x="10383" y="20372"/>
                  </a:lnTo>
                  <a:lnTo>
                    <a:pt x="10406" y="17526"/>
                  </a:lnTo>
                  <a:lnTo>
                    <a:pt x="7787" y="16562"/>
                  </a:lnTo>
                  <a:lnTo>
                    <a:pt x="9406" y="14359"/>
                  </a:lnTo>
                  <a:lnTo>
                    <a:pt x="7751" y="11990"/>
                  </a:lnTo>
                  <a:lnTo>
                    <a:pt x="10466" y="11180"/>
                  </a:lnTo>
                  <a:lnTo>
                    <a:pt x="10478" y="8275"/>
                  </a:lnTo>
                  <a:lnTo>
                    <a:pt x="13169" y="9251"/>
                  </a:lnTo>
                  <a:lnTo>
                    <a:pt x="14788" y="7037"/>
                  </a:lnTo>
                  <a:lnTo>
                    <a:pt x="16431" y="9370"/>
                  </a:lnTo>
                  <a:lnTo>
                    <a:pt x="19169" y="8466"/>
                  </a:lnTo>
                  <a:lnTo>
                    <a:pt x="19062" y="11394"/>
                  </a:lnTo>
                  <a:lnTo>
                    <a:pt x="21694" y="12371"/>
                  </a:lnTo>
                  <a:lnTo>
                    <a:pt x="20062" y="14585"/>
                  </a:lnTo>
                  <a:lnTo>
                    <a:pt x="22170" y="17109"/>
                  </a:lnTo>
                  <a:lnTo>
                    <a:pt x="29790" y="14835"/>
                  </a:lnTo>
                  <a:lnTo>
                    <a:pt x="22158" y="12216"/>
                  </a:lnTo>
                  <a:lnTo>
                    <a:pt x="27111" y="5775"/>
                  </a:lnTo>
                  <a:lnTo>
                    <a:pt x="19336" y="8120"/>
                  </a:lnTo>
                  <a:lnTo>
                    <a:pt x="19467" y="381"/>
                  </a:lnTo>
                  <a:lnTo>
                    <a:pt x="14800" y="6537"/>
                  </a:lnTo>
                  <a:lnTo>
                    <a:pt x="10252" y="0"/>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1" name="Google Shape;491;p9"/>
            <p:cNvSpPr/>
            <p:nvPr/>
          </p:nvSpPr>
          <p:spPr>
            <a:xfrm>
              <a:off x="4320175" y="995200"/>
              <a:ext cx="744750" cy="723325"/>
            </a:xfrm>
            <a:custGeom>
              <a:rect l="l" t="t" r="r" b="b"/>
              <a:pathLst>
                <a:path w="29790" h="28933" extrusionOk="0">
                  <a:moveTo>
                    <a:pt x="10252" y="0"/>
                  </a:moveTo>
                  <a:lnTo>
                    <a:pt x="10192" y="7870"/>
                  </a:lnTo>
                  <a:lnTo>
                    <a:pt x="2798" y="5179"/>
                  </a:lnTo>
                  <a:lnTo>
                    <a:pt x="7430" y="11799"/>
                  </a:lnTo>
                  <a:lnTo>
                    <a:pt x="0" y="14026"/>
                  </a:lnTo>
                  <a:lnTo>
                    <a:pt x="7323" y="16705"/>
                  </a:lnTo>
                  <a:lnTo>
                    <a:pt x="2703" y="22979"/>
                  </a:lnTo>
                  <a:lnTo>
                    <a:pt x="2703" y="22979"/>
                  </a:lnTo>
                  <a:lnTo>
                    <a:pt x="10228" y="20717"/>
                  </a:lnTo>
                  <a:lnTo>
                    <a:pt x="10168" y="28516"/>
                  </a:lnTo>
                  <a:lnTo>
                    <a:pt x="14657" y="22396"/>
                  </a:lnTo>
                  <a:lnTo>
                    <a:pt x="19229" y="28932"/>
                  </a:lnTo>
                  <a:lnTo>
                    <a:pt x="19288" y="21074"/>
                  </a:lnTo>
                  <a:lnTo>
                    <a:pt x="26670" y="23753"/>
                  </a:lnTo>
                  <a:lnTo>
                    <a:pt x="26670" y="23753"/>
                  </a:lnTo>
                  <a:lnTo>
                    <a:pt x="21860" y="16907"/>
                  </a:lnTo>
                  <a:lnTo>
                    <a:pt x="19015" y="17752"/>
                  </a:lnTo>
                  <a:lnTo>
                    <a:pt x="19003" y="20658"/>
                  </a:lnTo>
                  <a:lnTo>
                    <a:pt x="16312" y="19669"/>
                  </a:lnTo>
                  <a:lnTo>
                    <a:pt x="14669" y="21896"/>
                  </a:lnTo>
                  <a:lnTo>
                    <a:pt x="13050" y="19574"/>
                  </a:lnTo>
                  <a:lnTo>
                    <a:pt x="10383" y="20372"/>
                  </a:lnTo>
                  <a:lnTo>
                    <a:pt x="10406" y="17526"/>
                  </a:lnTo>
                  <a:lnTo>
                    <a:pt x="7787" y="16562"/>
                  </a:lnTo>
                  <a:lnTo>
                    <a:pt x="9406" y="14359"/>
                  </a:lnTo>
                  <a:lnTo>
                    <a:pt x="7751" y="11990"/>
                  </a:lnTo>
                  <a:lnTo>
                    <a:pt x="10466" y="11180"/>
                  </a:lnTo>
                  <a:lnTo>
                    <a:pt x="10478" y="8275"/>
                  </a:lnTo>
                  <a:lnTo>
                    <a:pt x="13169" y="9251"/>
                  </a:lnTo>
                  <a:lnTo>
                    <a:pt x="14788" y="7037"/>
                  </a:lnTo>
                  <a:lnTo>
                    <a:pt x="16431" y="9370"/>
                  </a:lnTo>
                  <a:lnTo>
                    <a:pt x="19169" y="8466"/>
                  </a:lnTo>
                  <a:lnTo>
                    <a:pt x="19062" y="11394"/>
                  </a:lnTo>
                  <a:lnTo>
                    <a:pt x="21694" y="12371"/>
                  </a:lnTo>
                  <a:lnTo>
                    <a:pt x="20062" y="14585"/>
                  </a:lnTo>
                  <a:lnTo>
                    <a:pt x="22170" y="17109"/>
                  </a:lnTo>
                  <a:lnTo>
                    <a:pt x="29790" y="14835"/>
                  </a:lnTo>
                  <a:lnTo>
                    <a:pt x="22158" y="12216"/>
                  </a:lnTo>
                  <a:lnTo>
                    <a:pt x="27111" y="5775"/>
                  </a:lnTo>
                  <a:lnTo>
                    <a:pt x="19336" y="8120"/>
                  </a:lnTo>
                  <a:lnTo>
                    <a:pt x="19467" y="381"/>
                  </a:lnTo>
                  <a:lnTo>
                    <a:pt x="14800" y="6537"/>
                  </a:lnTo>
                  <a:lnTo>
                    <a:pt x="10252" y="0"/>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2" name="Google Shape;492;p9"/>
            <p:cNvSpPr/>
            <p:nvPr/>
          </p:nvSpPr>
          <p:spPr>
            <a:xfrm>
              <a:off x="4278800" y="954125"/>
              <a:ext cx="829300" cy="805475"/>
            </a:xfrm>
            <a:custGeom>
              <a:rect l="l" t="t" r="r" b="b"/>
              <a:pathLst>
                <a:path w="33172" h="32219" extrusionOk="0">
                  <a:moveTo>
                    <a:pt x="12419" y="3298"/>
                  </a:moveTo>
                  <a:lnTo>
                    <a:pt x="16002" y="8418"/>
                  </a:lnTo>
                  <a:lnTo>
                    <a:pt x="14633" y="10275"/>
                  </a:lnTo>
                  <a:lnTo>
                    <a:pt x="12371" y="9454"/>
                  </a:lnTo>
                  <a:lnTo>
                    <a:pt x="12419" y="3298"/>
                  </a:lnTo>
                  <a:close/>
                  <a:moveTo>
                    <a:pt x="20574" y="3620"/>
                  </a:moveTo>
                  <a:lnTo>
                    <a:pt x="20467" y="9680"/>
                  </a:lnTo>
                  <a:lnTo>
                    <a:pt x="18288" y="10394"/>
                  </a:lnTo>
                  <a:lnTo>
                    <a:pt x="16919" y="8442"/>
                  </a:lnTo>
                  <a:lnTo>
                    <a:pt x="20574" y="3620"/>
                  </a:lnTo>
                  <a:close/>
                  <a:moveTo>
                    <a:pt x="5834" y="7882"/>
                  </a:moveTo>
                  <a:lnTo>
                    <a:pt x="10716" y="9668"/>
                  </a:lnTo>
                  <a:lnTo>
                    <a:pt x="11609" y="9989"/>
                  </a:lnTo>
                  <a:lnTo>
                    <a:pt x="11597" y="12430"/>
                  </a:lnTo>
                  <a:lnTo>
                    <a:pt x="9466" y="13073"/>
                  </a:lnTo>
                  <a:lnTo>
                    <a:pt x="5834" y="7882"/>
                  </a:lnTo>
                  <a:close/>
                  <a:moveTo>
                    <a:pt x="27361" y="8382"/>
                  </a:moveTo>
                  <a:lnTo>
                    <a:pt x="23444" y="13490"/>
                  </a:lnTo>
                  <a:lnTo>
                    <a:pt x="21253" y="12680"/>
                  </a:lnTo>
                  <a:lnTo>
                    <a:pt x="21336" y="10204"/>
                  </a:lnTo>
                  <a:lnTo>
                    <a:pt x="27361" y="8382"/>
                  </a:lnTo>
                  <a:close/>
                  <a:moveTo>
                    <a:pt x="9037" y="13990"/>
                  </a:moveTo>
                  <a:lnTo>
                    <a:pt x="10418" y="15990"/>
                  </a:lnTo>
                  <a:lnTo>
                    <a:pt x="9061" y="17824"/>
                  </a:lnTo>
                  <a:lnTo>
                    <a:pt x="3310" y="15716"/>
                  </a:lnTo>
                  <a:lnTo>
                    <a:pt x="9037" y="13990"/>
                  </a:lnTo>
                  <a:close/>
                  <a:moveTo>
                    <a:pt x="23730" y="14383"/>
                  </a:moveTo>
                  <a:lnTo>
                    <a:pt x="29742" y="16431"/>
                  </a:lnTo>
                  <a:lnTo>
                    <a:pt x="24003" y="18145"/>
                  </a:lnTo>
                  <a:lnTo>
                    <a:pt x="22384" y="16193"/>
                  </a:lnTo>
                  <a:lnTo>
                    <a:pt x="23515" y="14669"/>
                  </a:lnTo>
                  <a:lnTo>
                    <a:pt x="23730" y="14383"/>
                  </a:lnTo>
                  <a:close/>
                  <a:moveTo>
                    <a:pt x="16431" y="9573"/>
                  </a:moveTo>
                  <a:lnTo>
                    <a:pt x="17431" y="10990"/>
                  </a:lnTo>
                  <a:lnTo>
                    <a:pt x="17872" y="11621"/>
                  </a:lnTo>
                  <a:lnTo>
                    <a:pt x="18622" y="11394"/>
                  </a:lnTo>
                  <a:lnTo>
                    <a:pt x="20265" y="10835"/>
                  </a:lnTo>
                  <a:lnTo>
                    <a:pt x="20205" y="12633"/>
                  </a:lnTo>
                  <a:lnTo>
                    <a:pt x="20181" y="13395"/>
                  </a:lnTo>
                  <a:lnTo>
                    <a:pt x="20896" y="13645"/>
                  </a:lnTo>
                  <a:lnTo>
                    <a:pt x="22515" y="14240"/>
                  </a:lnTo>
                  <a:lnTo>
                    <a:pt x="21539" y="15573"/>
                  </a:lnTo>
                  <a:lnTo>
                    <a:pt x="21039" y="16228"/>
                  </a:lnTo>
                  <a:lnTo>
                    <a:pt x="21563" y="16847"/>
                  </a:lnTo>
                  <a:lnTo>
                    <a:pt x="22694" y="18217"/>
                  </a:lnTo>
                  <a:lnTo>
                    <a:pt x="20884" y="18764"/>
                  </a:lnTo>
                  <a:lnTo>
                    <a:pt x="20134" y="18991"/>
                  </a:lnTo>
                  <a:lnTo>
                    <a:pt x="20134" y="19764"/>
                  </a:lnTo>
                  <a:lnTo>
                    <a:pt x="20122" y="21539"/>
                  </a:lnTo>
                  <a:lnTo>
                    <a:pt x="18503" y="20943"/>
                  </a:lnTo>
                  <a:lnTo>
                    <a:pt x="17764" y="20669"/>
                  </a:lnTo>
                  <a:lnTo>
                    <a:pt x="17312" y="21300"/>
                  </a:lnTo>
                  <a:lnTo>
                    <a:pt x="16336" y="22610"/>
                  </a:lnTo>
                  <a:lnTo>
                    <a:pt x="15348" y="21181"/>
                  </a:lnTo>
                  <a:lnTo>
                    <a:pt x="14907" y="20550"/>
                  </a:lnTo>
                  <a:lnTo>
                    <a:pt x="14181" y="20777"/>
                  </a:lnTo>
                  <a:lnTo>
                    <a:pt x="12561" y="21265"/>
                  </a:lnTo>
                  <a:lnTo>
                    <a:pt x="12573" y="19514"/>
                  </a:lnTo>
                  <a:lnTo>
                    <a:pt x="12573" y="18764"/>
                  </a:lnTo>
                  <a:lnTo>
                    <a:pt x="11871" y="18514"/>
                  </a:lnTo>
                  <a:lnTo>
                    <a:pt x="10252" y="17919"/>
                  </a:lnTo>
                  <a:lnTo>
                    <a:pt x="11252" y="16562"/>
                  </a:lnTo>
                  <a:lnTo>
                    <a:pt x="11692" y="15954"/>
                  </a:lnTo>
                  <a:lnTo>
                    <a:pt x="11264" y="15347"/>
                  </a:lnTo>
                  <a:lnTo>
                    <a:pt x="10240" y="13883"/>
                  </a:lnTo>
                  <a:lnTo>
                    <a:pt x="11871" y="13395"/>
                  </a:lnTo>
                  <a:lnTo>
                    <a:pt x="12621" y="13168"/>
                  </a:lnTo>
                  <a:lnTo>
                    <a:pt x="12621" y="12395"/>
                  </a:lnTo>
                  <a:lnTo>
                    <a:pt x="12633" y="10632"/>
                  </a:lnTo>
                  <a:lnTo>
                    <a:pt x="14252" y="11228"/>
                  </a:lnTo>
                  <a:lnTo>
                    <a:pt x="15002" y="11525"/>
                  </a:lnTo>
                  <a:lnTo>
                    <a:pt x="15467" y="10894"/>
                  </a:lnTo>
                  <a:lnTo>
                    <a:pt x="16431" y="9573"/>
                  </a:lnTo>
                  <a:close/>
                  <a:moveTo>
                    <a:pt x="9347" y="18729"/>
                  </a:moveTo>
                  <a:lnTo>
                    <a:pt x="11538" y="19526"/>
                  </a:lnTo>
                  <a:lnTo>
                    <a:pt x="11526" y="21908"/>
                  </a:lnTo>
                  <a:lnTo>
                    <a:pt x="5715" y="23670"/>
                  </a:lnTo>
                  <a:lnTo>
                    <a:pt x="9347" y="18729"/>
                  </a:lnTo>
                  <a:close/>
                  <a:moveTo>
                    <a:pt x="23301" y="19157"/>
                  </a:moveTo>
                  <a:lnTo>
                    <a:pt x="26944" y="24348"/>
                  </a:lnTo>
                  <a:lnTo>
                    <a:pt x="26944" y="24348"/>
                  </a:lnTo>
                  <a:lnTo>
                    <a:pt x="21170" y="22253"/>
                  </a:lnTo>
                  <a:lnTo>
                    <a:pt x="21182" y="19812"/>
                  </a:lnTo>
                  <a:lnTo>
                    <a:pt x="23301" y="19157"/>
                  </a:lnTo>
                  <a:close/>
                  <a:moveTo>
                    <a:pt x="14478" y="21824"/>
                  </a:moveTo>
                  <a:lnTo>
                    <a:pt x="15848" y="23789"/>
                  </a:lnTo>
                  <a:lnTo>
                    <a:pt x="13871" y="26468"/>
                  </a:lnTo>
                  <a:lnTo>
                    <a:pt x="12335" y="28551"/>
                  </a:lnTo>
                  <a:lnTo>
                    <a:pt x="12383" y="22467"/>
                  </a:lnTo>
                  <a:lnTo>
                    <a:pt x="14478" y="21824"/>
                  </a:lnTo>
                  <a:close/>
                  <a:moveTo>
                    <a:pt x="18157" y="21943"/>
                  </a:moveTo>
                  <a:lnTo>
                    <a:pt x="20420" y="22765"/>
                  </a:lnTo>
                  <a:lnTo>
                    <a:pt x="20372" y="28920"/>
                  </a:lnTo>
                  <a:lnTo>
                    <a:pt x="16788" y="23789"/>
                  </a:lnTo>
                  <a:lnTo>
                    <a:pt x="18157" y="21943"/>
                  </a:lnTo>
                  <a:close/>
                  <a:moveTo>
                    <a:pt x="11383" y="0"/>
                  </a:moveTo>
                  <a:lnTo>
                    <a:pt x="11359" y="3298"/>
                  </a:lnTo>
                  <a:lnTo>
                    <a:pt x="11311" y="8775"/>
                  </a:lnTo>
                  <a:lnTo>
                    <a:pt x="11061" y="8680"/>
                  </a:lnTo>
                  <a:lnTo>
                    <a:pt x="6180" y="6894"/>
                  </a:lnTo>
                  <a:lnTo>
                    <a:pt x="3060" y="5763"/>
                  </a:lnTo>
                  <a:lnTo>
                    <a:pt x="4965" y="8489"/>
                  </a:lnTo>
                  <a:lnTo>
                    <a:pt x="8228" y="13157"/>
                  </a:lnTo>
                  <a:lnTo>
                    <a:pt x="3013" y="14740"/>
                  </a:lnTo>
                  <a:lnTo>
                    <a:pt x="0" y="15645"/>
                  </a:lnTo>
                  <a:lnTo>
                    <a:pt x="2965" y="16716"/>
                  </a:lnTo>
                  <a:lnTo>
                    <a:pt x="8144" y="18610"/>
                  </a:lnTo>
                  <a:lnTo>
                    <a:pt x="4870" y="23063"/>
                  </a:lnTo>
                  <a:lnTo>
                    <a:pt x="3013" y="25587"/>
                  </a:lnTo>
                  <a:lnTo>
                    <a:pt x="3013" y="25587"/>
                  </a:lnTo>
                  <a:lnTo>
                    <a:pt x="6013" y="24682"/>
                  </a:lnTo>
                  <a:lnTo>
                    <a:pt x="11359" y="23074"/>
                  </a:lnTo>
                  <a:lnTo>
                    <a:pt x="11311" y="28551"/>
                  </a:lnTo>
                  <a:lnTo>
                    <a:pt x="11287" y="31778"/>
                  </a:lnTo>
                  <a:lnTo>
                    <a:pt x="13204" y="29170"/>
                  </a:lnTo>
                  <a:lnTo>
                    <a:pt x="14740" y="27087"/>
                  </a:lnTo>
                  <a:lnTo>
                    <a:pt x="16312" y="24944"/>
                  </a:lnTo>
                  <a:lnTo>
                    <a:pt x="19515" y="29528"/>
                  </a:lnTo>
                  <a:lnTo>
                    <a:pt x="21384" y="32218"/>
                  </a:lnTo>
                  <a:lnTo>
                    <a:pt x="21420" y="28932"/>
                  </a:lnTo>
                  <a:lnTo>
                    <a:pt x="21467" y="23455"/>
                  </a:lnTo>
                  <a:lnTo>
                    <a:pt x="26599" y="25337"/>
                  </a:lnTo>
                  <a:lnTo>
                    <a:pt x="29718" y="26480"/>
                  </a:lnTo>
                  <a:lnTo>
                    <a:pt x="27813" y="23753"/>
                  </a:lnTo>
                  <a:lnTo>
                    <a:pt x="24563" y="19110"/>
                  </a:lnTo>
                  <a:lnTo>
                    <a:pt x="30052" y="17478"/>
                  </a:lnTo>
                  <a:lnTo>
                    <a:pt x="33171" y="16538"/>
                  </a:lnTo>
                  <a:lnTo>
                    <a:pt x="30076" y="15478"/>
                  </a:lnTo>
                  <a:lnTo>
                    <a:pt x="24682" y="13633"/>
                  </a:lnTo>
                  <a:lnTo>
                    <a:pt x="28194" y="9049"/>
                  </a:lnTo>
                  <a:lnTo>
                    <a:pt x="30171" y="6477"/>
                  </a:lnTo>
                  <a:lnTo>
                    <a:pt x="27063" y="7418"/>
                  </a:lnTo>
                  <a:lnTo>
                    <a:pt x="21515" y="9085"/>
                  </a:lnTo>
                  <a:lnTo>
                    <a:pt x="21610" y="3667"/>
                  </a:lnTo>
                  <a:lnTo>
                    <a:pt x="21670" y="453"/>
                  </a:lnTo>
                  <a:lnTo>
                    <a:pt x="19729" y="3012"/>
                  </a:lnTo>
                  <a:lnTo>
                    <a:pt x="16479" y="7311"/>
                  </a:lnTo>
                  <a:lnTo>
                    <a:pt x="13276" y="2703"/>
                  </a:lnTo>
                  <a:lnTo>
                    <a:pt x="1138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3" name="Google Shape;493;p9"/>
            <p:cNvSpPr/>
            <p:nvPr/>
          </p:nvSpPr>
          <p:spPr>
            <a:xfrm>
              <a:off x="4502325" y="1158600"/>
              <a:ext cx="372700" cy="396500"/>
            </a:xfrm>
            <a:custGeom>
              <a:rect l="l" t="t" r="r" b="b"/>
              <a:pathLst>
                <a:path w="14908" h="15859" extrusionOk="0">
                  <a:moveTo>
                    <a:pt x="7514" y="1"/>
                  </a:moveTo>
                  <a:lnTo>
                    <a:pt x="5775" y="2382"/>
                  </a:lnTo>
                  <a:lnTo>
                    <a:pt x="2906" y="1334"/>
                  </a:lnTo>
                  <a:lnTo>
                    <a:pt x="2882" y="4430"/>
                  </a:lnTo>
                  <a:lnTo>
                    <a:pt x="1" y="5299"/>
                  </a:lnTo>
                  <a:lnTo>
                    <a:pt x="1763" y="7823"/>
                  </a:lnTo>
                  <a:lnTo>
                    <a:pt x="37" y="10169"/>
                  </a:lnTo>
                  <a:lnTo>
                    <a:pt x="2835" y="11193"/>
                  </a:lnTo>
                  <a:lnTo>
                    <a:pt x="2799" y="14205"/>
                  </a:lnTo>
                  <a:lnTo>
                    <a:pt x="2799" y="14205"/>
                  </a:lnTo>
                  <a:lnTo>
                    <a:pt x="5633" y="13360"/>
                  </a:lnTo>
                  <a:lnTo>
                    <a:pt x="7371" y="15860"/>
                  </a:lnTo>
                  <a:lnTo>
                    <a:pt x="9133" y="13479"/>
                  </a:lnTo>
                  <a:lnTo>
                    <a:pt x="12002" y="14538"/>
                  </a:lnTo>
                  <a:lnTo>
                    <a:pt x="12026" y="11431"/>
                  </a:lnTo>
                  <a:lnTo>
                    <a:pt x="14908" y="10562"/>
                  </a:lnTo>
                  <a:lnTo>
                    <a:pt x="13134" y="8037"/>
                  </a:lnTo>
                  <a:lnTo>
                    <a:pt x="14872" y="5680"/>
                  </a:lnTo>
                  <a:lnTo>
                    <a:pt x="12074" y="4668"/>
                  </a:lnTo>
                  <a:lnTo>
                    <a:pt x="12193" y="1525"/>
                  </a:lnTo>
                  <a:lnTo>
                    <a:pt x="12193" y="1525"/>
                  </a:lnTo>
                  <a:lnTo>
                    <a:pt x="9264" y="2501"/>
                  </a:lnTo>
                  <a:lnTo>
                    <a:pt x="7514"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4" name="Google Shape;494;p9"/>
            <p:cNvSpPr/>
            <p:nvPr/>
          </p:nvSpPr>
          <p:spPr>
            <a:xfrm>
              <a:off x="4502325" y="1158600"/>
              <a:ext cx="372700" cy="396500"/>
            </a:xfrm>
            <a:custGeom>
              <a:rect l="l" t="t" r="r" b="b"/>
              <a:pathLst>
                <a:path w="14908" h="15859" extrusionOk="0">
                  <a:moveTo>
                    <a:pt x="7514" y="1"/>
                  </a:moveTo>
                  <a:lnTo>
                    <a:pt x="5775" y="2382"/>
                  </a:lnTo>
                  <a:lnTo>
                    <a:pt x="2906" y="1334"/>
                  </a:lnTo>
                  <a:lnTo>
                    <a:pt x="2882" y="4430"/>
                  </a:lnTo>
                  <a:lnTo>
                    <a:pt x="1" y="5299"/>
                  </a:lnTo>
                  <a:lnTo>
                    <a:pt x="1763" y="7823"/>
                  </a:lnTo>
                  <a:lnTo>
                    <a:pt x="37" y="10169"/>
                  </a:lnTo>
                  <a:lnTo>
                    <a:pt x="2835" y="11193"/>
                  </a:lnTo>
                  <a:lnTo>
                    <a:pt x="2799" y="14205"/>
                  </a:lnTo>
                  <a:lnTo>
                    <a:pt x="2799" y="14205"/>
                  </a:lnTo>
                  <a:lnTo>
                    <a:pt x="5633" y="13360"/>
                  </a:lnTo>
                  <a:lnTo>
                    <a:pt x="7371" y="15860"/>
                  </a:lnTo>
                  <a:lnTo>
                    <a:pt x="9133" y="13479"/>
                  </a:lnTo>
                  <a:lnTo>
                    <a:pt x="12002" y="14538"/>
                  </a:lnTo>
                  <a:lnTo>
                    <a:pt x="12026" y="11431"/>
                  </a:lnTo>
                  <a:lnTo>
                    <a:pt x="14908" y="10562"/>
                  </a:lnTo>
                  <a:lnTo>
                    <a:pt x="13134" y="8037"/>
                  </a:lnTo>
                  <a:lnTo>
                    <a:pt x="14872" y="5680"/>
                  </a:lnTo>
                  <a:lnTo>
                    <a:pt x="12074" y="4668"/>
                  </a:lnTo>
                  <a:lnTo>
                    <a:pt x="12193" y="1525"/>
                  </a:lnTo>
                  <a:lnTo>
                    <a:pt x="12193" y="1525"/>
                  </a:lnTo>
                  <a:lnTo>
                    <a:pt x="9264" y="2501"/>
                  </a:lnTo>
                  <a:lnTo>
                    <a:pt x="7514" y="1"/>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5" name="Google Shape;495;p9"/>
            <p:cNvSpPr/>
            <p:nvPr/>
          </p:nvSpPr>
          <p:spPr>
            <a:xfrm>
              <a:off x="4481200" y="1136275"/>
              <a:ext cx="414650" cy="442350"/>
            </a:xfrm>
            <a:custGeom>
              <a:rect l="l" t="t" r="r" b="b"/>
              <a:pathLst>
                <a:path w="16586" h="17694" extrusionOk="0">
                  <a:moveTo>
                    <a:pt x="8347" y="1799"/>
                  </a:moveTo>
                  <a:lnTo>
                    <a:pt x="9740" y="3787"/>
                  </a:lnTo>
                  <a:cubicBezTo>
                    <a:pt x="9811" y="3894"/>
                    <a:pt x="9930" y="3954"/>
                    <a:pt x="10049" y="3954"/>
                  </a:cubicBezTo>
                  <a:cubicBezTo>
                    <a:pt x="10073" y="3954"/>
                    <a:pt x="10121" y="3954"/>
                    <a:pt x="10145" y="3942"/>
                  </a:cubicBezTo>
                  <a:lnTo>
                    <a:pt x="10169" y="3942"/>
                  </a:lnTo>
                  <a:lnTo>
                    <a:pt x="12466" y="3180"/>
                  </a:lnTo>
                  <a:lnTo>
                    <a:pt x="12383" y="5668"/>
                  </a:lnTo>
                  <a:cubicBezTo>
                    <a:pt x="12383" y="5835"/>
                    <a:pt x="12466" y="5990"/>
                    <a:pt x="12633" y="6037"/>
                  </a:cubicBezTo>
                  <a:lnTo>
                    <a:pt x="14872" y="6847"/>
                  </a:lnTo>
                  <a:lnTo>
                    <a:pt x="13502" y="8704"/>
                  </a:lnTo>
                  <a:cubicBezTo>
                    <a:pt x="13467" y="8728"/>
                    <a:pt x="13455" y="8764"/>
                    <a:pt x="13443" y="8811"/>
                  </a:cubicBezTo>
                  <a:lnTo>
                    <a:pt x="13443" y="8823"/>
                  </a:lnTo>
                  <a:cubicBezTo>
                    <a:pt x="13419" y="8847"/>
                    <a:pt x="13419" y="8895"/>
                    <a:pt x="13419" y="8919"/>
                  </a:cubicBezTo>
                  <a:lnTo>
                    <a:pt x="13419" y="8942"/>
                  </a:lnTo>
                  <a:cubicBezTo>
                    <a:pt x="13419" y="8966"/>
                    <a:pt x="13419" y="9014"/>
                    <a:pt x="13443" y="9038"/>
                  </a:cubicBezTo>
                  <a:lnTo>
                    <a:pt x="13443" y="9061"/>
                  </a:lnTo>
                  <a:lnTo>
                    <a:pt x="13478" y="9145"/>
                  </a:lnTo>
                  <a:lnTo>
                    <a:pt x="13478" y="9157"/>
                  </a:lnTo>
                  <a:lnTo>
                    <a:pt x="14883" y="11169"/>
                  </a:lnTo>
                  <a:lnTo>
                    <a:pt x="12586" y="11859"/>
                  </a:lnTo>
                  <a:cubicBezTo>
                    <a:pt x="12431" y="11895"/>
                    <a:pt x="12324" y="12050"/>
                    <a:pt x="12324" y="12217"/>
                  </a:cubicBezTo>
                  <a:lnTo>
                    <a:pt x="12312" y="14681"/>
                  </a:lnTo>
                  <a:lnTo>
                    <a:pt x="10038" y="13848"/>
                  </a:lnTo>
                  <a:cubicBezTo>
                    <a:pt x="9990" y="13836"/>
                    <a:pt x="9942" y="13824"/>
                    <a:pt x="9895" y="13824"/>
                  </a:cubicBezTo>
                  <a:cubicBezTo>
                    <a:pt x="9871" y="13824"/>
                    <a:pt x="9823" y="13824"/>
                    <a:pt x="9788" y="13836"/>
                  </a:cubicBezTo>
                  <a:cubicBezTo>
                    <a:pt x="9716" y="13860"/>
                    <a:pt x="9645" y="13907"/>
                    <a:pt x="9597" y="13967"/>
                  </a:cubicBezTo>
                  <a:lnTo>
                    <a:pt x="8216" y="15848"/>
                  </a:lnTo>
                  <a:lnTo>
                    <a:pt x="6835" y="13860"/>
                  </a:lnTo>
                  <a:cubicBezTo>
                    <a:pt x="6763" y="13764"/>
                    <a:pt x="6644" y="13705"/>
                    <a:pt x="6525" y="13705"/>
                  </a:cubicBezTo>
                  <a:cubicBezTo>
                    <a:pt x="6490" y="13705"/>
                    <a:pt x="6442" y="13705"/>
                    <a:pt x="6418" y="13717"/>
                  </a:cubicBezTo>
                  <a:lnTo>
                    <a:pt x="4168" y="14395"/>
                  </a:lnTo>
                  <a:lnTo>
                    <a:pt x="4180" y="11990"/>
                  </a:lnTo>
                  <a:cubicBezTo>
                    <a:pt x="4180" y="11824"/>
                    <a:pt x="4084" y="11681"/>
                    <a:pt x="3930" y="11621"/>
                  </a:cubicBezTo>
                  <a:lnTo>
                    <a:pt x="1703" y="10812"/>
                  </a:lnTo>
                  <a:lnTo>
                    <a:pt x="3072" y="8954"/>
                  </a:lnTo>
                  <a:cubicBezTo>
                    <a:pt x="3168" y="8823"/>
                    <a:pt x="3168" y="8645"/>
                    <a:pt x="3072" y="8502"/>
                  </a:cubicBezTo>
                  <a:lnTo>
                    <a:pt x="1667" y="6502"/>
                  </a:lnTo>
                  <a:lnTo>
                    <a:pt x="3965" y="5811"/>
                  </a:lnTo>
                  <a:cubicBezTo>
                    <a:pt x="4120" y="5763"/>
                    <a:pt x="4227" y="5620"/>
                    <a:pt x="4227" y="5454"/>
                  </a:cubicBezTo>
                  <a:lnTo>
                    <a:pt x="4239" y="2989"/>
                  </a:lnTo>
                  <a:lnTo>
                    <a:pt x="6513" y="3823"/>
                  </a:lnTo>
                  <a:cubicBezTo>
                    <a:pt x="6561" y="3835"/>
                    <a:pt x="6597" y="3835"/>
                    <a:pt x="6632" y="3846"/>
                  </a:cubicBezTo>
                  <a:lnTo>
                    <a:pt x="6656" y="3846"/>
                  </a:lnTo>
                  <a:cubicBezTo>
                    <a:pt x="6775" y="3846"/>
                    <a:pt x="6871" y="3787"/>
                    <a:pt x="6954" y="3704"/>
                  </a:cubicBezTo>
                  <a:lnTo>
                    <a:pt x="8347" y="1799"/>
                  </a:lnTo>
                  <a:close/>
                  <a:moveTo>
                    <a:pt x="8383" y="1"/>
                  </a:moveTo>
                  <a:lnTo>
                    <a:pt x="7513" y="1168"/>
                  </a:lnTo>
                  <a:lnTo>
                    <a:pt x="6430" y="2644"/>
                  </a:lnTo>
                  <a:lnTo>
                    <a:pt x="4632" y="1989"/>
                  </a:lnTo>
                  <a:lnTo>
                    <a:pt x="3227" y="1489"/>
                  </a:lnTo>
                  <a:lnTo>
                    <a:pt x="3215" y="2977"/>
                  </a:lnTo>
                  <a:lnTo>
                    <a:pt x="3203" y="4954"/>
                  </a:lnTo>
                  <a:lnTo>
                    <a:pt x="1382" y="5501"/>
                  </a:lnTo>
                  <a:lnTo>
                    <a:pt x="1" y="5918"/>
                  </a:lnTo>
                  <a:lnTo>
                    <a:pt x="834" y="7109"/>
                  </a:lnTo>
                  <a:lnTo>
                    <a:pt x="1965" y="8728"/>
                  </a:lnTo>
                  <a:lnTo>
                    <a:pt x="882" y="10216"/>
                  </a:lnTo>
                  <a:lnTo>
                    <a:pt x="48" y="11347"/>
                  </a:lnTo>
                  <a:lnTo>
                    <a:pt x="1358" y="11824"/>
                  </a:lnTo>
                  <a:lnTo>
                    <a:pt x="3144" y="12478"/>
                  </a:lnTo>
                  <a:lnTo>
                    <a:pt x="3132" y="14431"/>
                  </a:lnTo>
                  <a:lnTo>
                    <a:pt x="3108" y="15860"/>
                  </a:lnTo>
                  <a:lnTo>
                    <a:pt x="3108" y="15860"/>
                  </a:lnTo>
                  <a:lnTo>
                    <a:pt x="4465" y="15443"/>
                  </a:lnTo>
                  <a:lnTo>
                    <a:pt x="6251" y="14907"/>
                  </a:lnTo>
                  <a:lnTo>
                    <a:pt x="7371" y="16503"/>
                  </a:lnTo>
                  <a:lnTo>
                    <a:pt x="8204" y="17693"/>
                  </a:lnTo>
                  <a:lnTo>
                    <a:pt x="9061" y="16515"/>
                  </a:lnTo>
                  <a:lnTo>
                    <a:pt x="10157" y="15038"/>
                  </a:lnTo>
                  <a:lnTo>
                    <a:pt x="11954" y="15693"/>
                  </a:lnTo>
                  <a:lnTo>
                    <a:pt x="13348" y="16205"/>
                  </a:lnTo>
                  <a:lnTo>
                    <a:pt x="13371" y="14717"/>
                  </a:lnTo>
                  <a:lnTo>
                    <a:pt x="13383" y="12729"/>
                  </a:lnTo>
                  <a:lnTo>
                    <a:pt x="15193" y="12181"/>
                  </a:lnTo>
                  <a:lnTo>
                    <a:pt x="16586" y="11764"/>
                  </a:lnTo>
                  <a:lnTo>
                    <a:pt x="15753" y="10573"/>
                  </a:lnTo>
                  <a:lnTo>
                    <a:pt x="14621" y="8954"/>
                  </a:lnTo>
                  <a:lnTo>
                    <a:pt x="15705" y="7466"/>
                  </a:lnTo>
                  <a:lnTo>
                    <a:pt x="16538" y="6335"/>
                  </a:lnTo>
                  <a:lnTo>
                    <a:pt x="15229" y="5859"/>
                  </a:lnTo>
                  <a:lnTo>
                    <a:pt x="13455" y="5216"/>
                  </a:lnTo>
                  <a:lnTo>
                    <a:pt x="13526" y="3204"/>
                  </a:lnTo>
                  <a:lnTo>
                    <a:pt x="13574" y="1703"/>
                  </a:lnTo>
                  <a:lnTo>
                    <a:pt x="12145" y="2180"/>
                  </a:lnTo>
                  <a:lnTo>
                    <a:pt x="10311" y="2787"/>
                  </a:lnTo>
                  <a:lnTo>
                    <a:pt x="9216" y="1215"/>
                  </a:lnTo>
                  <a:lnTo>
                    <a:pt x="8383"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6" name="Google Shape;496;p9"/>
            <p:cNvSpPr/>
            <p:nvPr/>
          </p:nvSpPr>
          <p:spPr>
            <a:xfrm>
              <a:off x="6256125" y="2771000"/>
              <a:ext cx="1237675" cy="1237975"/>
            </a:xfrm>
            <a:custGeom>
              <a:rect l="l" t="t" r="r" b="b"/>
              <a:pathLst>
                <a:path w="49507" h="49519" extrusionOk="0">
                  <a:moveTo>
                    <a:pt x="34898" y="275"/>
                  </a:moveTo>
                  <a:lnTo>
                    <a:pt x="27528" y="489"/>
                  </a:lnTo>
                  <a:lnTo>
                    <a:pt x="25444" y="5490"/>
                  </a:lnTo>
                  <a:lnTo>
                    <a:pt x="29123" y="14276"/>
                  </a:lnTo>
                  <a:lnTo>
                    <a:pt x="29135" y="14276"/>
                  </a:lnTo>
                  <a:lnTo>
                    <a:pt x="37851" y="10669"/>
                  </a:lnTo>
                  <a:lnTo>
                    <a:pt x="39946" y="5644"/>
                  </a:lnTo>
                  <a:lnTo>
                    <a:pt x="34898" y="275"/>
                  </a:lnTo>
                  <a:close/>
                  <a:moveTo>
                    <a:pt x="14419" y="1"/>
                  </a:moveTo>
                  <a:lnTo>
                    <a:pt x="9502" y="5585"/>
                  </a:lnTo>
                  <a:lnTo>
                    <a:pt x="11609" y="10645"/>
                  </a:lnTo>
                  <a:lnTo>
                    <a:pt x="20384" y="14288"/>
                  </a:lnTo>
                  <a:lnTo>
                    <a:pt x="24027" y="5490"/>
                  </a:lnTo>
                  <a:lnTo>
                    <a:pt x="21932" y="489"/>
                  </a:lnTo>
                  <a:lnTo>
                    <a:pt x="14419" y="1"/>
                  </a:lnTo>
                  <a:close/>
                  <a:moveTo>
                    <a:pt x="5608" y="9585"/>
                  </a:moveTo>
                  <a:lnTo>
                    <a:pt x="215" y="14574"/>
                  </a:lnTo>
                  <a:lnTo>
                    <a:pt x="429" y="21968"/>
                  </a:lnTo>
                  <a:lnTo>
                    <a:pt x="5442" y="24051"/>
                  </a:lnTo>
                  <a:lnTo>
                    <a:pt x="14229" y="20432"/>
                  </a:lnTo>
                  <a:lnTo>
                    <a:pt x="10597" y="11657"/>
                  </a:lnTo>
                  <a:lnTo>
                    <a:pt x="5608" y="9585"/>
                  </a:lnTo>
                  <a:close/>
                  <a:moveTo>
                    <a:pt x="43875" y="9597"/>
                  </a:moveTo>
                  <a:lnTo>
                    <a:pt x="38839" y="11669"/>
                  </a:lnTo>
                  <a:lnTo>
                    <a:pt x="35207" y="20432"/>
                  </a:lnTo>
                  <a:lnTo>
                    <a:pt x="43994" y="24075"/>
                  </a:lnTo>
                  <a:lnTo>
                    <a:pt x="49054" y="21992"/>
                  </a:lnTo>
                  <a:lnTo>
                    <a:pt x="49507" y="14872"/>
                  </a:lnTo>
                  <a:lnTo>
                    <a:pt x="49471" y="14824"/>
                  </a:lnTo>
                  <a:lnTo>
                    <a:pt x="43875" y="9597"/>
                  </a:lnTo>
                  <a:close/>
                  <a:moveTo>
                    <a:pt x="5442" y="25456"/>
                  </a:moveTo>
                  <a:lnTo>
                    <a:pt x="453" y="27504"/>
                  </a:lnTo>
                  <a:lnTo>
                    <a:pt x="1" y="35017"/>
                  </a:lnTo>
                  <a:lnTo>
                    <a:pt x="5597" y="39934"/>
                  </a:lnTo>
                  <a:lnTo>
                    <a:pt x="10597" y="37863"/>
                  </a:lnTo>
                  <a:lnTo>
                    <a:pt x="14229" y="29100"/>
                  </a:lnTo>
                  <a:lnTo>
                    <a:pt x="5442" y="25456"/>
                  </a:lnTo>
                  <a:close/>
                  <a:moveTo>
                    <a:pt x="44006" y="25516"/>
                  </a:moveTo>
                  <a:lnTo>
                    <a:pt x="35219" y="29123"/>
                  </a:lnTo>
                  <a:lnTo>
                    <a:pt x="38851" y="37910"/>
                  </a:lnTo>
                  <a:lnTo>
                    <a:pt x="43875" y="39994"/>
                  </a:lnTo>
                  <a:lnTo>
                    <a:pt x="49245" y="34922"/>
                  </a:lnTo>
                  <a:lnTo>
                    <a:pt x="48971" y="27576"/>
                  </a:lnTo>
                  <a:lnTo>
                    <a:pt x="44006" y="25516"/>
                  </a:lnTo>
                  <a:close/>
                  <a:moveTo>
                    <a:pt x="20420" y="35219"/>
                  </a:moveTo>
                  <a:lnTo>
                    <a:pt x="11585" y="38863"/>
                  </a:lnTo>
                  <a:lnTo>
                    <a:pt x="9537" y="43828"/>
                  </a:lnTo>
                  <a:lnTo>
                    <a:pt x="14586" y="49209"/>
                  </a:lnTo>
                  <a:lnTo>
                    <a:pt x="21944" y="48983"/>
                  </a:lnTo>
                  <a:lnTo>
                    <a:pt x="24015" y="43982"/>
                  </a:lnTo>
                  <a:lnTo>
                    <a:pt x="20420" y="35219"/>
                  </a:lnTo>
                  <a:close/>
                  <a:moveTo>
                    <a:pt x="29064" y="35255"/>
                  </a:moveTo>
                  <a:lnTo>
                    <a:pt x="25444" y="43994"/>
                  </a:lnTo>
                  <a:lnTo>
                    <a:pt x="27516" y="49019"/>
                  </a:lnTo>
                  <a:lnTo>
                    <a:pt x="34945" y="49519"/>
                  </a:lnTo>
                  <a:lnTo>
                    <a:pt x="39910" y="43875"/>
                  </a:lnTo>
                  <a:lnTo>
                    <a:pt x="37839" y="38898"/>
                  </a:lnTo>
                  <a:lnTo>
                    <a:pt x="29064" y="35255"/>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7" name="Google Shape;497;p9"/>
            <p:cNvSpPr/>
            <p:nvPr/>
          </p:nvSpPr>
          <p:spPr>
            <a:xfrm>
              <a:off x="6256125" y="2771000"/>
              <a:ext cx="1237675" cy="1237975"/>
            </a:xfrm>
            <a:custGeom>
              <a:rect l="l" t="t" r="r" b="b"/>
              <a:pathLst>
                <a:path w="49507" h="49519" extrusionOk="0">
                  <a:moveTo>
                    <a:pt x="34898" y="275"/>
                  </a:moveTo>
                  <a:lnTo>
                    <a:pt x="27528" y="489"/>
                  </a:lnTo>
                  <a:lnTo>
                    <a:pt x="25444" y="5490"/>
                  </a:lnTo>
                  <a:lnTo>
                    <a:pt x="29123" y="14276"/>
                  </a:lnTo>
                  <a:lnTo>
                    <a:pt x="29135" y="14276"/>
                  </a:lnTo>
                  <a:lnTo>
                    <a:pt x="37851" y="10669"/>
                  </a:lnTo>
                  <a:lnTo>
                    <a:pt x="39946" y="5644"/>
                  </a:lnTo>
                  <a:lnTo>
                    <a:pt x="34898" y="275"/>
                  </a:lnTo>
                  <a:close/>
                  <a:moveTo>
                    <a:pt x="14419" y="1"/>
                  </a:moveTo>
                  <a:lnTo>
                    <a:pt x="9502" y="5585"/>
                  </a:lnTo>
                  <a:lnTo>
                    <a:pt x="11609" y="10645"/>
                  </a:lnTo>
                  <a:lnTo>
                    <a:pt x="20384" y="14288"/>
                  </a:lnTo>
                  <a:lnTo>
                    <a:pt x="24027" y="5490"/>
                  </a:lnTo>
                  <a:lnTo>
                    <a:pt x="21932" y="489"/>
                  </a:lnTo>
                  <a:lnTo>
                    <a:pt x="14419" y="1"/>
                  </a:lnTo>
                  <a:close/>
                  <a:moveTo>
                    <a:pt x="5608" y="9585"/>
                  </a:moveTo>
                  <a:lnTo>
                    <a:pt x="215" y="14574"/>
                  </a:lnTo>
                  <a:lnTo>
                    <a:pt x="429" y="21968"/>
                  </a:lnTo>
                  <a:lnTo>
                    <a:pt x="5442" y="24051"/>
                  </a:lnTo>
                  <a:lnTo>
                    <a:pt x="14229" y="20432"/>
                  </a:lnTo>
                  <a:lnTo>
                    <a:pt x="10597" y="11657"/>
                  </a:lnTo>
                  <a:lnTo>
                    <a:pt x="5608" y="9585"/>
                  </a:lnTo>
                  <a:close/>
                  <a:moveTo>
                    <a:pt x="43875" y="9597"/>
                  </a:moveTo>
                  <a:lnTo>
                    <a:pt x="38839" y="11669"/>
                  </a:lnTo>
                  <a:lnTo>
                    <a:pt x="35207" y="20432"/>
                  </a:lnTo>
                  <a:lnTo>
                    <a:pt x="43994" y="24075"/>
                  </a:lnTo>
                  <a:lnTo>
                    <a:pt x="49054" y="21992"/>
                  </a:lnTo>
                  <a:lnTo>
                    <a:pt x="49507" y="14872"/>
                  </a:lnTo>
                  <a:lnTo>
                    <a:pt x="49471" y="14824"/>
                  </a:lnTo>
                  <a:lnTo>
                    <a:pt x="43875" y="9597"/>
                  </a:lnTo>
                  <a:close/>
                  <a:moveTo>
                    <a:pt x="5442" y="25456"/>
                  </a:moveTo>
                  <a:lnTo>
                    <a:pt x="453" y="27504"/>
                  </a:lnTo>
                  <a:lnTo>
                    <a:pt x="1" y="35017"/>
                  </a:lnTo>
                  <a:lnTo>
                    <a:pt x="5597" y="39934"/>
                  </a:lnTo>
                  <a:lnTo>
                    <a:pt x="10597" y="37863"/>
                  </a:lnTo>
                  <a:lnTo>
                    <a:pt x="14229" y="29100"/>
                  </a:lnTo>
                  <a:lnTo>
                    <a:pt x="5442" y="25456"/>
                  </a:lnTo>
                  <a:close/>
                  <a:moveTo>
                    <a:pt x="44006" y="25516"/>
                  </a:moveTo>
                  <a:lnTo>
                    <a:pt x="35219" y="29123"/>
                  </a:lnTo>
                  <a:lnTo>
                    <a:pt x="38851" y="37910"/>
                  </a:lnTo>
                  <a:lnTo>
                    <a:pt x="43875" y="39994"/>
                  </a:lnTo>
                  <a:lnTo>
                    <a:pt x="49245" y="34922"/>
                  </a:lnTo>
                  <a:lnTo>
                    <a:pt x="48971" y="27576"/>
                  </a:lnTo>
                  <a:lnTo>
                    <a:pt x="44006" y="25516"/>
                  </a:lnTo>
                  <a:close/>
                  <a:moveTo>
                    <a:pt x="20420" y="35219"/>
                  </a:moveTo>
                  <a:lnTo>
                    <a:pt x="11585" y="38863"/>
                  </a:lnTo>
                  <a:lnTo>
                    <a:pt x="9537" y="43828"/>
                  </a:lnTo>
                  <a:lnTo>
                    <a:pt x="14586" y="49209"/>
                  </a:lnTo>
                  <a:lnTo>
                    <a:pt x="21944" y="48983"/>
                  </a:lnTo>
                  <a:lnTo>
                    <a:pt x="24015" y="43982"/>
                  </a:lnTo>
                  <a:lnTo>
                    <a:pt x="20420" y="35219"/>
                  </a:lnTo>
                  <a:close/>
                  <a:moveTo>
                    <a:pt x="29064" y="35255"/>
                  </a:moveTo>
                  <a:lnTo>
                    <a:pt x="25444" y="43994"/>
                  </a:lnTo>
                  <a:lnTo>
                    <a:pt x="27516" y="49019"/>
                  </a:lnTo>
                  <a:lnTo>
                    <a:pt x="34945" y="49519"/>
                  </a:lnTo>
                  <a:lnTo>
                    <a:pt x="39910" y="43875"/>
                  </a:lnTo>
                  <a:lnTo>
                    <a:pt x="37839" y="38898"/>
                  </a:lnTo>
                  <a:lnTo>
                    <a:pt x="29064" y="35255"/>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8" name="Google Shape;498;p9"/>
            <p:cNvSpPr/>
            <p:nvPr/>
          </p:nvSpPr>
          <p:spPr>
            <a:xfrm>
              <a:off x="6234700" y="2750775"/>
              <a:ext cx="1279950" cy="1279350"/>
            </a:xfrm>
            <a:custGeom>
              <a:rect l="l" t="t" r="r" b="b"/>
              <a:pathLst>
                <a:path w="51197" h="51174" extrusionOk="0">
                  <a:moveTo>
                    <a:pt x="35410" y="1893"/>
                  </a:moveTo>
                  <a:lnTo>
                    <a:pt x="39851" y="6632"/>
                  </a:lnTo>
                  <a:lnTo>
                    <a:pt x="38088" y="10871"/>
                  </a:lnTo>
                  <a:lnTo>
                    <a:pt x="30409" y="14026"/>
                  </a:lnTo>
                  <a:lnTo>
                    <a:pt x="27182" y="6299"/>
                  </a:lnTo>
                  <a:lnTo>
                    <a:pt x="28921" y="2084"/>
                  </a:lnTo>
                  <a:lnTo>
                    <a:pt x="35410" y="1893"/>
                  </a:lnTo>
                  <a:close/>
                  <a:moveTo>
                    <a:pt x="15621" y="1643"/>
                  </a:moveTo>
                  <a:lnTo>
                    <a:pt x="22241" y="2072"/>
                  </a:lnTo>
                  <a:lnTo>
                    <a:pt x="24015" y="6299"/>
                  </a:lnTo>
                  <a:lnTo>
                    <a:pt x="20801" y="14038"/>
                  </a:lnTo>
                  <a:lnTo>
                    <a:pt x="13073" y="10835"/>
                  </a:lnTo>
                  <a:lnTo>
                    <a:pt x="11299" y="6549"/>
                  </a:lnTo>
                  <a:lnTo>
                    <a:pt x="15621" y="1643"/>
                  </a:lnTo>
                  <a:close/>
                  <a:moveTo>
                    <a:pt x="6620" y="11335"/>
                  </a:moveTo>
                  <a:lnTo>
                    <a:pt x="10823" y="13073"/>
                  </a:lnTo>
                  <a:lnTo>
                    <a:pt x="14026" y="20800"/>
                  </a:lnTo>
                  <a:lnTo>
                    <a:pt x="6299" y="23979"/>
                  </a:lnTo>
                  <a:lnTo>
                    <a:pt x="2072" y="22229"/>
                  </a:lnTo>
                  <a:lnTo>
                    <a:pt x="1893" y="15728"/>
                  </a:lnTo>
                  <a:lnTo>
                    <a:pt x="6620" y="11335"/>
                  </a:lnTo>
                  <a:close/>
                  <a:moveTo>
                    <a:pt x="44554" y="11359"/>
                  </a:moveTo>
                  <a:lnTo>
                    <a:pt x="49530" y="16002"/>
                  </a:lnTo>
                  <a:lnTo>
                    <a:pt x="49137" y="22253"/>
                  </a:lnTo>
                  <a:lnTo>
                    <a:pt x="44851" y="24027"/>
                  </a:lnTo>
                  <a:lnTo>
                    <a:pt x="37124" y="20824"/>
                  </a:lnTo>
                  <a:lnTo>
                    <a:pt x="40327" y="13097"/>
                  </a:lnTo>
                  <a:lnTo>
                    <a:pt x="44554" y="11359"/>
                  </a:lnTo>
                  <a:close/>
                  <a:moveTo>
                    <a:pt x="6311" y="27134"/>
                  </a:moveTo>
                  <a:lnTo>
                    <a:pt x="14038" y="30337"/>
                  </a:lnTo>
                  <a:lnTo>
                    <a:pt x="10823" y="38064"/>
                  </a:lnTo>
                  <a:lnTo>
                    <a:pt x="6596" y="39803"/>
                  </a:lnTo>
                  <a:lnTo>
                    <a:pt x="1691" y="35493"/>
                  </a:lnTo>
                  <a:lnTo>
                    <a:pt x="2108" y="28885"/>
                  </a:lnTo>
                  <a:lnTo>
                    <a:pt x="6311" y="27134"/>
                  </a:lnTo>
                  <a:close/>
                  <a:moveTo>
                    <a:pt x="44851" y="27182"/>
                  </a:moveTo>
                  <a:lnTo>
                    <a:pt x="49042" y="28920"/>
                  </a:lnTo>
                  <a:lnTo>
                    <a:pt x="49280" y="35374"/>
                  </a:lnTo>
                  <a:lnTo>
                    <a:pt x="44554" y="39838"/>
                  </a:lnTo>
                  <a:lnTo>
                    <a:pt x="40327" y="38088"/>
                  </a:lnTo>
                  <a:lnTo>
                    <a:pt x="37124" y="30373"/>
                  </a:lnTo>
                  <a:lnTo>
                    <a:pt x="44851" y="27182"/>
                  </a:lnTo>
                  <a:close/>
                  <a:moveTo>
                    <a:pt x="25599" y="6703"/>
                  </a:moveTo>
                  <a:lnTo>
                    <a:pt x="29230" y="15395"/>
                  </a:lnTo>
                  <a:lnTo>
                    <a:pt x="29564" y="16145"/>
                  </a:lnTo>
                  <a:lnTo>
                    <a:pt x="38934" y="12275"/>
                  </a:lnTo>
                  <a:lnTo>
                    <a:pt x="35029" y="21693"/>
                  </a:lnTo>
                  <a:lnTo>
                    <a:pt x="44458" y="25610"/>
                  </a:lnTo>
                  <a:lnTo>
                    <a:pt x="35029" y="29492"/>
                  </a:lnTo>
                  <a:lnTo>
                    <a:pt x="38922" y="38910"/>
                  </a:lnTo>
                  <a:lnTo>
                    <a:pt x="29492" y="34993"/>
                  </a:lnTo>
                  <a:lnTo>
                    <a:pt x="25587" y="44387"/>
                  </a:lnTo>
                  <a:lnTo>
                    <a:pt x="21717" y="34969"/>
                  </a:lnTo>
                  <a:lnTo>
                    <a:pt x="12240" y="38886"/>
                  </a:lnTo>
                  <a:lnTo>
                    <a:pt x="12240" y="38886"/>
                  </a:lnTo>
                  <a:lnTo>
                    <a:pt x="16145" y="29456"/>
                  </a:lnTo>
                  <a:lnTo>
                    <a:pt x="6715" y="25551"/>
                  </a:lnTo>
                  <a:lnTo>
                    <a:pt x="16145" y="21658"/>
                  </a:lnTo>
                  <a:lnTo>
                    <a:pt x="12252" y="12240"/>
                  </a:lnTo>
                  <a:lnTo>
                    <a:pt x="21694" y="16157"/>
                  </a:lnTo>
                  <a:lnTo>
                    <a:pt x="25599" y="6703"/>
                  </a:lnTo>
                  <a:close/>
                  <a:moveTo>
                    <a:pt x="20824" y="37100"/>
                  </a:moveTo>
                  <a:lnTo>
                    <a:pt x="23991" y="44803"/>
                  </a:lnTo>
                  <a:lnTo>
                    <a:pt x="22253" y="49006"/>
                  </a:lnTo>
                  <a:lnTo>
                    <a:pt x="15764" y="49197"/>
                  </a:lnTo>
                  <a:lnTo>
                    <a:pt x="11335" y="44458"/>
                  </a:lnTo>
                  <a:lnTo>
                    <a:pt x="13061" y="40291"/>
                  </a:lnTo>
                  <a:lnTo>
                    <a:pt x="20824" y="37100"/>
                  </a:lnTo>
                  <a:close/>
                  <a:moveTo>
                    <a:pt x="30361" y="37124"/>
                  </a:moveTo>
                  <a:lnTo>
                    <a:pt x="38088" y="40327"/>
                  </a:lnTo>
                  <a:lnTo>
                    <a:pt x="39827" y="44517"/>
                  </a:lnTo>
                  <a:lnTo>
                    <a:pt x="35445" y="49494"/>
                  </a:lnTo>
                  <a:lnTo>
                    <a:pt x="28921" y="49066"/>
                  </a:lnTo>
                  <a:lnTo>
                    <a:pt x="27182" y="44803"/>
                  </a:lnTo>
                  <a:lnTo>
                    <a:pt x="30361" y="37124"/>
                  </a:lnTo>
                  <a:close/>
                  <a:moveTo>
                    <a:pt x="14931" y="0"/>
                  </a:moveTo>
                  <a:lnTo>
                    <a:pt x="9430" y="6275"/>
                  </a:lnTo>
                  <a:lnTo>
                    <a:pt x="11668" y="11692"/>
                  </a:lnTo>
                  <a:lnTo>
                    <a:pt x="6299" y="9454"/>
                  </a:lnTo>
                  <a:lnTo>
                    <a:pt x="274" y="15050"/>
                  </a:lnTo>
                  <a:lnTo>
                    <a:pt x="500" y="23348"/>
                  </a:lnTo>
                  <a:lnTo>
                    <a:pt x="5894" y="25587"/>
                  </a:lnTo>
                  <a:lnTo>
                    <a:pt x="536" y="27789"/>
                  </a:lnTo>
                  <a:lnTo>
                    <a:pt x="0" y="36207"/>
                  </a:lnTo>
                  <a:lnTo>
                    <a:pt x="6275" y="41708"/>
                  </a:lnTo>
                  <a:lnTo>
                    <a:pt x="11645" y="39493"/>
                  </a:lnTo>
                  <a:lnTo>
                    <a:pt x="9418" y="44839"/>
                  </a:lnTo>
                  <a:lnTo>
                    <a:pt x="15074" y="50864"/>
                  </a:lnTo>
                  <a:lnTo>
                    <a:pt x="23337" y="50613"/>
                  </a:lnTo>
                  <a:lnTo>
                    <a:pt x="25575" y="45220"/>
                  </a:lnTo>
                  <a:lnTo>
                    <a:pt x="27790" y="50625"/>
                  </a:lnTo>
                  <a:lnTo>
                    <a:pt x="36112" y="51173"/>
                  </a:lnTo>
                  <a:lnTo>
                    <a:pt x="41672" y="44863"/>
                  </a:lnTo>
                  <a:lnTo>
                    <a:pt x="39458" y="39517"/>
                  </a:lnTo>
                  <a:lnTo>
                    <a:pt x="44863" y="41767"/>
                  </a:lnTo>
                  <a:lnTo>
                    <a:pt x="50923" y="36052"/>
                  </a:lnTo>
                  <a:lnTo>
                    <a:pt x="50626" y="27837"/>
                  </a:lnTo>
                  <a:lnTo>
                    <a:pt x="45244" y="25610"/>
                  </a:lnTo>
                  <a:lnTo>
                    <a:pt x="50685" y="23372"/>
                  </a:lnTo>
                  <a:lnTo>
                    <a:pt x="51197" y="15323"/>
                  </a:lnTo>
                  <a:lnTo>
                    <a:pt x="50888" y="15050"/>
                  </a:lnTo>
                  <a:lnTo>
                    <a:pt x="44911" y="9477"/>
                  </a:lnTo>
                  <a:lnTo>
                    <a:pt x="39493" y="11704"/>
                  </a:lnTo>
                  <a:lnTo>
                    <a:pt x="39493" y="11704"/>
                  </a:lnTo>
                  <a:lnTo>
                    <a:pt x="41732" y="6287"/>
                  </a:lnTo>
                  <a:lnTo>
                    <a:pt x="36076" y="262"/>
                  </a:lnTo>
                  <a:lnTo>
                    <a:pt x="27825" y="512"/>
                  </a:lnTo>
                  <a:lnTo>
                    <a:pt x="25587" y="5918"/>
                  </a:lnTo>
                  <a:lnTo>
                    <a:pt x="23337" y="548"/>
                  </a:lnTo>
                  <a:lnTo>
                    <a:pt x="14931"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99" name="Google Shape;499;p9"/>
            <p:cNvSpPr/>
            <p:nvPr/>
          </p:nvSpPr>
          <p:spPr>
            <a:xfrm>
              <a:off x="6382025" y="2897800"/>
              <a:ext cx="983800" cy="983200"/>
            </a:xfrm>
            <a:custGeom>
              <a:rect l="l" t="t" r="r" b="b"/>
              <a:pathLst>
                <a:path w="39352" h="39328" extrusionOk="0">
                  <a:moveTo>
                    <a:pt x="23635" y="10252"/>
                  </a:moveTo>
                  <a:lnTo>
                    <a:pt x="25206" y="14169"/>
                  </a:lnTo>
                  <a:lnTo>
                    <a:pt x="29112" y="15812"/>
                  </a:lnTo>
                  <a:lnTo>
                    <a:pt x="27504" y="19682"/>
                  </a:lnTo>
                  <a:lnTo>
                    <a:pt x="29112" y="23623"/>
                  </a:lnTo>
                  <a:lnTo>
                    <a:pt x="25242" y="25218"/>
                  </a:lnTo>
                  <a:lnTo>
                    <a:pt x="23599" y="29123"/>
                  </a:lnTo>
                  <a:lnTo>
                    <a:pt x="19694" y="27504"/>
                  </a:lnTo>
                  <a:lnTo>
                    <a:pt x="15824" y="29100"/>
                  </a:lnTo>
                  <a:lnTo>
                    <a:pt x="14122" y="25182"/>
                  </a:lnTo>
                  <a:lnTo>
                    <a:pt x="10228" y="23575"/>
                  </a:lnTo>
                  <a:lnTo>
                    <a:pt x="11848" y="19682"/>
                  </a:lnTo>
                  <a:lnTo>
                    <a:pt x="10228" y="15777"/>
                  </a:lnTo>
                  <a:lnTo>
                    <a:pt x="14157" y="14122"/>
                  </a:lnTo>
                  <a:lnTo>
                    <a:pt x="15765" y="10252"/>
                  </a:lnTo>
                  <a:lnTo>
                    <a:pt x="19694" y="11883"/>
                  </a:lnTo>
                  <a:lnTo>
                    <a:pt x="23635" y="10252"/>
                  </a:lnTo>
                  <a:close/>
                  <a:moveTo>
                    <a:pt x="19694" y="1"/>
                  </a:moveTo>
                  <a:lnTo>
                    <a:pt x="15598" y="9859"/>
                  </a:lnTo>
                  <a:lnTo>
                    <a:pt x="5764" y="5775"/>
                  </a:lnTo>
                  <a:lnTo>
                    <a:pt x="5764" y="5775"/>
                  </a:lnTo>
                  <a:lnTo>
                    <a:pt x="9847" y="15622"/>
                  </a:lnTo>
                  <a:lnTo>
                    <a:pt x="1" y="19682"/>
                  </a:lnTo>
                  <a:lnTo>
                    <a:pt x="9847" y="23754"/>
                  </a:lnTo>
                  <a:lnTo>
                    <a:pt x="5764" y="33576"/>
                  </a:lnTo>
                  <a:lnTo>
                    <a:pt x="15658" y="29504"/>
                  </a:lnTo>
                  <a:lnTo>
                    <a:pt x="19694" y="39327"/>
                  </a:lnTo>
                  <a:lnTo>
                    <a:pt x="23754" y="29528"/>
                  </a:lnTo>
                  <a:lnTo>
                    <a:pt x="33600" y="33612"/>
                  </a:lnTo>
                  <a:lnTo>
                    <a:pt x="29517" y="23766"/>
                  </a:lnTo>
                  <a:lnTo>
                    <a:pt x="39351" y="19706"/>
                  </a:lnTo>
                  <a:lnTo>
                    <a:pt x="29517" y="15634"/>
                  </a:lnTo>
                  <a:lnTo>
                    <a:pt x="33600" y="5811"/>
                  </a:lnTo>
                  <a:lnTo>
                    <a:pt x="23813" y="9847"/>
                  </a:lnTo>
                  <a:lnTo>
                    <a:pt x="19694"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0" name="Google Shape;500;p9"/>
            <p:cNvSpPr/>
            <p:nvPr/>
          </p:nvSpPr>
          <p:spPr>
            <a:xfrm>
              <a:off x="6329650" y="2845725"/>
              <a:ext cx="1088850" cy="1088850"/>
            </a:xfrm>
            <a:custGeom>
              <a:rect l="l" t="t" r="r" b="b"/>
              <a:pathLst>
                <a:path w="43554" h="43554" extrusionOk="0">
                  <a:moveTo>
                    <a:pt x="21789" y="4203"/>
                  </a:moveTo>
                  <a:lnTo>
                    <a:pt x="24956" y="11775"/>
                  </a:lnTo>
                  <a:lnTo>
                    <a:pt x="21789" y="13085"/>
                  </a:lnTo>
                  <a:lnTo>
                    <a:pt x="18634" y="11787"/>
                  </a:lnTo>
                  <a:lnTo>
                    <a:pt x="21789" y="4203"/>
                  </a:lnTo>
                  <a:close/>
                  <a:moveTo>
                    <a:pt x="9359" y="9359"/>
                  </a:moveTo>
                  <a:lnTo>
                    <a:pt x="16943" y="12502"/>
                  </a:lnTo>
                  <a:lnTo>
                    <a:pt x="15657" y="15597"/>
                  </a:lnTo>
                  <a:lnTo>
                    <a:pt x="12502" y="16919"/>
                  </a:lnTo>
                  <a:lnTo>
                    <a:pt x="9359" y="9359"/>
                  </a:lnTo>
                  <a:close/>
                  <a:moveTo>
                    <a:pt x="34207" y="9394"/>
                  </a:moveTo>
                  <a:lnTo>
                    <a:pt x="31064" y="16955"/>
                  </a:lnTo>
                  <a:lnTo>
                    <a:pt x="27921" y="15645"/>
                  </a:lnTo>
                  <a:lnTo>
                    <a:pt x="26670" y="12502"/>
                  </a:lnTo>
                  <a:lnTo>
                    <a:pt x="34207" y="9394"/>
                  </a:lnTo>
                  <a:close/>
                  <a:moveTo>
                    <a:pt x="11788" y="18633"/>
                  </a:moveTo>
                  <a:lnTo>
                    <a:pt x="13085" y="21777"/>
                  </a:lnTo>
                  <a:lnTo>
                    <a:pt x="11788" y="24908"/>
                  </a:lnTo>
                  <a:lnTo>
                    <a:pt x="4215" y="21765"/>
                  </a:lnTo>
                  <a:lnTo>
                    <a:pt x="11788" y="18633"/>
                  </a:lnTo>
                  <a:close/>
                  <a:moveTo>
                    <a:pt x="31766" y="18669"/>
                  </a:moveTo>
                  <a:lnTo>
                    <a:pt x="39339" y="21812"/>
                  </a:lnTo>
                  <a:lnTo>
                    <a:pt x="31778" y="24932"/>
                  </a:lnTo>
                  <a:lnTo>
                    <a:pt x="30480" y="21765"/>
                  </a:lnTo>
                  <a:lnTo>
                    <a:pt x="31766" y="18669"/>
                  </a:lnTo>
                  <a:close/>
                  <a:moveTo>
                    <a:pt x="25265" y="13395"/>
                  </a:moveTo>
                  <a:lnTo>
                    <a:pt x="26397" y="16228"/>
                  </a:lnTo>
                  <a:lnTo>
                    <a:pt x="26659" y="16848"/>
                  </a:lnTo>
                  <a:lnTo>
                    <a:pt x="27278" y="17121"/>
                  </a:lnTo>
                  <a:lnTo>
                    <a:pt x="30135" y="18312"/>
                  </a:lnTo>
                  <a:lnTo>
                    <a:pt x="28980" y="21122"/>
                  </a:lnTo>
                  <a:lnTo>
                    <a:pt x="28718" y="21729"/>
                  </a:lnTo>
                  <a:lnTo>
                    <a:pt x="28980" y="22348"/>
                  </a:lnTo>
                  <a:lnTo>
                    <a:pt x="30159" y="25230"/>
                  </a:lnTo>
                  <a:lnTo>
                    <a:pt x="27337" y="26384"/>
                  </a:lnTo>
                  <a:lnTo>
                    <a:pt x="26730" y="26646"/>
                  </a:lnTo>
                  <a:lnTo>
                    <a:pt x="26480" y="27254"/>
                  </a:lnTo>
                  <a:lnTo>
                    <a:pt x="25277" y="30123"/>
                  </a:lnTo>
                  <a:lnTo>
                    <a:pt x="22432" y="28932"/>
                  </a:lnTo>
                  <a:lnTo>
                    <a:pt x="21801" y="28682"/>
                  </a:lnTo>
                  <a:lnTo>
                    <a:pt x="21182" y="28932"/>
                  </a:lnTo>
                  <a:lnTo>
                    <a:pt x="18348" y="30099"/>
                  </a:lnTo>
                  <a:lnTo>
                    <a:pt x="17122" y="27230"/>
                  </a:lnTo>
                  <a:lnTo>
                    <a:pt x="16848" y="26611"/>
                  </a:lnTo>
                  <a:lnTo>
                    <a:pt x="16241" y="26361"/>
                  </a:lnTo>
                  <a:lnTo>
                    <a:pt x="13395" y="25182"/>
                  </a:lnTo>
                  <a:lnTo>
                    <a:pt x="14574" y="22336"/>
                  </a:lnTo>
                  <a:lnTo>
                    <a:pt x="14824" y="21717"/>
                  </a:lnTo>
                  <a:lnTo>
                    <a:pt x="14574" y="21086"/>
                  </a:lnTo>
                  <a:lnTo>
                    <a:pt x="13395" y="18229"/>
                  </a:lnTo>
                  <a:lnTo>
                    <a:pt x="16264" y="17026"/>
                  </a:lnTo>
                  <a:lnTo>
                    <a:pt x="16883" y="16776"/>
                  </a:lnTo>
                  <a:lnTo>
                    <a:pt x="17134" y="16169"/>
                  </a:lnTo>
                  <a:lnTo>
                    <a:pt x="18312" y="13419"/>
                  </a:lnTo>
                  <a:lnTo>
                    <a:pt x="21182" y="14585"/>
                  </a:lnTo>
                  <a:lnTo>
                    <a:pt x="21789" y="14847"/>
                  </a:lnTo>
                  <a:lnTo>
                    <a:pt x="22396" y="14585"/>
                  </a:lnTo>
                  <a:lnTo>
                    <a:pt x="25265" y="13395"/>
                  </a:lnTo>
                  <a:close/>
                  <a:moveTo>
                    <a:pt x="12490" y="26611"/>
                  </a:moveTo>
                  <a:lnTo>
                    <a:pt x="15633" y="27908"/>
                  </a:lnTo>
                  <a:lnTo>
                    <a:pt x="16967" y="31040"/>
                  </a:lnTo>
                  <a:lnTo>
                    <a:pt x="9347" y="34171"/>
                  </a:lnTo>
                  <a:lnTo>
                    <a:pt x="12490" y="26611"/>
                  </a:lnTo>
                  <a:close/>
                  <a:moveTo>
                    <a:pt x="31064" y="26634"/>
                  </a:moveTo>
                  <a:lnTo>
                    <a:pt x="34207" y="34195"/>
                  </a:lnTo>
                  <a:lnTo>
                    <a:pt x="26647" y="31052"/>
                  </a:lnTo>
                  <a:lnTo>
                    <a:pt x="27968" y="27908"/>
                  </a:lnTo>
                  <a:lnTo>
                    <a:pt x="31064" y="26634"/>
                  </a:lnTo>
                  <a:close/>
                  <a:moveTo>
                    <a:pt x="21789" y="30456"/>
                  </a:moveTo>
                  <a:lnTo>
                    <a:pt x="24920" y="31766"/>
                  </a:lnTo>
                  <a:lnTo>
                    <a:pt x="21789" y="39279"/>
                  </a:lnTo>
                  <a:lnTo>
                    <a:pt x="18693" y="31730"/>
                  </a:lnTo>
                  <a:lnTo>
                    <a:pt x="21789" y="30456"/>
                  </a:lnTo>
                  <a:close/>
                  <a:moveTo>
                    <a:pt x="21789" y="0"/>
                  </a:moveTo>
                  <a:lnTo>
                    <a:pt x="20301" y="3596"/>
                  </a:lnTo>
                  <a:lnTo>
                    <a:pt x="17264" y="10894"/>
                  </a:lnTo>
                  <a:lnTo>
                    <a:pt x="9990" y="7882"/>
                  </a:lnTo>
                  <a:lnTo>
                    <a:pt x="6370" y="6370"/>
                  </a:lnTo>
                  <a:lnTo>
                    <a:pt x="7870" y="9990"/>
                  </a:lnTo>
                  <a:lnTo>
                    <a:pt x="10895" y="17264"/>
                  </a:lnTo>
                  <a:lnTo>
                    <a:pt x="3620" y="20277"/>
                  </a:lnTo>
                  <a:lnTo>
                    <a:pt x="0" y="21765"/>
                  </a:lnTo>
                  <a:lnTo>
                    <a:pt x="3620" y="23265"/>
                  </a:lnTo>
                  <a:lnTo>
                    <a:pt x="10895" y="26289"/>
                  </a:lnTo>
                  <a:lnTo>
                    <a:pt x="7870" y="33564"/>
                  </a:lnTo>
                  <a:lnTo>
                    <a:pt x="6370" y="37171"/>
                  </a:lnTo>
                  <a:lnTo>
                    <a:pt x="9966" y="35683"/>
                  </a:lnTo>
                  <a:lnTo>
                    <a:pt x="17312" y="32659"/>
                  </a:lnTo>
                  <a:lnTo>
                    <a:pt x="20289" y="39922"/>
                  </a:lnTo>
                  <a:lnTo>
                    <a:pt x="21777" y="43553"/>
                  </a:lnTo>
                  <a:lnTo>
                    <a:pt x="23277" y="39934"/>
                  </a:lnTo>
                  <a:lnTo>
                    <a:pt x="26278" y="32707"/>
                  </a:lnTo>
                  <a:lnTo>
                    <a:pt x="33564" y="35719"/>
                  </a:lnTo>
                  <a:lnTo>
                    <a:pt x="37172" y="37231"/>
                  </a:lnTo>
                  <a:lnTo>
                    <a:pt x="35672" y="33611"/>
                  </a:lnTo>
                  <a:lnTo>
                    <a:pt x="32659" y="26337"/>
                  </a:lnTo>
                  <a:lnTo>
                    <a:pt x="39934" y="23325"/>
                  </a:lnTo>
                  <a:lnTo>
                    <a:pt x="43553" y="21836"/>
                  </a:lnTo>
                  <a:lnTo>
                    <a:pt x="39934" y="20336"/>
                  </a:lnTo>
                  <a:lnTo>
                    <a:pt x="32659" y="17312"/>
                  </a:lnTo>
                  <a:lnTo>
                    <a:pt x="35672" y="10037"/>
                  </a:lnTo>
                  <a:lnTo>
                    <a:pt x="37172" y="6430"/>
                  </a:lnTo>
                  <a:lnTo>
                    <a:pt x="33576" y="7918"/>
                  </a:lnTo>
                  <a:lnTo>
                    <a:pt x="26337" y="10918"/>
                  </a:lnTo>
                  <a:lnTo>
                    <a:pt x="23289" y="3608"/>
                  </a:lnTo>
                  <a:lnTo>
                    <a:pt x="21789"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1" name="Google Shape;501;p9"/>
            <p:cNvSpPr/>
            <p:nvPr/>
          </p:nvSpPr>
          <p:spPr>
            <a:xfrm>
              <a:off x="6628200" y="3144275"/>
              <a:ext cx="491750" cy="491750"/>
            </a:xfrm>
            <a:custGeom>
              <a:rect l="l" t="t" r="r" b="b"/>
              <a:pathLst>
                <a:path w="19670" h="19670" extrusionOk="0">
                  <a:moveTo>
                    <a:pt x="13966" y="0"/>
                  </a:moveTo>
                  <a:lnTo>
                    <a:pt x="9847" y="1691"/>
                  </a:lnTo>
                  <a:lnTo>
                    <a:pt x="6513" y="310"/>
                  </a:lnTo>
                  <a:lnTo>
                    <a:pt x="5751" y="12"/>
                  </a:lnTo>
                  <a:lnTo>
                    <a:pt x="4084" y="4048"/>
                  </a:lnTo>
                  <a:lnTo>
                    <a:pt x="0" y="5763"/>
                  </a:lnTo>
                  <a:lnTo>
                    <a:pt x="1691" y="9835"/>
                  </a:lnTo>
                  <a:lnTo>
                    <a:pt x="0" y="13895"/>
                  </a:lnTo>
                  <a:lnTo>
                    <a:pt x="4072" y="15585"/>
                  </a:lnTo>
                  <a:lnTo>
                    <a:pt x="5811" y="19634"/>
                  </a:lnTo>
                  <a:lnTo>
                    <a:pt x="6549" y="19348"/>
                  </a:lnTo>
                  <a:lnTo>
                    <a:pt x="9847" y="17979"/>
                  </a:lnTo>
                  <a:lnTo>
                    <a:pt x="13907" y="19669"/>
                  </a:lnTo>
                  <a:lnTo>
                    <a:pt x="15633" y="15597"/>
                  </a:lnTo>
                  <a:lnTo>
                    <a:pt x="19670" y="13930"/>
                  </a:lnTo>
                  <a:lnTo>
                    <a:pt x="18003" y="9823"/>
                  </a:lnTo>
                  <a:lnTo>
                    <a:pt x="19670" y="5787"/>
                  </a:lnTo>
                  <a:lnTo>
                    <a:pt x="15598" y="4072"/>
                  </a:lnTo>
                  <a:lnTo>
                    <a:pt x="13966"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2" name="Google Shape;502;p9"/>
            <p:cNvSpPr/>
            <p:nvPr/>
          </p:nvSpPr>
          <p:spPr>
            <a:xfrm>
              <a:off x="6628200" y="3144275"/>
              <a:ext cx="491750" cy="491750"/>
            </a:xfrm>
            <a:custGeom>
              <a:rect l="l" t="t" r="r" b="b"/>
              <a:pathLst>
                <a:path w="19670" h="19670" extrusionOk="0">
                  <a:moveTo>
                    <a:pt x="13966" y="0"/>
                  </a:moveTo>
                  <a:lnTo>
                    <a:pt x="9847" y="1691"/>
                  </a:lnTo>
                  <a:lnTo>
                    <a:pt x="6513" y="310"/>
                  </a:lnTo>
                  <a:lnTo>
                    <a:pt x="5751" y="12"/>
                  </a:lnTo>
                  <a:lnTo>
                    <a:pt x="4084" y="4048"/>
                  </a:lnTo>
                  <a:lnTo>
                    <a:pt x="0" y="5763"/>
                  </a:lnTo>
                  <a:lnTo>
                    <a:pt x="1691" y="9835"/>
                  </a:lnTo>
                  <a:lnTo>
                    <a:pt x="0" y="13895"/>
                  </a:lnTo>
                  <a:lnTo>
                    <a:pt x="4072" y="15585"/>
                  </a:lnTo>
                  <a:lnTo>
                    <a:pt x="5811" y="19634"/>
                  </a:lnTo>
                  <a:lnTo>
                    <a:pt x="6549" y="19348"/>
                  </a:lnTo>
                  <a:lnTo>
                    <a:pt x="9847" y="17979"/>
                  </a:lnTo>
                  <a:lnTo>
                    <a:pt x="13907" y="19669"/>
                  </a:lnTo>
                  <a:lnTo>
                    <a:pt x="15633" y="15597"/>
                  </a:lnTo>
                  <a:lnTo>
                    <a:pt x="19670" y="13930"/>
                  </a:lnTo>
                  <a:lnTo>
                    <a:pt x="18003" y="9823"/>
                  </a:lnTo>
                  <a:lnTo>
                    <a:pt x="19670" y="5787"/>
                  </a:lnTo>
                  <a:lnTo>
                    <a:pt x="15598" y="4072"/>
                  </a:lnTo>
                  <a:lnTo>
                    <a:pt x="13966" y="0"/>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3" name="Google Shape;503;p9"/>
            <p:cNvSpPr/>
            <p:nvPr/>
          </p:nvSpPr>
          <p:spPr>
            <a:xfrm>
              <a:off x="6601100" y="3117775"/>
              <a:ext cx="544750" cy="545025"/>
            </a:xfrm>
            <a:custGeom>
              <a:rect l="l" t="t" r="r" b="b"/>
              <a:pathLst>
                <a:path w="21790" h="21801" extrusionOk="0">
                  <a:moveTo>
                    <a:pt x="14610" y="2120"/>
                  </a:moveTo>
                  <a:lnTo>
                    <a:pt x="16051" y="5751"/>
                  </a:lnTo>
                  <a:lnTo>
                    <a:pt x="19694" y="7275"/>
                  </a:lnTo>
                  <a:lnTo>
                    <a:pt x="18206" y="10871"/>
                  </a:lnTo>
                  <a:lnTo>
                    <a:pt x="19694" y="14538"/>
                  </a:lnTo>
                  <a:lnTo>
                    <a:pt x="16098" y="16026"/>
                  </a:lnTo>
                  <a:lnTo>
                    <a:pt x="14550" y="19681"/>
                  </a:lnTo>
                  <a:lnTo>
                    <a:pt x="10919" y="18157"/>
                  </a:lnTo>
                  <a:lnTo>
                    <a:pt x="7311" y="19646"/>
                  </a:lnTo>
                  <a:lnTo>
                    <a:pt x="7299" y="19646"/>
                  </a:lnTo>
                  <a:lnTo>
                    <a:pt x="5740" y="16014"/>
                  </a:lnTo>
                  <a:lnTo>
                    <a:pt x="2120" y="14526"/>
                  </a:lnTo>
                  <a:lnTo>
                    <a:pt x="3620" y="10895"/>
                  </a:lnTo>
                  <a:lnTo>
                    <a:pt x="2120" y="7263"/>
                  </a:lnTo>
                  <a:lnTo>
                    <a:pt x="5775" y="5727"/>
                  </a:lnTo>
                  <a:lnTo>
                    <a:pt x="7264" y="2144"/>
                  </a:lnTo>
                  <a:lnTo>
                    <a:pt x="10919" y="3644"/>
                  </a:lnTo>
                  <a:lnTo>
                    <a:pt x="14610" y="2120"/>
                  </a:lnTo>
                  <a:close/>
                  <a:moveTo>
                    <a:pt x="15503" y="0"/>
                  </a:moveTo>
                  <a:lnTo>
                    <a:pt x="13979" y="632"/>
                  </a:lnTo>
                  <a:lnTo>
                    <a:pt x="10931" y="1894"/>
                  </a:lnTo>
                  <a:lnTo>
                    <a:pt x="7895" y="643"/>
                  </a:lnTo>
                  <a:lnTo>
                    <a:pt x="6406" y="36"/>
                  </a:lnTo>
                  <a:lnTo>
                    <a:pt x="5775" y="1524"/>
                  </a:lnTo>
                  <a:lnTo>
                    <a:pt x="4549" y="4501"/>
                  </a:lnTo>
                  <a:lnTo>
                    <a:pt x="1513" y="5775"/>
                  </a:lnTo>
                  <a:lnTo>
                    <a:pt x="25" y="6406"/>
                  </a:lnTo>
                  <a:lnTo>
                    <a:pt x="632" y="7894"/>
                  </a:lnTo>
                  <a:lnTo>
                    <a:pt x="1882" y="10907"/>
                  </a:lnTo>
                  <a:lnTo>
                    <a:pt x="632" y="13919"/>
                  </a:lnTo>
                  <a:lnTo>
                    <a:pt x="1" y="15419"/>
                  </a:lnTo>
                  <a:lnTo>
                    <a:pt x="1513" y="16050"/>
                  </a:lnTo>
                  <a:lnTo>
                    <a:pt x="4513" y="17276"/>
                  </a:lnTo>
                  <a:lnTo>
                    <a:pt x="5823" y="20313"/>
                  </a:lnTo>
                  <a:lnTo>
                    <a:pt x="6454" y="21777"/>
                  </a:lnTo>
                  <a:lnTo>
                    <a:pt x="7919" y="21170"/>
                  </a:lnTo>
                  <a:lnTo>
                    <a:pt x="7942" y="21170"/>
                  </a:lnTo>
                  <a:lnTo>
                    <a:pt x="10919" y="19932"/>
                  </a:lnTo>
                  <a:lnTo>
                    <a:pt x="13919" y="21182"/>
                  </a:lnTo>
                  <a:lnTo>
                    <a:pt x="15408" y="21801"/>
                  </a:lnTo>
                  <a:lnTo>
                    <a:pt x="16039" y="20313"/>
                  </a:lnTo>
                  <a:lnTo>
                    <a:pt x="17313" y="17276"/>
                  </a:lnTo>
                  <a:lnTo>
                    <a:pt x="20301" y="16050"/>
                  </a:lnTo>
                  <a:lnTo>
                    <a:pt x="21789" y="15431"/>
                  </a:lnTo>
                  <a:lnTo>
                    <a:pt x="21182" y="13943"/>
                  </a:lnTo>
                  <a:lnTo>
                    <a:pt x="19932" y="10895"/>
                  </a:lnTo>
                  <a:lnTo>
                    <a:pt x="21170" y="7918"/>
                  </a:lnTo>
                  <a:lnTo>
                    <a:pt x="21789" y="6430"/>
                  </a:lnTo>
                  <a:lnTo>
                    <a:pt x="20301" y="5811"/>
                  </a:lnTo>
                  <a:lnTo>
                    <a:pt x="17289" y="4537"/>
                  </a:lnTo>
                  <a:lnTo>
                    <a:pt x="16098" y="1536"/>
                  </a:lnTo>
                  <a:lnTo>
                    <a:pt x="1550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4" name="Google Shape;504;p9"/>
            <p:cNvSpPr/>
            <p:nvPr/>
          </p:nvSpPr>
          <p:spPr>
            <a:xfrm>
              <a:off x="5116700" y="1013350"/>
              <a:ext cx="1237975" cy="1237675"/>
            </a:xfrm>
            <a:custGeom>
              <a:rect l="l" t="t" r="r" b="b"/>
              <a:pathLst>
                <a:path w="49519" h="49507" extrusionOk="0">
                  <a:moveTo>
                    <a:pt x="34898" y="251"/>
                  </a:moveTo>
                  <a:lnTo>
                    <a:pt x="27528" y="477"/>
                  </a:lnTo>
                  <a:lnTo>
                    <a:pt x="25444" y="5477"/>
                  </a:lnTo>
                  <a:lnTo>
                    <a:pt x="29123" y="14264"/>
                  </a:lnTo>
                  <a:lnTo>
                    <a:pt x="29135" y="14264"/>
                  </a:lnTo>
                  <a:lnTo>
                    <a:pt x="37862" y="10657"/>
                  </a:lnTo>
                  <a:lnTo>
                    <a:pt x="39946" y="5632"/>
                  </a:lnTo>
                  <a:lnTo>
                    <a:pt x="34898" y="251"/>
                  </a:lnTo>
                  <a:close/>
                  <a:moveTo>
                    <a:pt x="14419" y="0"/>
                  </a:moveTo>
                  <a:lnTo>
                    <a:pt x="9514" y="5585"/>
                  </a:lnTo>
                  <a:lnTo>
                    <a:pt x="11609" y="10645"/>
                  </a:lnTo>
                  <a:lnTo>
                    <a:pt x="20384" y="14288"/>
                  </a:lnTo>
                  <a:lnTo>
                    <a:pt x="24039" y="5489"/>
                  </a:lnTo>
                  <a:lnTo>
                    <a:pt x="21944" y="477"/>
                  </a:lnTo>
                  <a:lnTo>
                    <a:pt x="14419" y="0"/>
                  </a:lnTo>
                  <a:close/>
                  <a:moveTo>
                    <a:pt x="5608" y="9573"/>
                  </a:moveTo>
                  <a:lnTo>
                    <a:pt x="227" y="14562"/>
                  </a:lnTo>
                  <a:lnTo>
                    <a:pt x="429" y="21956"/>
                  </a:lnTo>
                  <a:lnTo>
                    <a:pt x="5454" y="24039"/>
                  </a:lnTo>
                  <a:lnTo>
                    <a:pt x="14228" y="20420"/>
                  </a:lnTo>
                  <a:lnTo>
                    <a:pt x="10597" y="11645"/>
                  </a:lnTo>
                  <a:lnTo>
                    <a:pt x="5608" y="9573"/>
                  </a:lnTo>
                  <a:close/>
                  <a:moveTo>
                    <a:pt x="43875" y="9585"/>
                  </a:moveTo>
                  <a:lnTo>
                    <a:pt x="38851" y="11657"/>
                  </a:lnTo>
                  <a:lnTo>
                    <a:pt x="35219" y="20420"/>
                  </a:lnTo>
                  <a:lnTo>
                    <a:pt x="43994" y="24063"/>
                  </a:lnTo>
                  <a:lnTo>
                    <a:pt x="49054" y="21979"/>
                  </a:lnTo>
                  <a:lnTo>
                    <a:pt x="49519" y="14859"/>
                  </a:lnTo>
                  <a:lnTo>
                    <a:pt x="49471" y="14812"/>
                  </a:lnTo>
                  <a:lnTo>
                    <a:pt x="43875" y="9585"/>
                  </a:lnTo>
                  <a:close/>
                  <a:moveTo>
                    <a:pt x="5454" y="25432"/>
                  </a:moveTo>
                  <a:lnTo>
                    <a:pt x="465" y="27492"/>
                  </a:lnTo>
                  <a:lnTo>
                    <a:pt x="0" y="35005"/>
                  </a:lnTo>
                  <a:lnTo>
                    <a:pt x="5596" y="39922"/>
                  </a:lnTo>
                  <a:lnTo>
                    <a:pt x="10597" y="37850"/>
                  </a:lnTo>
                  <a:lnTo>
                    <a:pt x="14228" y="29087"/>
                  </a:lnTo>
                  <a:lnTo>
                    <a:pt x="5454" y="25432"/>
                  </a:lnTo>
                  <a:close/>
                  <a:moveTo>
                    <a:pt x="44006" y="25492"/>
                  </a:moveTo>
                  <a:lnTo>
                    <a:pt x="35231" y="29111"/>
                  </a:lnTo>
                  <a:lnTo>
                    <a:pt x="38862" y="37898"/>
                  </a:lnTo>
                  <a:lnTo>
                    <a:pt x="43875" y="39982"/>
                  </a:lnTo>
                  <a:lnTo>
                    <a:pt x="49245" y="34898"/>
                  </a:lnTo>
                  <a:lnTo>
                    <a:pt x="48983" y="27563"/>
                  </a:lnTo>
                  <a:lnTo>
                    <a:pt x="44006" y="25492"/>
                  </a:lnTo>
                  <a:close/>
                  <a:moveTo>
                    <a:pt x="20420" y="35195"/>
                  </a:moveTo>
                  <a:lnTo>
                    <a:pt x="11597" y="38851"/>
                  </a:lnTo>
                  <a:lnTo>
                    <a:pt x="9537" y="43815"/>
                  </a:lnTo>
                  <a:lnTo>
                    <a:pt x="14586" y="49185"/>
                  </a:lnTo>
                  <a:lnTo>
                    <a:pt x="21956" y="48971"/>
                  </a:lnTo>
                  <a:lnTo>
                    <a:pt x="24027" y="43970"/>
                  </a:lnTo>
                  <a:lnTo>
                    <a:pt x="20420" y="35195"/>
                  </a:lnTo>
                  <a:close/>
                  <a:moveTo>
                    <a:pt x="29052" y="35243"/>
                  </a:moveTo>
                  <a:lnTo>
                    <a:pt x="25432" y="43982"/>
                  </a:lnTo>
                  <a:lnTo>
                    <a:pt x="27504" y="49007"/>
                  </a:lnTo>
                  <a:lnTo>
                    <a:pt x="34933" y="49507"/>
                  </a:lnTo>
                  <a:lnTo>
                    <a:pt x="39898" y="43863"/>
                  </a:lnTo>
                  <a:lnTo>
                    <a:pt x="37839" y="38886"/>
                  </a:lnTo>
                  <a:lnTo>
                    <a:pt x="29052" y="35243"/>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5" name="Google Shape;505;p9"/>
            <p:cNvSpPr/>
            <p:nvPr/>
          </p:nvSpPr>
          <p:spPr>
            <a:xfrm>
              <a:off x="5116700" y="1013350"/>
              <a:ext cx="1237975" cy="1237675"/>
            </a:xfrm>
            <a:custGeom>
              <a:rect l="l" t="t" r="r" b="b"/>
              <a:pathLst>
                <a:path w="49519" h="49507" extrusionOk="0">
                  <a:moveTo>
                    <a:pt x="34898" y="251"/>
                  </a:moveTo>
                  <a:lnTo>
                    <a:pt x="27528" y="477"/>
                  </a:lnTo>
                  <a:lnTo>
                    <a:pt x="25444" y="5477"/>
                  </a:lnTo>
                  <a:lnTo>
                    <a:pt x="29123" y="14264"/>
                  </a:lnTo>
                  <a:lnTo>
                    <a:pt x="29135" y="14264"/>
                  </a:lnTo>
                  <a:lnTo>
                    <a:pt x="37862" y="10657"/>
                  </a:lnTo>
                  <a:lnTo>
                    <a:pt x="39946" y="5632"/>
                  </a:lnTo>
                  <a:lnTo>
                    <a:pt x="34898" y="251"/>
                  </a:lnTo>
                  <a:close/>
                  <a:moveTo>
                    <a:pt x="14419" y="0"/>
                  </a:moveTo>
                  <a:lnTo>
                    <a:pt x="9514" y="5585"/>
                  </a:lnTo>
                  <a:lnTo>
                    <a:pt x="11609" y="10645"/>
                  </a:lnTo>
                  <a:lnTo>
                    <a:pt x="20384" y="14288"/>
                  </a:lnTo>
                  <a:lnTo>
                    <a:pt x="24039" y="5489"/>
                  </a:lnTo>
                  <a:lnTo>
                    <a:pt x="21944" y="477"/>
                  </a:lnTo>
                  <a:lnTo>
                    <a:pt x="14419" y="0"/>
                  </a:lnTo>
                  <a:close/>
                  <a:moveTo>
                    <a:pt x="5608" y="9573"/>
                  </a:moveTo>
                  <a:lnTo>
                    <a:pt x="227" y="14562"/>
                  </a:lnTo>
                  <a:lnTo>
                    <a:pt x="429" y="21956"/>
                  </a:lnTo>
                  <a:lnTo>
                    <a:pt x="5454" y="24039"/>
                  </a:lnTo>
                  <a:lnTo>
                    <a:pt x="14228" y="20420"/>
                  </a:lnTo>
                  <a:lnTo>
                    <a:pt x="10597" y="11645"/>
                  </a:lnTo>
                  <a:lnTo>
                    <a:pt x="5608" y="9573"/>
                  </a:lnTo>
                  <a:close/>
                  <a:moveTo>
                    <a:pt x="43875" y="9585"/>
                  </a:moveTo>
                  <a:lnTo>
                    <a:pt x="38851" y="11657"/>
                  </a:lnTo>
                  <a:lnTo>
                    <a:pt x="35219" y="20420"/>
                  </a:lnTo>
                  <a:lnTo>
                    <a:pt x="43994" y="24063"/>
                  </a:lnTo>
                  <a:lnTo>
                    <a:pt x="49054" y="21979"/>
                  </a:lnTo>
                  <a:lnTo>
                    <a:pt x="49519" y="14859"/>
                  </a:lnTo>
                  <a:lnTo>
                    <a:pt x="49471" y="14812"/>
                  </a:lnTo>
                  <a:lnTo>
                    <a:pt x="43875" y="9585"/>
                  </a:lnTo>
                  <a:close/>
                  <a:moveTo>
                    <a:pt x="5454" y="25432"/>
                  </a:moveTo>
                  <a:lnTo>
                    <a:pt x="465" y="27492"/>
                  </a:lnTo>
                  <a:lnTo>
                    <a:pt x="0" y="35005"/>
                  </a:lnTo>
                  <a:lnTo>
                    <a:pt x="5596" y="39922"/>
                  </a:lnTo>
                  <a:lnTo>
                    <a:pt x="10597" y="37850"/>
                  </a:lnTo>
                  <a:lnTo>
                    <a:pt x="14228" y="29087"/>
                  </a:lnTo>
                  <a:lnTo>
                    <a:pt x="5454" y="25432"/>
                  </a:lnTo>
                  <a:close/>
                  <a:moveTo>
                    <a:pt x="44006" y="25492"/>
                  </a:moveTo>
                  <a:lnTo>
                    <a:pt x="35231" y="29111"/>
                  </a:lnTo>
                  <a:lnTo>
                    <a:pt x="38862" y="37898"/>
                  </a:lnTo>
                  <a:lnTo>
                    <a:pt x="43875" y="39982"/>
                  </a:lnTo>
                  <a:lnTo>
                    <a:pt x="49245" y="34898"/>
                  </a:lnTo>
                  <a:lnTo>
                    <a:pt x="48983" y="27563"/>
                  </a:lnTo>
                  <a:lnTo>
                    <a:pt x="44006" y="25492"/>
                  </a:lnTo>
                  <a:close/>
                  <a:moveTo>
                    <a:pt x="20420" y="35195"/>
                  </a:moveTo>
                  <a:lnTo>
                    <a:pt x="11597" y="38851"/>
                  </a:lnTo>
                  <a:lnTo>
                    <a:pt x="9537" y="43815"/>
                  </a:lnTo>
                  <a:lnTo>
                    <a:pt x="14586" y="49185"/>
                  </a:lnTo>
                  <a:lnTo>
                    <a:pt x="21956" y="48971"/>
                  </a:lnTo>
                  <a:lnTo>
                    <a:pt x="24027" y="43970"/>
                  </a:lnTo>
                  <a:lnTo>
                    <a:pt x="20420" y="35195"/>
                  </a:lnTo>
                  <a:close/>
                  <a:moveTo>
                    <a:pt x="29052" y="35243"/>
                  </a:moveTo>
                  <a:lnTo>
                    <a:pt x="25432" y="43982"/>
                  </a:lnTo>
                  <a:lnTo>
                    <a:pt x="27504" y="49007"/>
                  </a:lnTo>
                  <a:lnTo>
                    <a:pt x="34933" y="49507"/>
                  </a:lnTo>
                  <a:lnTo>
                    <a:pt x="39898" y="43863"/>
                  </a:lnTo>
                  <a:lnTo>
                    <a:pt x="37839" y="38886"/>
                  </a:lnTo>
                  <a:lnTo>
                    <a:pt x="29052" y="35243"/>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6" name="Google Shape;506;p9"/>
            <p:cNvSpPr/>
            <p:nvPr/>
          </p:nvSpPr>
          <p:spPr>
            <a:xfrm>
              <a:off x="5095575" y="992800"/>
              <a:ext cx="1279925" cy="1279350"/>
            </a:xfrm>
            <a:custGeom>
              <a:rect l="l" t="t" r="r" b="b"/>
              <a:pathLst>
                <a:path w="51196" h="51174" extrusionOk="0">
                  <a:moveTo>
                    <a:pt x="15609" y="1644"/>
                  </a:moveTo>
                  <a:lnTo>
                    <a:pt x="22229" y="2073"/>
                  </a:lnTo>
                  <a:lnTo>
                    <a:pt x="24003" y="6299"/>
                  </a:lnTo>
                  <a:lnTo>
                    <a:pt x="20788" y="14038"/>
                  </a:lnTo>
                  <a:lnTo>
                    <a:pt x="13061" y="10836"/>
                  </a:lnTo>
                  <a:lnTo>
                    <a:pt x="11299" y="6549"/>
                  </a:lnTo>
                  <a:lnTo>
                    <a:pt x="15609" y="1644"/>
                  </a:lnTo>
                  <a:close/>
                  <a:moveTo>
                    <a:pt x="35409" y="1894"/>
                  </a:moveTo>
                  <a:lnTo>
                    <a:pt x="39838" y="6633"/>
                  </a:lnTo>
                  <a:lnTo>
                    <a:pt x="38088" y="10871"/>
                  </a:lnTo>
                  <a:lnTo>
                    <a:pt x="30409" y="14038"/>
                  </a:lnTo>
                  <a:lnTo>
                    <a:pt x="27170" y="6311"/>
                  </a:lnTo>
                  <a:lnTo>
                    <a:pt x="28920" y="2085"/>
                  </a:lnTo>
                  <a:lnTo>
                    <a:pt x="35409" y="1894"/>
                  </a:lnTo>
                  <a:close/>
                  <a:moveTo>
                    <a:pt x="6620" y="11324"/>
                  </a:moveTo>
                  <a:lnTo>
                    <a:pt x="10823" y="13074"/>
                  </a:lnTo>
                  <a:lnTo>
                    <a:pt x="14014" y="20789"/>
                  </a:lnTo>
                  <a:lnTo>
                    <a:pt x="6299" y="23980"/>
                  </a:lnTo>
                  <a:lnTo>
                    <a:pt x="2072" y="22230"/>
                  </a:lnTo>
                  <a:lnTo>
                    <a:pt x="1893" y="15717"/>
                  </a:lnTo>
                  <a:lnTo>
                    <a:pt x="6620" y="11324"/>
                  </a:lnTo>
                  <a:close/>
                  <a:moveTo>
                    <a:pt x="44541" y="11359"/>
                  </a:moveTo>
                  <a:lnTo>
                    <a:pt x="49530" y="16003"/>
                  </a:lnTo>
                  <a:lnTo>
                    <a:pt x="49125" y="22254"/>
                  </a:lnTo>
                  <a:lnTo>
                    <a:pt x="44839" y="24028"/>
                  </a:lnTo>
                  <a:lnTo>
                    <a:pt x="37112" y="20825"/>
                  </a:lnTo>
                  <a:lnTo>
                    <a:pt x="40315" y="13098"/>
                  </a:lnTo>
                  <a:lnTo>
                    <a:pt x="44541" y="11359"/>
                  </a:lnTo>
                  <a:close/>
                  <a:moveTo>
                    <a:pt x="6310" y="27135"/>
                  </a:moveTo>
                  <a:lnTo>
                    <a:pt x="14038" y="30338"/>
                  </a:lnTo>
                  <a:lnTo>
                    <a:pt x="10823" y="38065"/>
                  </a:lnTo>
                  <a:lnTo>
                    <a:pt x="6596" y="39803"/>
                  </a:lnTo>
                  <a:lnTo>
                    <a:pt x="1679" y="35482"/>
                  </a:lnTo>
                  <a:lnTo>
                    <a:pt x="2096" y="28874"/>
                  </a:lnTo>
                  <a:lnTo>
                    <a:pt x="6310" y="27135"/>
                  </a:lnTo>
                  <a:close/>
                  <a:moveTo>
                    <a:pt x="44839" y="27183"/>
                  </a:moveTo>
                  <a:lnTo>
                    <a:pt x="49042" y="28921"/>
                  </a:lnTo>
                  <a:lnTo>
                    <a:pt x="49280" y="35362"/>
                  </a:lnTo>
                  <a:lnTo>
                    <a:pt x="44541" y="39827"/>
                  </a:lnTo>
                  <a:lnTo>
                    <a:pt x="40315" y="38089"/>
                  </a:lnTo>
                  <a:lnTo>
                    <a:pt x="37112" y="30362"/>
                  </a:lnTo>
                  <a:lnTo>
                    <a:pt x="44839" y="27183"/>
                  </a:lnTo>
                  <a:close/>
                  <a:moveTo>
                    <a:pt x="25599" y="6716"/>
                  </a:moveTo>
                  <a:lnTo>
                    <a:pt x="29230" y="15408"/>
                  </a:lnTo>
                  <a:lnTo>
                    <a:pt x="29551" y="16158"/>
                  </a:lnTo>
                  <a:lnTo>
                    <a:pt x="38934" y="12288"/>
                  </a:lnTo>
                  <a:lnTo>
                    <a:pt x="35016" y="21706"/>
                  </a:lnTo>
                  <a:lnTo>
                    <a:pt x="44458" y="25623"/>
                  </a:lnTo>
                  <a:lnTo>
                    <a:pt x="35016" y="29516"/>
                  </a:lnTo>
                  <a:lnTo>
                    <a:pt x="38922" y="38934"/>
                  </a:lnTo>
                  <a:lnTo>
                    <a:pt x="38922" y="38934"/>
                  </a:lnTo>
                  <a:lnTo>
                    <a:pt x="29480" y="35029"/>
                  </a:lnTo>
                  <a:lnTo>
                    <a:pt x="25587" y="44399"/>
                  </a:lnTo>
                  <a:lnTo>
                    <a:pt x="21717" y="34981"/>
                  </a:lnTo>
                  <a:lnTo>
                    <a:pt x="12228" y="38899"/>
                  </a:lnTo>
                  <a:lnTo>
                    <a:pt x="12228" y="38899"/>
                  </a:lnTo>
                  <a:lnTo>
                    <a:pt x="16145" y="29469"/>
                  </a:lnTo>
                  <a:lnTo>
                    <a:pt x="6715" y="25564"/>
                  </a:lnTo>
                  <a:lnTo>
                    <a:pt x="16145" y="21670"/>
                  </a:lnTo>
                  <a:lnTo>
                    <a:pt x="12252" y="12252"/>
                  </a:lnTo>
                  <a:lnTo>
                    <a:pt x="21681" y="16170"/>
                  </a:lnTo>
                  <a:lnTo>
                    <a:pt x="25599" y="6716"/>
                  </a:lnTo>
                  <a:close/>
                  <a:moveTo>
                    <a:pt x="20824" y="37089"/>
                  </a:moveTo>
                  <a:lnTo>
                    <a:pt x="23991" y="44804"/>
                  </a:lnTo>
                  <a:lnTo>
                    <a:pt x="22253" y="48995"/>
                  </a:lnTo>
                  <a:lnTo>
                    <a:pt x="15764" y="49197"/>
                  </a:lnTo>
                  <a:lnTo>
                    <a:pt x="11323" y="44459"/>
                  </a:lnTo>
                  <a:lnTo>
                    <a:pt x="13049" y="40292"/>
                  </a:lnTo>
                  <a:lnTo>
                    <a:pt x="20824" y="37089"/>
                  </a:lnTo>
                  <a:close/>
                  <a:moveTo>
                    <a:pt x="30361" y="37125"/>
                  </a:moveTo>
                  <a:lnTo>
                    <a:pt x="38088" y="40327"/>
                  </a:lnTo>
                  <a:lnTo>
                    <a:pt x="39827" y="44518"/>
                  </a:lnTo>
                  <a:lnTo>
                    <a:pt x="35433" y="49495"/>
                  </a:lnTo>
                  <a:lnTo>
                    <a:pt x="28920" y="49055"/>
                  </a:lnTo>
                  <a:lnTo>
                    <a:pt x="27170" y="44804"/>
                  </a:lnTo>
                  <a:lnTo>
                    <a:pt x="30361" y="37125"/>
                  </a:lnTo>
                  <a:close/>
                  <a:moveTo>
                    <a:pt x="14931" y="1"/>
                  </a:moveTo>
                  <a:lnTo>
                    <a:pt x="9418" y="6276"/>
                  </a:lnTo>
                  <a:lnTo>
                    <a:pt x="11668" y="11693"/>
                  </a:lnTo>
                  <a:lnTo>
                    <a:pt x="6299" y="9455"/>
                  </a:lnTo>
                  <a:lnTo>
                    <a:pt x="262" y="15050"/>
                  </a:lnTo>
                  <a:lnTo>
                    <a:pt x="488" y="23337"/>
                  </a:lnTo>
                  <a:lnTo>
                    <a:pt x="5894" y="25587"/>
                  </a:lnTo>
                  <a:lnTo>
                    <a:pt x="536" y="27790"/>
                  </a:lnTo>
                  <a:lnTo>
                    <a:pt x="0" y="36196"/>
                  </a:lnTo>
                  <a:lnTo>
                    <a:pt x="6263" y="41708"/>
                  </a:lnTo>
                  <a:lnTo>
                    <a:pt x="11633" y="39494"/>
                  </a:lnTo>
                  <a:lnTo>
                    <a:pt x="9418" y="44828"/>
                  </a:lnTo>
                  <a:lnTo>
                    <a:pt x="15073" y="50864"/>
                  </a:lnTo>
                  <a:lnTo>
                    <a:pt x="23336" y="50602"/>
                  </a:lnTo>
                  <a:lnTo>
                    <a:pt x="25563" y="45221"/>
                  </a:lnTo>
                  <a:lnTo>
                    <a:pt x="27777" y="50626"/>
                  </a:lnTo>
                  <a:lnTo>
                    <a:pt x="36100" y="51174"/>
                  </a:lnTo>
                  <a:lnTo>
                    <a:pt x="41672" y="44864"/>
                  </a:lnTo>
                  <a:lnTo>
                    <a:pt x="39457" y="39518"/>
                  </a:lnTo>
                  <a:lnTo>
                    <a:pt x="44851" y="41768"/>
                  </a:lnTo>
                  <a:lnTo>
                    <a:pt x="50911" y="36053"/>
                  </a:lnTo>
                  <a:lnTo>
                    <a:pt x="50614" y="27838"/>
                  </a:lnTo>
                  <a:lnTo>
                    <a:pt x="45244" y="25599"/>
                  </a:lnTo>
                  <a:lnTo>
                    <a:pt x="50673" y="23373"/>
                  </a:lnTo>
                  <a:lnTo>
                    <a:pt x="51197" y="15324"/>
                  </a:lnTo>
                  <a:lnTo>
                    <a:pt x="50887" y="15050"/>
                  </a:lnTo>
                  <a:lnTo>
                    <a:pt x="44899" y="9466"/>
                  </a:lnTo>
                  <a:lnTo>
                    <a:pt x="39481" y="11705"/>
                  </a:lnTo>
                  <a:lnTo>
                    <a:pt x="41732" y="6287"/>
                  </a:lnTo>
                  <a:lnTo>
                    <a:pt x="36076" y="263"/>
                  </a:lnTo>
                  <a:lnTo>
                    <a:pt x="27813" y="513"/>
                  </a:lnTo>
                  <a:lnTo>
                    <a:pt x="25587" y="5918"/>
                  </a:lnTo>
                  <a:lnTo>
                    <a:pt x="23336" y="537"/>
                  </a:lnTo>
                  <a:lnTo>
                    <a:pt x="14931"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7" name="Google Shape;507;p9"/>
            <p:cNvSpPr/>
            <p:nvPr/>
          </p:nvSpPr>
          <p:spPr>
            <a:xfrm>
              <a:off x="5242900" y="1139850"/>
              <a:ext cx="983775" cy="983175"/>
            </a:xfrm>
            <a:custGeom>
              <a:rect l="l" t="t" r="r" b="b"/>
              <a:pathLst>
                <a:path w="39351" h="39327" extrusionOk="0">
                  <a:moveTo>
                    <a:pt x="23635" y="10252"/>
                  </a:moveTo>
                  <a:lnTo>
                    <a:pt x="25194" y="14169"/>
                  </a:lnTo>
                  <a:lnTo>
                    <a:pt x="29111" y="15812"/>
                  </a:lnTo>
                  <a:lnTo>
                    <a:pt x="27504" y="19682"/>
                  </a:lnTo>
                  <a:lnTo>
                    <a:pt x="29111" y="23623"/>
                  </a:lnTo>
                  <a:lnTo>
                    <a:pt x="25242" y="25218"/>
                  </a:lnTo>
                  <a:lnTo>
                    <a:pt x="23587" y="29123"/>
                  </a:lnTo>
                  <a:lnTo>
                    <a:pt x="19694" y="27504"/>
                  </a:lnTo>
                  <a:lnTo>
                    <a:pt x="15824" y="29099"/>
                  </a:lnTo>
                  <a:lnTo>
                    <a:pt x="14122" y="25182"/>
                  </a:lnTo>
                  <a:lnTo>
                    <a:pt x="10228" y="23575"/>
                  </a:lnTo>
                  <a:lnTo>
                    <a:pt x="11847" y="19670"/>
                  </a:lnTo>
                  <a:lnTo>
                    <a:pt x="10228" y="15776"/>
                  </a:lnTo>
                  <a:lnTo>
                    <a:pt x="14157" y="14121"/>
                  </a:lnTo>
                  <a:lnTo>
                    <a:pt x="15765" y="10252"/>
                  </a:lnTo>
                  <a:lnTo>
                    <a:pt x="19694" y="11883"/>
                  </a:lnTo>
                  <a:lnTo>
                    <a:pt x="23635" y="10252"/>
                  </a:lnTo>
                  <a:close/>
                  <a:moveTo>
                    <a:pt x="19694" y="1"/>
                  </a:moveTo>
                  <a:lnTo>
                    <a:pt x="15598" y="9859"/>
                  </a:lnTo>
                  <a:lnTo>
                    <a:pt x="5763" y="5775"/>
                  </a:lnTo>
                  <a:lnTo>
                    <a:pt x="9835" y="15610"/>
                  </a:lnTo>
                  <a:lnTo>
                    <a:pt x="1" y="19682"/>
                  </a:lnTo>
                  <a:lnTo>
                    <a:pt x="9835" y="23754"/>
                  </a:lnTo>
                  <a:lnTo>
                    <a:pt x="5763" y="33576"/>
                  </a:lnTo>
                  <a:lnTo>
                    <a:pt x="15657" y="29504"/>
                  </a:lnTo>
                  <a:lnTo>
                    <a:pt x="19694" y="39327"/>
                  </a:lnTo>
                  <a:lnTo>
                    <a:pt x="23754" y="29528"/>
                  </a:lnTo>
                  <a:lnTo>
                    <a:pt x="33588" y="33612"/>
                  </a:lnTo>
                  <a:lnTo>
                    <a:pt x="29516" y="23765"/>
                  </a:lnTo>
                  <a:lnTo>
                    <a:pt x="39351" y="19705"/>
                  </a:lnTo>
                  <a:lnTo>
                    <a:pt x="29516" y="15634"/>
                  </a:lnTo>
                  <a:lnTo>
                    <a:pt x="33588" y="5799"/>
                  </a:lnTo>
                  <a:lnTo>
                    <a:pt x="23813" y="9835"/>
                  </a:lnTo>
                  <a:lnTo>
                    <a:pt x="19694"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8" name="Google Shape;508;p9"/>
            <p:cNvSpPr/>
            <p:nvPr/>
          </p:nvSpPr>
          <p:spPr>
            <a:xfrm>
              <a:off x="5190225" y="1087775"/>
              <a:ext cx="1088850" cy="1088850"/>
            </a:xfrm>
            <a:custGeom>
              <a:rect l="l" t="t" r="r" b="b"/>
              <a:pathLst>
                <a:path w="43554" h="43554" extrusionOk="0">
                  <a:moveTo>
                    <a:pt x="21801" y="4215"/>
                  </a:moveTo>
                  <a:lnTo>
                    <a:pt x="24968" y="11787"/>
                  </a:lnTo>
                  <a:lnTo>
                    <a:pt x="21801" y="13097"/>
                  </a:lnTo>
                  <a:lnTo>
                    <a:pt x="18645" y="11799"/>
                  </a:lnTo>
                  <a:lnTo>
                    <a:pt x="21801" y="4215"/>
                  </a:lnTo>
                  <a:close/>
                  <a:moveTo>
                    <a:pt x="9371" y="9358"/>
                  </a:moveTo>
                  <a:lnTo>
                    <a:pt x="16943" y="12502"/>
                  </a:lnTo>
                  <a:lnTo>
                    <a:pt x="15669" y="15597"/>
                  </a:lnTo>
                  <a:lnTo>
                    <a:pt x="12514" y="16919"/>
                  </a:lnTo>
                  <a:lnTo>
                    <a:pt x="9371" y="9358"/>
                  </a:lnTo>
                  <a:close/>
                  <a:moveTo>
                    <a:pt x="34207" y="9394"/>
                  </a:moveTo>
                  <a:lnTo>
                    <a:pt x="31064" y="16955"/>
                  </a:lnTo>
                  <a:lnTo>
                    <a:pt x="27932" y="15645"/>
                  </a:lnTo>
                  <a:lnTo>
                    <a:pt x="26682" y="12502"/>
                  </a:lnTo>
                  <a:lnTo>
                    <a:pt x="34207" y="9394"/>
                  </a:lnTo>
                  <a:close/>
                  <a:moveTo>
                    <a:pt x="11799" y="18633"/>
                  </a:moveTo>
                  <a:lnTo>
                    <a:pt x="13085" y="21777"/>
                  </a:lnTo>
                  <a:lnTo>
                    <a:pt x="11799" y="24896"/>
                  </a:lnTo>
                  <a:lnTo>
                    <a:pt x="4215" y="21765"/>
                  </a:lnTo>
                  <a:lnTo>
                    <a:pt x="11799" y="18633"/>
                  </a:lnTo>
                  <a:close/>
                  <a:moveTo>
                    <a:pt x="31766" y="18669"/>
                  </a:moveTo>
                  <a:lnTo>
                    <a:pt x="39339" y="21800"/>
                  </a:lnTo>
                  <a:lnTo>
                    <a:pt x="31778" y="24932"/>
                  </a:lnTo>
                  <a:lnTo>
                    <a:pt x="30492" y="21765"/>
                  </a:lnTo>
                  <a:lnTo>
                    <a:pt x="31766" y="18669"/>
                  </a:lnTo>
                  <a:close/>
                  <a:moveTo>
                    <a:pt x="25277" y="13395"/>
                  </a:moveTo>
                  <a:lnTo>
                    <a:pt x="26408" y="16228"/>
                  </a:lnTo>
                  <a:lnTo>
                    <a:pt x="26658" y="16847"/>
                  </a:lnTo>
                  <a:lnTo>
                    <a:pt x="27289" y="17121"/>
                  </a:lnTo>
                  <a:lnTo>
                    <a:pt x="30147" y="18312"/>
                  </a:lnTo>
                  <a:lnTo>
                    <a:pt x="28980" y="21122"/>
                  </a:lnTo>
                  <a:lnTo>
                    <a:pt x="28730" y="21729"/>
                  </a:lnTo>
                  <a:lnTo>
                    <a:pt x="28980" y="22336"/>
                  </a:lnTo>
                  <a:lnTo>
                    <a:pt x="30159" y="25229"/>
                  </a:lnTo>
                  <a:lnTo>
                    <a:pt x="27349" y="26384"/>
                  </a:lnTo>
                  <a:lnTo>
                    <a:pt x="26742" y="26646"/>
                  </a:lnTo>
                  <a:lnTo>
                    <a:pt x="26480" y="27253"/>
                  </a:lnTo>
                  <a:lnTo>
                    <a:pt x="25277" y="30123"/>
                  </a:lnTo>
                  <a:lnTo>
                    <a:pt x="22432" y="28932"/>
                  </a:lnTo>
                  <a:lnTo>
                    <a:pt x="21813" y="28682"/>
                  </a:lnTo>
                  <a:lnTo>
                    <a:pt x="21182" y="28932"/>
                  </a:lnTo>
                  <a:lnTo>
                    <a:pt x="18360" y="30099"/>
                  </a:lnTo>
                  <a:lnTo>
                    <a:pt x="17121" y="27265"/>
                  </a:lnTo>
                  <a:lnTo>
                    <a:pt x="16860" y="26658"/>
                  </a:lnTo>
                  <a:lnTo>
                    <a:pt x="16240" y="26408"/>
                  </a:lnTo>
                  <a:lnTo>
                    <a:pt x="13407" y="25229"/>
                  </a:lnTo>
                  <a:lnTo>
                    <a:pt x="14574" y="22384"/>
                  </a:lnTo>
                  <a:lnTo>
                    <a:pt x="14835" y="21765"/>
                  </a:lnTo>
                  <a:lnTo>
                    <a:pt x="14574" y="21134"/>
                  </a:lnTo>
                  <a:lnTo>
                    <a:pt x="13407" y="18276"/>
                  </a:lnTo>
                  <a:lnTo>
                    <a:pt x="16276" y="17074"/>
                  </a:lnTo>
                  <a:lnTo>
                    <a:pt x="16883" y="16824"/>
                  </a:lnTo>
                  <a:lnTo>
                    <a:pt x="17133" y="16204"/>
                  </a:lnTo>
                  <a:lnTo>
                    <a:pt x="18312" y="13406"/>
                  </a:lnTo>
                  <a:lnTo>
                    <a:pt x="21182" y="14585"/>
                  </a:lnTo>
                  <a:lnTo>
                    <a:pt x="21801" y="14835"/>
                  </a:lnTo>
                  <a:lnTo>
                    <a:pt x="22408" y="14585"/>
                  </a:lnTo>
                  <a:lnTo>
                    <a:pt x="25277" y="13395"/>
                  </a:lnTo>
                  <a:close/>
                  <a:moveTo>
                    <a:pt x="12490" y="26610"/>
                  </a:moveTo>
                  <a:lnTo>
                    <a:pt x="15633" y="27908"/>
                  </a:lnTo>
                  <a:lnTo>
                    <a:pt x="16979" y="31028"/>
                  </a:lnTo>
                  <a:lnTo>
                    <a:pt x="9359" y="34171"/>
                  </a:lnTo>
                  <a:lnTo>
                    <a:pt x="12490" y="26610"/>
                  </a:lnTo>
                  <a:close/>
                  <a:moveTo>
                    <a:pt x="31064" y="26646"/>
                  </a:moveTo>
                  <a:lnTo>
                    <a:pt x="34207" y="34207"/>
                  </a:lnTo>
                  <a:lnTo>
                    <a:pt x="26646" y="31063"/>
                  </a:lnTo>
                  <a:lnTo>
                    <a:pt x="27968" y="27920"/>
                  </a:lnTo>
                  <a:lnTo>
                    <a:pt x="31064" y="26646"/>
                  </a:lnTo>
                  <a:close/>
                  <a:moveTo>
                    <a:pt x="21801" y="30468"/>
                  </a:moveTo>
                  <a:lnTo>
                    <a:pt x="24920" y="31778"/>
                  </a:lnTo>
                  <a:lnTo>
                    <a:pt x="21801" y="39291"/>
                  </a:lnTo>
                  <a:lnTo>
                    <a:pt x="18705" y="31742"/>
                  </a:lnTo>
                  <a:lnTo>
                    <a:pt x="21801" y="30468"/>
                  </a:lnTo>
                  <a:close/>
                  <a:moveTo>
                    <a:pt x="21801" y="0"/>
                  </a:moveTo>
                  <a:lnTo>
                    <a:pt x="20312" y="3584"/>
                  </a:lnTo>
                  <a:lnTo>
                    <a:pt x="17276" y="10894"/>
                  </a:lnTo>
                  <a:lnTo>
                    <a:pt x="9990" y="7870"/>
                  </a:lnTo>
                  <a:lnTo>
                    <a:pt x="6382" y="6370"/>
                  </a:lnTo>
                  <a:lnTo>
                    <a:pt x="6382" y="6370"/>
                  </a:lnTo>
                  <a:lnTo>
                    <a:pt x="7882" y="9989"/>
                  </a:lnTo>
                  <a:lnTo>
                    <a:pt x="10895" y="17264"/>
                  </a:lnTo>
                  <a:lnTo>
                    <a:pt x="3620" y="20276"/>
                  </a:lnTo>
                  <a:lnTo>
                    <a:pt x="0" y="21765"/>
                  </a:lnTo>
                  <a:lnTo>
                    <a:pt x="3620" y="23265"/>
                  </a:lnTo>
                  <a:lnTo>
                    <a:pt x="10895" y="26289"/>
                  </a:lnTo>
                  <a:lnTo>
                    <a:pt x="7882" y="33564"/>
                  </a:lnTo>
                  <a:lnTo>
                    <a:pt x="6382" y="37159"/>
                  </a:lnTo>
                  <a:lnTo>
                    <a:pt x="9978" y="35671"/>
                  </a:lnTo>
                  <a:lnTo>
                    <a:pt x="17312" y="32659"/>
                  </a:lnTo>
                  <a:lnTo>
                    <a:pt x="20289" y="39922"/>
                  </a:lnTo>
                  <a:lnTo>
                    <a:pt x="21777" y="43553"/>
                  </a:lnTo>
                  <a:lnTo>
                    <a:pt x="23289" y="39934"/>
                  </a:lnTo>
                  <a:lnTo>
                    <a:pt x="26289" y="32695"/>
                  </a:lnTo>
                  <a:lnTo>
                    <a:pt x="33564" y="35719"/>
                  </a:lnTo>
                  <a:lnTo>
                    <a:pt x="37184" y="37219"/>
                  </a:lnTo>
                  <a:lnTo>
                    <a:pt x="35683" y="33599"/>
                  </a:lnTo>
                  <a:lnTo>
                    <a:pt x="32659" y="26325"/>
                  </a:lnTo>
                  <a:lnTo>
                    <a:pt x="39934" y="23324"/>
                  </a:lnTo>
                  <a:lnTo>
                    <a:pt x="43553" y="21836"/>
                  </a:lnTo>
                  <a:lnTo>
                    <a:pt x="39934" y="20324"/>
                  </a:lnTo>
                  <a:lnTo>
                    <a:pt x="32659" y="17312"/>
                  </a:lnTo>
                  <a:lnTo>
                    <a:pt x="35683" y="10025"/>
                  </a:lnTo>
                  <a:lnTo>
                    <a:pt x="37184" y="6429"/>
                  </a:lnTo>
                  <a:lnTo>
                    <a:pt x="33588" y="7918"/>
                  </a:lnTo>
                  <a:lnTo>
                    <a:pt x="26349" y="10906"/>
                  </a:lnTo>
                  <a:lnTo>
                    <a:pt x="23301" y="3596"/>
                  </a:lnTo>
                  <a:lnTo>
                    <a:pt x="21801"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09" name="Google Shape;509;p9"/>
            <p:cNvSpPr/>
            <p:nvPr/>
          </p:nvSpPr>
          <p:spPr>
            <a:xfrm>
              <a:off x="5488775" y="1386300"/>
              <a:ext cx="492050" cy="491775"/>
            </a:xfrm>
            <a:custGeom>
              <a:rect l="l" t="t" r="r" b="b"/>
              <a:pathLst>
                <a:path w="19682" h="19671" extrusionOk="0">
                  <a:moveTo>
                    <a:pt x="13978" y="1"/>
                  </a:moveTo>
                  <a:lnTo>
                    <a:pt x="9859" y="1692"/>
                  </a:lnTo>
                  <a:lnTo>
                    <a:pt x="6525" y="322"/>
                  </a:lnTo>
                  <a:lnTo>
                    <a:pt x="5763" y="13"/>
                  </a:lnTo>
                  <a:lnTo>
                    <a:pt x="4096" y="4049"/>
                  </a:lnTo>
                  <a:lnTo>
                    <a:pt x="0" y="5752"/>
                  </a:lnTo>
                  <a:lnTo>
                    <a:pt x="1703" y="9836"/>
                  </a:lnTo>
                  <a:lnTo>
                    <a:pt x="0" y="13896"/>
                  </a:lnTo>
                  <a:lnTo>
                    <a:pt x="4084" y="15574"/>
                  </a:lnTo>
                  <a:lnTo>
                    <a:pt x="5822" y="19646"/>
                  </a:lnTo>
                  <a:lnTo>
                    <a:pt x="6549" y="19349"/>
                  </a:lnTo>
                  <a:lnTo>
                    <a:pt x="9859" y="17979"/>
                  </a:lnTo>
                  <a:lnTo>
                    <a:pt x="13919" y="19670"/>
                  </a:lnTo>
                  <a:lnTo>
                    <a:pt x="15645" y="15598"/>
                  </a:lnTo>
                  <a:lnTo>
                    <a:pt x="19681" y="13931"/>
                  </a:lnTo>
                  <a:lnTo>
                    <a:pt x="18014" y="9824"/>
                  </a:lnTo>
                  <a:lnTo>
                    <a:pt x="19681" y="5787"/>
                  </a:lnTo>
                  <a:lnTo>
                    <a:pt x="15597" y="4073"/>
                  </a:lnTo>
                  <a:lnTo>
                    <a:pt x="13978"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0" name="Google Shape;510;p9"/>
            <p:cNvSpPr/>
            <p:nvPr/>
          </p:nvSpPr>
          <p:spPr>
            <a:xfrm>
              <a:off x="5488775" y="1386300"/>
              <a:ext cx="492050" cy="491775"/>
            </a:xfrm>
            <a:custGeom>
              <a:rect l="l" t="t" r="r" b="b"/>
              <a:pathLst>
                <a:path w="19682" h="19671" extrusionOk="0">
                  <a:moveTo>
                    <a:pt x="13978" y="1"/>
                  </a:moveTo>
                  <a:lnTo>
                    <a:pt x="9859" y="1692"/>
                  </a:lnTo>
                  <a:lnTo>
                    <a:pt x="6525" y="322"/>
                  </a:lnTo>
                  <a:lnTo>
                    <a:pt x="5763" y="13"/>
                  </a:lnTo>
                  <a:lnTo>
                    <a:pt x="4096" y="4049"/>
                  </a:lnTo>
                  <a:lnTo>
                    <a:pt x="0" y="5752"/>
                  </a:lnTo>
                  <a:lnTo>
                    <a:pt x="1703" y="9836"/>
                  </a:lnTo>
                  <a:lnTo>
                    <a:pt x="0" y="13896"/>
                  </a:lnTo>
                  <a:lnTo>
                    <a:pt x="4084" y="15574"/>
                  </a:lnTo>
                  <a:lnTo>
                    <a:pt x="5822" y="19646"/>
                  </a:lnTo>
                  <a:lnTo>
                    <a:pt x="6549" y="19349"/>
                  </a:lnTo>
                  <a:lnTo>
                    <a:pt x="9859" y="17979"/>
                  </a:lnTo>
                  <a:lnTo>
                    <a:pt x="13919" y="19670"/>
                  </a:lnTo>
                  <a:lnTo>
                    <a:pt x="15645" y="15598"/>
                  </a:lnTo>
                  <a:lnTo>
                    <a:pt x="19681" y="13931"/>
                  </a:lnTo>
                  <a:lnTo>
                    <a:pt x="18014" y="9824"/>
                  </a:lnTo>
                  <a:lnTo>
                    <a:pt x="19681" y="5787"/>
                  </a:lnTo>
                  <a:lnTo>
                    <a:pt x="15597" y="4073"/>
                  </a:lnTo>
                  <a:lnTo>
                    <a:pt x="13978"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1" name="Google Shape;511;p9"/>
            <p:cNvSpPr/>
            <p:nvPr/>
          </p:nvSpPr>
          <p:spPr>
            <a:xfrm>
              <a:off x="5461975" y="1359825"/>
              <a:ext cx="544750" cy="545025"/>
            </a:xfrm>
            <a:custGeom>
              <a:rect l="l" t="t" r="r" b="b"/>
              <a:pathLst>
                <a:path w="21790" h="21801" extrusionOk="0">
                  <a:moveTo>
                    <a:pt x="14598" y="2108"/>
                  </a:moveTo>
                  <a:lnTo>
                    <a:pt x="16050" y="5739"/>
                  </a:lnTo>
                  <a:lnTo>
                    <a:pt x="19694" y="7275"/>
                  </a:lnTo>
                  <a:lnTo>
                    <a:pt x="18205" y="10859"/>
                  </a:lnTo>
                  <a:lnTo>
                    <a:pt x="19694" y="14538"/>
                  </a:lnTo>
                  <a:lnTo>
                    <a:pt x="16086" y="16026"/>
                  </a:lnTo>
                  <a:lnTo>
                    <a:pt x="14538" y="19669"/>
                  </a:lnTo>
                  <a:lnTo>
                    <a:pt x="10907" y="18157"/>
                  </a:lnTo>
                  <a:lnTo>
                    <a:pt x="7311" y="19646"/>
                  </a:lnTo>
                  <a:lnTo>
                    <a:pt x="7287" y="19646"/>
                  </a:lnTo>
                  <a:lnTo>
                    <a:pt x="5728" y="16014"/>
                  </a:lnTo>
                  <a:lnTo>
                    <a:pt x="2108" y="14526"/>
                  </a:lnTo>
                  <a:lnTo>
                    <a:pt x="3620" y="10895"/>
                  </a:lnTo>
                  <a:lnTo>
                    <a:pt x="2108" y="7263"/>
                  </a:lnTo>
                  <a:lnTo>
                    <a:pt x="5775" y="5727"/>
                  </a:lnTo>
                  <a:lnTo>
                    <a:pt x="7264" y="2143"/>
                  </a:lnTo>
                  <a:lnTo>
                    <a:pt x="10907" y="3644"/>
                  </a:lnTo>
                  <a:lnTo>
                    <a:pt x="14598" y="2108"/>
                  </a:lnTo>
                  <a:close/>
                  <a:moveTo>
                    <a:pt x="15491" y="0"/>
                  </a:moveTo>
                  <a:lnTo>
                    <a:pt x="13979" y="619"/>
                  </a:lnTo>
                  <a:lnTo>
                    <a:pt x="10931" y="1893"/>
                  </a:lnTo>
                  <a:lnTo>
                    <a:pt x="7883" y="631"/>
                  </a:lnTo>
                  <a:lnTo>
                    <a:pt x="6394" y="24"/>
                  </a:lnTo>
                  <a:lnTo>
                    <a:pt x="5775" y="1512"/>
                  </a:lnTo>
                  <a:lnTo>
                    <a:pt x="4537" y="4489"/>
                  </a:lnTo>
                  <a:lnTo>
                    <a:pt x="1501" y="5775"/>
                  </a:lnTo>
                  <a:lnTo>
                    <a:pt x="13" y="6394"/>
                  </a:lnTo>
                  <a:lnTo>
                    <a:pt x="620" y="7882"/>
                  </a:lnTo>
                  <a:lnTo>
                    <a:pt x="1870" y="10906"/>
                  </a:lnTo>
                  <a:lnTo>
                    <a:pt x="620" y="13907"/>
                  </a:lnTo>
                  <a:lnTo>
                    <a:pt x="1" y="15419"/>
                  </a:lnTo>
                  <a:lnTo>
                    <a:pt x="1501" y="16038"/>
                  </a:lnTo>
                  <a:lnTo>
                    <a:pt x="4513" y="17276"/>
                  </a:lnTo>
                  <a:lnTo>
                    <a:pt x="5823" y="20312"/>
                  </a:lnTo>
                  <a:lnTo>
                    <a:pt x="6442" y="21777"/>
                  </a:lnTo>
                  <a:lnTo>
                    <a:pt x="7918" y="21158"/>
                  </a:lnTo>
                  <a:lnTo>
                    <a:pt x="7930" y="21158"/>
                  </a:lnTo>
                  <a:lnTo>
                    <a:pt x="10907" y="19919"/>
                  </a:lnTo>
                  <a:lnTo>
                    <a:pt x="13919" y="21170"/>
                  </a:lnTo>
                  <a:lnTo>
                    <a:pt x="15407" y="21801"/>
                  </a:lnTo>
                  <a:lnTo>
                    <a:pt x="16027" y="20312"/>
                  </a:lnTo>
                  <a:lnTo>
                    <a:pt x="17312" y="17276"/>
                  </a:lnTo>
                  <a:lnTo>
                    <a:pt x="20301" y="16038"/>
                  </a:lnTo>
                  <a:lnTo>
                    <a:pt x="21789" y="15431"/>
                  </a:lnTo>
                  <a:lnTo>
                    <a:pt x="21182" y="13943"/>
                  </a:lnTo>
                  <a:lnTo>
                    <a:pt x="19932" y="10895"/>
                  </a:lnTo>
                  <a:lnTo>
                    <a:pt x="21158" y="7918"/>
                  </a:lnTo>
                  <a:lnTo>
                    <a:pt x="21789" y="6430"/>
                  </a:lnTo>
                  <a:lnTo>
                    <a:pt x="20301" y="5799"/>
                  </a:lnTo>
                  <a:lnTo>
                    <a:pt x="17277" y="4537"/>
                  </a:lnTo>
                  <a:lnTo>
                    <a:pt x="16086" y="1524"/>
                  </a:lnTo>
                  <a:lnTo>
                    <a:pt x="15491"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2" name="Google Shape;512;p9"/>
            <p:cNvSpPr/>
            <p:nvPr/>
          </p:nvSpPr>
          <p:spPr>
            <a:xfrm>
              <a:off x="5297675" y="1967925"/>
              <a:ext cx="1566300" cy="1660050"/>
            </a:xfrm>
            <a:custGeom>
              <a:rect l="l" t="t" r="r" b="b"/>
              <a:pathLst>
                <a:path w="62652" h="66402" extrusionOk="0">
                  <a:moveTo>
                    <a:pt x="23944" y="10573"/>
                  </a:moveTo>
                  <a:lnTo>
                    <a:pt x="31100" y="20813"/>
                  </a:lnTo>
                  <a:lnTo>
                    <a:pt x="38648" y="10824"/>
                  </a:lnTo>
                  <a:lnTo>
                    <a:pt x="38434" y="23111"/>
                  </a:lnTo>
                  <a:lnTo>
                    <a:pt x="38434" y="23111"/>
                  </a:lnTo>
                  <a:lnTo>
                    <a:pt x="50578" y="19432"/>
                  </a:lnTo>
                  <a:lnTo>
                    <a:pt x="42661" y="29754"/>
                  </a:lnTo>
                  <a:lnTo>
                    <a:pt x="54817" y="33922"/>
                  </a:lnTo>
                  <a:lnTo>
                    <a:pt x="42803" y="37553"/>
                  </a:lnTo>
                  <a:lnTo>
                    <a:pt x="50126" y="48030"/>
                  </a:lnTo>
                  <a:lnTo>
                    <a:pt x="38148" y="43673"/>
                  </a:lnTo>
                  <a:lnTo>
                    <a:pt x="38065" y="55996"/>
                  </a:lnTo>
                  <a:lnTo>
                    <a:pt x="30897" y="45756"/>
                  </a:lnTo>
                  <a:lnTo>
                    <a:pt x="23599" y="55650"/>
                  </a:lnTo>
                  <a:lnTo>
                    <a:pt x="23694" y="43292"/>
                  </a:lnTo>
                  <a:lnTo>
                    <a:pt x="11931" y="46840"/>
                  </a:lnTo>
                  <a:lnTo>
                    <a:pt x="19312" y="36815"/>
                  </a:lnTo>
                  <a:lnTo>
                    <a:pt x="7620" y="32540"/>
                  </a:lnTo>
                  <a:lnTo>
                    <a:pt x="19229" y="29028"/>
                  </a:lnTo>
                  <a:lnTo>
                    <a:pt x="11883" y="18539"/>
                  </a:lnTo>
                  <a:lnTo>
                    <a:pt x="11883" y="18539"/>
                  </a:lnTo>
                  <a:lnTo>
                    <a:pt x="23849" y="22896"/>
                  </a:lnTo>
                  <a:lnTo>
                    <a:pt x="23944" y="10573"/>
                  </a:lnTo>
                  <a:close/>
                  <a:moveTo>
                    <a:pt x="31731" y="1"/>
                  </a:moveTo>
                  <a:lnTo>
                    <a:pt x="31278" y="179"/>
                  </a:lnTo>
                  <a:lnTo>
                    <a:pt x="31231" y="179"/>
                  </a:lnTo>
                  <a:lnTo>
                    <a:pt x="29064" y="834"/>
                  </a:lnTo>
                  <a:lnTo>
                    <a:pt x="25908" y="1822"/>
                  </a:lnTo>
                  <a:lnTo>
                    <a:pt x="23539" y="2561"/>
                  </a:lnTo>
                  <a:lnTo>
                    <a:pt x="23491" y="9014"/>
                  </a:lnTo>
                  <a:lnTo>
                    <a:pt x="19896" y="3680"/>
                  </a:lnTo>
                  <a:lnTo>
                    <a:pt x="12097" y="6109"/>
                  </a:lnTo>
                  <a:lnTo>
                    <a:pt x="7454" y="12478"/>
                  </a:lnTo>
                  <a:lnTo>
                    <a:pt x="8418" y="14014"/>
                  </a:lnTo>
                  <a:lnTo>
                    <a:pt x="10990" y="17705"/>
                  </a:lnTo>
                  <a:lnTo>
                    <a:pt x="5061" y="15574"/>
                  </a:lnTo>
                  <a:lnTo>
                    <a:pt x="334" y="21932"/>
                  </a:lnTo>
                  <a:lnTo>
                    <a:pt x="203" y="30135"/>
                  </a:lnTo>
                  <a:lnTo>
                    <a:pt x="6632" y="32469"/>
                  </a:lnTo>
                  <a:lnTo>
                    <a:pt x="143" y="34434"/>
                  </a:lnTo>
                  <a:lnTo>
                    <a:pt x="0" y="42661"/>
                  </a:lnTo>
                  <a:lnTo>
                    <a:pt x="4668" y="49435"/>
                  </a:lnTo>
                  <a:lnTo>
                    <a:pt x="11157" y="47471"/>
                  </a:lnTo>
                  <a:lnTo>
                    <a:pt x="11157" y="47471"/>
                  </a:lnTo>
                  <a:lnTo>
                    <a:pt x="7108" y="52972"/>
                  </a:lnTo>
                  <a:lnTo>
                    <a:pt x="11752" y="59508"/>
                  </a:lnTo>
                  <a:lnTo>
                    <a:pt x="11931" y="59770"/>
                  </a:lnTo>
                  <a:lnTo>
                    <a:pt x="19253" y="62342"/>
                  </a:lnTo>
                  <a:lnTo>
                    <a:pt x="23361" y="56829"/>
                  </a:lnTo>
                  <a:lnTo>
                    <a:pt x="23301" y="63770"/>
                  </a:lnTo>
                  <a:lnTo>
                    <a:pt x="27659" y="65342"/>
                  </a:lnTo>
                  <a:lnTo>
                    <a:pt x="30600" y="66402"/>
                  </a:lnTo>
                  <a:lnTo>
                    <a:pt x="38517" y="64009"/>
                  </a:lnTo>
                  <a:lnTo>
                    <a:pt x="38553" y="57579"/>
                  </a:lnTo>
                  <a:lnTo>
                    <a:pt x="42268" y="62878"/>
                  </a:lnTo>
                  <a:lnTo>
                    <a:pt x="49733" y="60615"/>
                  </a:lnTo>
                  <a:lnTo>
                    <a:pt x="50781" y="59306"/>
                  </a:lnTo>
                  <a:lnTo>
                    <a:pt x="54662" y="54043"/>
                  </a:lnTo>
                  <a:lnTo>
                    <a:pt x="51043" y="48864"/>
                  </a:lnTo>
                  <a:lnTo>
                    <a:pt x="51043" y="48864"/>
                  </a:lnTo>
                  <a:lnTo>
                    <a:pt x="57412" y="50936"/>
                  </a:lnTo>
                  <a:lnTo>
                    <a:pt x="62294" y="44506"/>
                  </a:lnTo>
                  <a:lnTo>
                    <a:pt x="62425" y="36350"/>
                  </a:lnTo>
                  <a:lnTo>
                    <a:pt x="55900" y="34017"/>
                  </a:lnTo>
                  <a:lnTo>
                    <a:pt x="62508" y="32064"/>
                  </a:lnTo>
                  <a:lnTo>
                    <a:pt x="62592" y="26742"/>
                  </a:lnTo>
                  <a:lnTo>
                    <a:pt x="62592" y="26718"/>
                  </a:lnTo>
                  <a:lnTo>
                    <a:pt x="62639" y="24099"/>
                  </a:lnTo>
                  <a:lnTo>
                    <a:pt x="62651" y="23718"/>
                  </a:lnTo>
                  <a:lnTo>
                    <a:pt x="62449" y="23468"/>
                  </a:lnTo>
                  <a:lnTo>
                    <a:pt x="59508" y="19205"/>
                  </a:lnTo>
                  <a:lnTo>
                    <a:pt x="59472" y="19098"/>
                  </a:lnTo>
                  <a:lnTo>
                    <a:pt x="59425" y="19063"/>
                  </a:lnTo>
                  <a:lnTo>
                    <a:pt x="57901" y="16860"/>
                  </a:lnTo>
                  <a:lnTo>
                    <a:pt x="51447" y="18801"/>
                  </a:lnTo>
                  <a:lnTo>
                    <a:pt x="55507" y="13360"/>
                  </a:lnTo>
                  <a:lnTo>
                    <a:pt x="50876" y="6644"/>
                  </a:lnTo>
                  <a:lnTo>
                    <a:pt x="43244" y="3989"/>
                  </a:lnTo>
                  <a:lnTo>
                    <a:pt x="38970" y="9669"/>
                  </a:lnTo>
                  <a:lnTo>
                    <a:pt x="39089" y="2561"/>
                  </a:lnTo>
                  <a:lnTo>
                    <a:pt x="31731" y="1"/>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3" name="Google Shape;513;p9"/>
            <p:cNvSpPr/>
            <p:nvPr/>
          </p:nvSpPr>
          <p:spPr>
            <a:xfrm>
              <a:off x="5275350" y="1944425"/>
              <a:ext cx="1609450" cy="1705000"/>
            </a:xfrm>
            <a:custGeom>
              <a:rect l="l" t="t" r="r" b="b"/>
              <a:pathLst>
                <a:path w="64378" h="68200" extrusionOk="0">
                  <a:moveTo>
                    <a:pt x="32624" y="1869"/>
                  </a:moveTo>
                  <a:lnTo>
                    <a:pt x="39077" y="4120"/>
                  </a:lnTo>
                  <a:lnTo>
                    <a:pt x="38958" y="10978"/>
                  </a:lnTo>
                  <a:lnTo>
                    <a:pt x="38958" y="11109"/>
                  </a:lnTo>
                  <a:lnTo>
                    <a:pt x="37184" y="13466"/>
                  </a:lnTo>
                  <a:lnTo>
                    <a:pt x="32052" y="20265"/>
                  </a:lnTo>
                  <a:lnTo>
                    <a:pt x="25266" y="10549"/>
                  </a:lnTo>
                  <a:lnTo>
                    <a:pt x="25313" y="4144"/>
                  </a:lnTo>
                  <a:lnTo>
                    <a:pt x="27063" y="3596"/>
                  </a:lnTo>
                  <a:lnTo>
                    <a:pt x="30219" y="2620"/>
                  </a:lnTo>
                  <a:lnTo>
                    <a:pt x="32302" y="1988"/>
                  </a:lnTo>
                  <a:cubicBezTo>
                    <a:pt x="32350" y="1988"/>
                    <a:pt x="32409" y="1977"/>
                    <a:pt x="32457" y="1941"/>
                  </a:cubicBezTo>
                  <a:lnTo>
                    <a:pt x="32624" y="1869"/>
                  </a:lnTo>
                  <a:close/>
                  <a:moveTo>
                    <a:pt x="20420" y="5656"/>
                  </a:moveTo>
                  <a:lnTo>
                    <a:pt x="23992" y="10930"/>
                  </a:lnTo>
                  <a:lnTo>
                    <a:pt x="23896" y="22598"/>
                  </a:lnTo>
                  <a:lnTo>
                    <a:pt x="14074" y="19026"/>
                  </a:lnTo>
                  <a:lnTo>
                    <a:pt x="12931" y="18610"/>
                  </a:lnTo>
                  <a:lnTo>
                    <a:pt x="12835" y="18491"/>
                  </a:lnTo>
                  <a:lnTo>
                    <a:pt x="10037" y="14490"/>
                  </a:lnTo>
                  <a:lnTo>
                    <a:pt x="9406" y="13478"/>
                  </a:lnTo>
                  <a:lnTo>
                    <a:pt x="13526" y="7823"/>
                  </a:lnTo>
                  <a:lnTo>
                    <a:pt x="20420" y="5656"/>
                  </a:lnTo>
                  <a:close/>
                  <a:moveTo>
                    <a:pt x="44423" y="5977"/>
                  </a:moveTo>
                  <a:lnTo>
                    <a:pt x="51174" y="8335"/>
                  </a:lnTo>
                  <a:lnTo>
                    <a:pt x="55281" y="14300"/>
                  </a:lnTo>
                  <a:lnTo>
                    <a:pt x="51412" y="19503"/>
                  </a:lnTo>
                  <a:lnTo>
                    <a:pt x="40244" y="22884"/>
                  </a:lnTo>
                  <a:lnTo>
                    <a:pt x="40244" y="22884"/>
                  </a:lnTo>
                  <a:lnTo>
                    <a:pt x="40434" y="11287"/>
                  </a:lnTo>
                  <a:lnTo>
                    <a:pt x="44423" y="5977"/>
                  </a:lnTo>
                  <a:close/>
                  <a:moveTo>
                    <a:pt x="6263" y="17574"/>
                  </a:moveTo>
                  <a:lnTo>
                    <a:pt x="11764" y="19538"/>
                  </a:lnTo>
                  <a:lnTo>
                    <a:pt x="14145" y="22932"/>
                  </a:lnTo>
                  <a:lnTo>
                    <a:pt x="18729" y="29492"/>
                  </a:lnTo>
                  <a:lnTo>
                    <a:pt x="8132" y="32695"/>
                  </a:lnTo>
                  <a:lnTo>
                    <a:pt x="2001" y="30456"/>
                  </a:lnTo>
                  <a:lnTo>
                    <a:pt x="2120" y="23170"/>
                  </a:lnTo>
                  <a:lnTo>
                    <a:pt x="6263" y="17574"/>
                  </a:lnTo>
                  <a:close/>
                  <a:moveTo>
                    <a:pt x="58424" y="18824"/>
                  </a:moveTo>
                  <a:lnTo>
                    <a:pt x="59651" y="20598"/>
                  </a:lnTo>
                  <a:lnTo>
                    <a:pt x="62639" y="24944"/>
                  </a:lnTo>
                  <a:lnTo>
                    <a:pt x="62651" y="24956"/>
                  </a:lnTo>
                  <a:lnTo>
                    <a:pt x="62651" y="24968"/>
                  </a:lnTo>
                  <a:lnTo>
                    <a:pt x="62604" y="27587"/>
                  </a:lnTo>
                  <a:lnTo>
                    <a:pt x="62604" y="27599"/>
                  </a:lnTo>
                  <a:lnTo>
                    <a:pt x="62532" y="32337"/>
                  </a:lnTo>
                  <a:lnTo>
                    <a:pt x="56377" y="34147"/>
                  </a:lnTo>
                  <a:lnTo>
                    <a:pt x="45030" y="30266"/>
                  </a:lnTo>
                  <a:lnTo>
                    <a:pt x="52412" y="20634"/>
                  </a:lnTo>
                  <a:lnTo>
                    <a:pt x="58424" y="18824"/>
                  </a:lnTo>
                  <a:close/>
                  <a:moveTo>
                    <a:pt x="7930" y="34207"/>
                  </a:moveTo>
                  <a:lnTo>
                    <a:pt x="18836" y="38183"/>
                  </a:lnTo>
                  <a:lnTo>
                    <a:pt x="11954" y="47530"/>
                  </a:lnTo>
                  <a:lnTo>
                    <a:pt x="5918" y="49363"/>
                  </a:lnTo>
                  <a:lnTo>
                    <a:pt x="1763" y="43351"/>
                  </a:lnTo>
                  <a:lnTo>
                    <a:pt x="1905" y="36040"/>
                  </a:lnTo>
                  <a:lnTo>
                    <a:pt x="7930" y="34207"/>
                  </a:lnTo>
                  <a:close/>
                  <a:moveTo>
                    <a:pt x="56174" y="35659"/>
                  </a:moveTo>
                  <a:lnTo>
                    <a:pt x="62425" y="37886"/>
                  </a:lnTo>
                  <a:lnTo>
                    <a:pt x="62306" y="45137"/>
                  </a:lnTo>
                  <a:lnTo>
                    <a:pt x="57984" y="50852"/>
                  </a:lnTo>
                  <a:lnTo>
                    <a:pt x="52055" y="48935"/>
                  </a:lnTo>
                  <a:lnTo>
                    <a:pt x="45125" y="38993"/>
                  </a:lnTo>
                  <a:lnTo>
                    <a:pt x="56174" y="35659"/>
                  </a:lnTo>
                  <a:close/>
                  <a:moveTo>
                    <a:pt x="25718" y="14288"/>
                  </a:moveTo>
                  <a:lnTo>
                    <a:pt x="30600" y="21277"/>
                  </a:lnTo>
                  <a:lnTo>
                    <a:pt x="31981" y="23253"/>
                  </a:lnTo>
                  <a:lnTo>
                    <a:pt x="33433" y="21324"/>
                  </a:lnTo>
                  <a:lnTo>
                    <a:pt x="38565" y="14526"/>
                  </a:lnTo>
                  <a:lnTo>
                    <a:pt x="38636" y="14442"/>
                  </a:lnTo>
                  <a:lnTo>
                    <a:pt x="38481" y="22824"/>
                  </a:lnTo>
                  <a:lnTo>
                    <a:pt x="38434" y="25241"/>
                  </a:lnTo>
                  <a:lnTo>
                    <a:pt x="38434" y="25241"/>
                  </a:lnTo>
                  <a:lnTo>
                    <a:pt x="40744" y="24539"/>
                  </a:lnTo>
                  <a:lnTo>
                    <a:pt x="49126" y="22003"/>
                  </a:lnTo>
                  <a:lnTo>
                    <a:pt x="43601" y="29194"/>
                  </a:lnTo>
                  <a:lnTo>
                    <a:pt x="42113" y="31135"/>
                  </a:lnTo>
                  <a:lnTo>
                    <a:pt x="44423" y="31921"/>
                  </a:lnTo>
                  <a:lnTo>
                    <a:pt x="52840" y="34802"/>
                  </a:lnTo>
                  <a:lnTo>
                    <a:pt x="44589" y="37302"/>
                  </a:lnTo>
                  <a:lnTo>
                    <a:pt x="42268" y="38005"/>
                  </a:lnTo>
                  <a:lnTo>
                    <a:pt x="43649" y="39981"/>
                  </a:lnTo>
                  <a:lnTo>
                    <a:pt x="48673" y="47185"/>
                  </a:lnTo>
                  <a:lnTo>
                    <a:pt x="40494" y="44208"/>
                  </a:lnTo>
                  <a:lnTo>
                    <a:pt x="38148" y="43363"/>
                  </a:lnTo>
                  <a:lnTo>
                    <a:pt x="38136" y="45851"/>
                  </a:lnTo>
                  <a:lnTo>
                    <a:pt x="38077" y="54173"/>
                  </a:lnTo>
                  <a:lnTo>
                    <a:pt x="33195" y="47185"/>
                  </a:lnTo>
                  <a:lnTo>
                    <a:pt x="31802" y="45184"/>
                  </a:lnTo>
                  <a:lnTo>
                    <a:pt x="30338" y="47161"/>
                  </a:lnTo>
                  <a:lnTo>
                    <a:pt x="28564" y="49554"/>
                  </a:lnTo>
                  <a:lnTo>
                    <a:pt x="25385" y="53888"/>
                  </a:lnTo>
                  <a:lnTo>
                    <a:pt x="25444" y="45434"/>
                  </a:lnTo>
                  <a:lnTo>
                    <a:pt x="25456" y="43053"/>
                  </a:lnTo>
                  <a:lnTo>
                    <a:pt x="25456" y="43053"/>
                  </a:lnTo>
                  <a:lnTo>
                    <a:pt x="23182" y="43732"/>
                  </a:lnTo>
                  <a:lnTo>
                    <a:pt x="15086" y="46172"/>
                  </a:lnTo>
                  <a:lnTo>
                    <a:pt x="20217" y="39207"/>
                  </a:lnTo>
                  <a:lnTo>
                    <a:pt x="21598" y="37326"/>
                  </a:lnTo>
                  <a:lnTo>
                    <a:pt x="19396" y="36517"/>
                  </a:lnTo>
                  <a:lnTo>
                    <a:pt x="11276" y="33552"/>
                  </a:lnTo>
                  <a:lnTo>
                    <a:pt x="19193" y="31159"/>
                  </a:lnTo>
                  <a:lnTo>
                    <a:pt x="21515" y="30456"/>
                  </a:lnTo>
                  <a:lnTo>
                    <a:pt x="20134" y="28480"/>
                  </a:lnTo>
                  <a:lnTo>
                    <a:pt x="15550" y="21920"/>
                  </a:lnTo>
                  <a:lnTo>
                    <a:pt x="15086" y="21253"/>
                  </a:lnTo>
                  <a:lnTo>
                    <a:pt x="23265" y="24229"/>
                  </a:lnTo>
                  <a:lnTo>
                    <a:pt x="25635" y="25098"/>
                  </a:lnTo>
                  <a:lnTo>
                    <a:pt x="25647" y="22622"/>
                  </a:lnTo>
                  <a:lnTo>
                    <a:pt x="25718" y="14288"/>
                  </a:lnTo>
                  <a:close/>
                  <a:moveTo>
                    <a:pt x="23730" y="45422"/>
                  </a:moveTo>
                  <a:lnTo>
                    <a:pt x="23646" y="57114"/>
                  </a:lnTo>
                  <a:lnTo>
                    <a:pt x="19836" y="62246"/>
                  </a:lnTo>
                  <a:lnTo>
                    <a:pt x="13407" y="60008"/>
                  </a:lnTo>
                  <a:lnTo>
                    <a:pt x="13407" y="59984"/>
                  </a:lnTo>
                  <a:lnTo>
                    <a:pt x="9109" y="53935"/>
                  </a:lnTo>
                  <a:lnTo>
                    <a:pt x="12954" y="48685"/>
                  </a:lnTo>
                  <a:lnTo>
                    <a:pt x="23730" y="45422"/>
                  </a:lnTo>
                  <a:close/>
                  <a:moveTo>
                    <a:pt x="39922" y="45863"/>
                  </a:moveTo>
                  <a:lnTo>
                    <a:pt x="50864" y="49852"/>
                  </a:lnTo>
                  <a:lnTo>
                    <a:pt x="50900" y="49863"/>
                  </a:lnTo>
                  <a:lnTo>
                    <a:pt x="50983" y="50006"/>
                  </a:lnTo>
                  <a:lnTo>
                    <a:pt x="54448" y="54971"/>
                  </a:lnTo>
                  <a:lnTo>
                    <a:pt x="50947" y="59686"/>
                  </a:lnTo>
                  <a:lnTo>
                    <a:pt x="50090" y="60781"/>
                  </a:lnTo>
                  <a:lnTo>
                    <a:pt x="43494" y="62770"/>
                  </a:lnTo>
                  <a:lnTo>
                    <a:pt x="39839" y="57531"/>
                  </a:lnTo>
                  <a:lnTo>
                    <a:pt x="39922" y="45863"/>
                  </a:lnTo>
                  <a:close/>
                  <a:moveTo>
                    <a:pt x="31790" y="48197"/>
                  </a:moveTo>
                  <a:lnTo>
                    <a:pt x="38577" y="57900"/>
                  </a:lnTo>
                  <a:lnTo>
                    <a:pt x="38529" y="64258"/>
                  </a:lnTo>
                  <a:lnTo>
                    <a:pt x="31504" y="66389"/>
                  </a:lnTo>
                  <a:lnTo>
                    <a:pt x="28849" y="65449"/>
                  </a:lnTo>
                  <a:lnTo>
                    <a:pt x="25075" y="64091"/>
                  </a:lnTo>
                  <a:lnTo>
                    <a:pt x="25123" y="57400"/>
                  </a:lnTo>
                  <a:lnTo>
                    <a:pt x="25123" y="57269"/>
                  </a:lnTo>
                  <a:lnTo>
                    <a:pt x="30016" y="50614"/>
                  </a:lnTo>
                  <a:lnTo>
                    <a:pt x="31790" y="48197"/>
                  </a:lnTo>
                  <a:close/>
                  <a:moveTo>
                    <a:pt x="32588" y="0"/>
                  </a:moveTo>
                  <a:lnTo>
                    <a:pt x="31981" y="238"/>
                  </a:lnTo>
                  <a:lnTo>
                    <a:pt x="31933" y="250"/>
                  </a:lnTo>
                  <a:lnTo>
                    <a:pt x="31802" y="298"/>
                  </a:lnTo>
                  <a:lnTo>
                    <a:pt x="29718" y="917"/>
                  </a:lnTo>
                  <a:lnTo>
                    <a:pt x="29683" y="917"/>
                  </a:lnTo>
                  <a:lnTo>
                    <a:pt x="26528" y="1905"/>
                  </a:lnTo>
                  <a:lnTo>
                    <a:pt x="24777" y="2453"/>
                  </a:lnTo>
                  <a:lnTo>
                    <a:pt x="23551" y="2834"/>
                  </a:lnTo>
                  <a:lnTo>
                    <a:pt x="23539" y="4120"/>
                  </a:lnTo>
                  <a:lnTo>
                    <a:pt x="23527" y="7096"/>
                  </a:lnTo>
                  <a:lnTo>
                    <a:pt x="21872" y="4655"/>
                  </a:lnTo>
                  <a:lnTo>
                    <a:pt x="21146" y="3572"/>
                  </a:lnTo>
                  <a:lnTo>
                    <a:pt x="19896" y="3953"/>
                  </a:lnTo>
                  <a:lnTo>
                    <a:pt x="13002" y="6096"/>
                  </a:lnTo>
                  <a:lnTo>
                    <a:pt x="12454" y="6275"/>
                  </a:lnTo>
                  <a:lnTo>
                    <a:pt x="12109" y="6751"/>
                  </a:lnTo>
                  <a:lnTo>
                    <a:pt x="7990" y="12406"/>
                  </a:lnTo>
                  <a:lnTo>
                    <a:pt x="7287" y="13371"/>
                  </a:lnTo>
                  <a:lnTo>
                    <a:pt x="7930" y="14383"/>
                  </a:lnTo>
                  <a:lnTo>
                    <a:pt x="8573" y="15395"/>
                  </a:lnTo>
                  <a:lnTo>
                    <a:pt x="8585" y="15431"/>
                  </a:lnTo>
                  <a:lnTo>
                    <a:pt x="8609" y="15454"/>
                  </a:lnTo>
                  <a:lnTo>
                    <a:pt x="9609" y="16871"/>
                  </a:lnTo>
                  <a:lnTo>
                    <a:pt x="6870" y="15895"/>
                  </a:lnTo>
                  <a:lnTo>
                    <a:pt x="5656" y="15454"/>
                  </a:lnTo>
                  <a:lnTo>
                    <a:pt x="4882" y="16502"/>
                  </a:lnTo>
                  <a:lnTo>
                    <a:pt x="715" y="22098"/>
                  </a:lnTo>
                  <a:lnTo>
                    <a:pt x="370" y="22539"/>
                  </a:lnTo>
                  <a:lnTo>
                    <a:pt x="358" y="23110"/>
                  </a:lnTo>
                  <a:lnTo>
                    <a:pt x="239" y="30397"/>
                  </a:lnTo>
                  <a:lnTo>
                    <a:pt x="215" y="31647"/>
                  </a:lnTo>
                  <a:lnTo>
                    <a:pt x="1394" y="32087"/>
                  </a:lnTo>
                  <a:lnTo>
                    <a:pt x="4763" y="33302"/>
                  </a:lnTo>
                  <a:lnTo>
                    <a:pt x="1394" y="34314"/>
                  </a:lnTo>
                  <a:lnTo>
                    <a:pt x="179" y="34683"/>
                  </a:lnTo>
                  <a:lnTo>
                    <a:pt x="143" y="35969"/>
                  </a:lnTo>
                  <a:lnTo>
                    <a:pt x="12" y="43279"/>
                  </a:lnTo>
                  <a:lnTo>
                    <a:pt x="0" y="43839"/>
                  </a:lnTo>
                  <a:lnTo>
                    <a:pt x="322" y="44303"/>
                  </a:lnTo>
                  <a:lnTo>
                    <a:pt x="4477" y="50316"/>
                  </a:lnTo>
                  <a:lnTo>
                    <a:pt x="5204" y="51376"/>
                  </a:lnTo>
                  <a:lnTo>
                    <a:pt x="6430" y="50995"/>
                  </a:lnTo>
                  <a:lnTo>
                    <a:pt x="9787" y="49982"/>
                  </a:lnTo>
                  <a:lnTo>
                    <a:pt x="9787" y="49982"/>
                  </a:lnTo>
                  <a:lnTo>
                    <a:pt x="7680" y="52840"/>
                  </a:lnTo>
                  <a:lnTo>
                    <a:pt x="6918" y="53876"/>
                  </a:lnTo>
                  <a:lnTo>
                    <a:pt x="7644" y="54912"/>
                  </a:lnTo>
                  <a:lnTo>
                    <a:pt x="11907" y="60924"/>
                  </a:lnTo>
                  <a:cubicBezTo>
                    <a:pt x="11907" y="60924"/>
                    <a:pt x="11907" y="60936"/>
                    <a:pt x="11919" y="60936"/>
                  </a:cubicBezTo>
                  <a:lnTo>
                    <a:pt x="12240" y="61436"/>
                  </a:lnTo>
                  <a:lnTo>
                    <a:pt x="12812" y="61627"/>
                  </a:lnTo>
                  <a:lnTo>
                    <a:pt x="19241" y="63877"/>
                  </a:lnTo>
                  <a:lnTo>
                    <a:pt x="20455" y="64306"/>
                  </a:lnTo>
                  <a:lnTo>
                    <a:pt x="21229" y="63258"/>
                  </a:lnTo>
                  <a:lnTo>
                    <a:pt x="23349" y="60424"/>
                  </a:lnTo>
                  <a:lnTo>
                    <a:pt x="23313" y="64056"/>
                  </a:lnTo>
                  <a:lnTo>
                    <a:pt x="23301" y="65306"/>
                  </a:lnTo>
                  <a:lnTo>
                    <a:pt x="24480" y="65711"/>
                  </a:lnTo>
                  <a:lnTo>
                    <a:pt x="28254" y="67068"/>
                  </a:lnTo>
                  <a:lnTo>
                    <a:pt x="30909" y="68009"/>
                  </a:lnTo>
                  <a:lnTo>
                    <a:pt x="31445" y="68199"/>
                  </a:lnTo>
                  <a:lnTo>
                    <a:pt x="31993" y="68032"/>
                  </a:lnTo>
                  <a:lnTo>
                    <a:pt x="39017" y="65913"/>
                  </a:lnTo>
                  <a:lnTo>
                    <a:pt x="40256" y="65532"/>
                  </a:lnTo>
                  <a:lnTo>
                    <a:pt x="40267" y="64246"/>
                  </a:lnTo>
                  <a:lnTo>
                    <a:pt x="40303" y="61222"/>
                  </a:lnTo>
                  <a:lnTo>
                    <a:pt x="42053" y="63734"/>
                  </a:lnTo>
                  <a:lnTo>
                    <a:pt x="42780" y="64782"/>
                  </a:lnTo>
                  <a:lnTo>
                    <a:pt x="44006" y="64401"/>
                  </a:lnTo>
                  <a:lnTo>
                    <a:pt x="50602" y="62413"/>
                  </a:lnTo>
                  <a:lnTo>
                    <a:pt x="51114" y="62246"/>
                  </a:lnTo>
                  <a:lnTo>
                    <a:pt x="51459" y="61817"/>
                  </a:lnTo>
                  <a:lnTo>
                    <a:pt x="52328" y="60734"/>
                  </a:lnTo>
                  <a:lnTo>
                    <a:pt x="52340" y="60698"/>
                  </a:lnTo>
                  <a:lnTo>
                    <a:pt x="52352" y="60674"/>
                  </a:lnTo>
                  <a:lnTo>
                    <a:pt x="55853" y="55948"/>
                  </a:lnTo>
                  <a:lnTo>
                    <a:pt x="56615" y="54935"/>
                  </a:lnTo>
                  <a:lnTo>
                    <a:pt x="55877" y="53900"/>
                  </a:lnTo>
                  <a:lnTo>
                    <a:pt x="54126" y="51387"/>
                  </a:lnTo>
                  <a:lnTo>
                    <a:pt x="57412" y="52459"/>
                  </a:lnTo>
                  <a:lnTo>
                    <a:pt x="58603" y="52840"/>
                  </a:lnTo>
                  <a:lnTo>
                    <a:pt x="59365" y="51840"/>
                  </a:lnTo>
                  <a:lnTo>
                    <a:pt x="63699" y="46125"/>
                  </a:lnTo>
                  <a:lnTo>
                    <a:pt x="64032" y="45672"/>
                  </a:lnTo>
                  <a:lnTo>
                    <a:pt x="64044" y="45089"/>
                  </a:lnTo>
                  <a:lnTo>
                    <a:pt x="64163" y="37838"/>
                  </a:lnTo>
                  <a:lnTo>
                    <a:pt x="64187" y="36576"/>
                  </a:lnTo>
                  <a:lnTo>
                    <a:pt x="62996" y="36159"/>
                  </a:lnTo>
                  <a:lnTo>
                    <a:pt x="59579" y="34933"/>
                  </a:lnTo>
                  <a:lnTo>
                    <a:pt x="62973" y="33945"/>
                  </a:lnTo>
                  <a:lnTo>
                    <a:pt x="64211" y="33588"/>
                  </a:lnTo>
                  <a:lnTo>
                    <a:pt x="64223" y="32290"/>
                  </a:lnTo>
                  <a:lnTo>
                    <a:pt x="64306" y="27611"/>
                  </a:lnTo>
                  <a:lnTo>
                    <a:pt x="64306" y="27575"/>
                  </a:lnTo>
                  <a:lnTo>
                    <a:pt x="64306" y="27539"/>
                  </a:lnTo>
                  <a:lnTo>
                    <a:pt x="64306" y="27515"/>
                  </a:lnTo>
                  <a:lnTo>
                    <a:pt x="64342" y="24968"/>
                  </a:lnTo>
                  <a:lnTo>
                    <a:pt x="64342" y="24920"/>
                  </a:lnTo>
                  <a:lnTo>
                    <a:pt x="64378" y="24301"/>
                  </a:lnTo>
                  <a:lnTo>
                    <a:pt x="64008" y="23789"/>
                  </a:lnTo>
                  <a:lnTo>
                    <a:pt x="63985" y="23765"/>
                  </a:lnTo>
                  <a:lnTo>
                    <a:pt x="61056" y="19503"/>
                  </a:lnTo>
                  <a:lnTo>
                    <a:pt x="60937" y="19312"/>
                  </a:lnTo>
                  <a:lnTo>
                    <a:pt x="60925" y="19300"/>
                  </a:lnTo>
                  <a:lnTo>
                    <a:pt x="59817" y="17717"/>
                  </a:lnTo>
                  <a:lnTo>
                    <a:pt x="59091" y="16657"/>
                  </a:lnTo>
                  <a:lnTo>
                    <a:pt x="57877" y="17038"/>
                  </a:lnTo>
                  <a:lnTo>
                    <a:pt x="54579" y="18026"/>
                  </a:lnTo>
                  <a:lnTo>
                    <a:pt x="56662" y="15228"/>
                  </a:lnTo>
                  <a:lnTo>
                    <a:pt x="57424" y="14216"/>
                  </a:lnTo>
                  <a:lnTo>
                    <a:pt x="56710" y="13180"/>
                  </a:lnTo>
                  <a:lnTo>
                    <a:pt x="52602" y="7215"/>
                  </a:lnTo>
                  <a:lnTo>
                    <a:pt x="52281" y="6739"/>
                  </a:lnTo>
                  <a:lnTo>
                    <a:pt x="51721" y="6537"/>
                  </a:lnTo>
                  <a:lnTo>
                    <a:pt x="44970" y="4191"/>
                  </a:lnTo>
                  <a:lnTo>
                    <a:pt x="43768" y="3774"/>
                  </a:lnTo>
                  <a:lnTo>
                    <a:pt x="42994" y="4798"/>
                  </a:lnTo>
                  <a:lnTo>
                    <a:pt x="40744" y="7787"/>
                  </a:lnTo>
                  <a:lnTo>
                    <a:pt x="40803" y="4024"/>
                  </a:lnTo>
                  <a:lnTo>
                    <a:pt x="40815" y="2762"/>
                  </a:lnTo>
                  <a:lnTo>
                    <a:pt x="39613" y="2346"/>
                  </a:lnTo>
                  <a:lnTo>
                    <a:pt x="33147" y="95"/>
                  </a:lnTo>
                  <a:lnTo>
                    <a:pt x="32588"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4" name="Google Shape;514;p9"/>
            <p:cNvSpPr/>
            <p:nvPr/>
          </p:nvSpPr>
          <p:spPr>
            <a:xfrm>
              <a:off x="5455425" y="2193550"/>
              <a:ext cx="1249300" cy="1212975"/>
            </a:xfrm>
            <a:custGeom>
              <a:rect l="l" t="t" r="r" b="b"/>
              <a:pathLst>
                <a:path w="49972" h="48519" extrusionOk="0">
                  <a:moveTo>
                    <a:pt x="17170" y="1"/>
                  </a:moveTo>
                  <a:lnTo>
                    <a:pt x="17086" y="13193"/>
                  </a:lnTo>
                  <a:lnTo>
                    <a:pt x="4680" y="8680"/>
                  </a:lnTo>
                  <a:lnTo>
                    <a:pt x="12443" y="19777"/>
                  </a:lnTo>
                  <a:lnTo>
                    <a:pt x="1" y="23551"/>
                  </a:lnTo>
                  <a:lnTo>
                    <a:pt x="12276" y="28028"/>
                  </a:lnTo>
                  <a:lnTo>
                    <a:pt x="4525" y="38553"/>
                  </a:lnTo>
                  <a:lnTo>
                    <a:pt x="17146" y="34743"/>
                  </a:lnTo>
                  <a:lnTo>
                    <a:pt x="17039" y="47816"/>
                  </a:lnTo>
                  <a:lnTo>
                    <a:pt x="24587" y="37565"/>
                  </a:lnTo>
                  <a:lnTo>
                    <a:pt x="32243" y="48519"/>
                  </a:lnTo>
                  <a:lnTo>
                    <a:pt x="32350" y="35338"/>
                  </a:lnTo>
                  <a:lnTo>
                    <a:pt x="44733" y="39851"/>
                  </a:lnTo>
                  <a:lnTo>
                    <a:pt x="44733" y="39851"/>
                  </a:lnTo>
                  <a:lnTo>
                    <a:pt x="36672" y="28349"/>
                  </a:lnTo>
                  <a:lnTo>
                    <a:pt x="31886" y="29802"/>
                  </a:lnTo>
                  <a:lnTo>
                    <a:pt x="31862" y="34648"/>
                  </a:lnTo>
                  <a:lnTo>
                    <a:pt x="27349" y="33005"/>
                  </a:lnTo>
                  <a:lnTo>
                    <a:pt x="24611" y="36731"/>
                  </a:lnTo>
                  <a:lnTo>
                    <a:pt x="21873" y="32814"/>
                  </a:lnTo>
                  <a:lnTo>
                    <a:pt x="17408" y="34160"/>
                  </a:lnTo>
                  <a:lnTo>
                    <a:pt x="17408" y="34160"/>
                  </a:lnTo>
                  <a:lnTo>
                    <a:pt x="17455" y="29397"/>
                  </a:lnTo>
                  <a:lnTo>
                    <a:pt x="13038" y="27790"/>
                  </a:lnTo>
                  <a:lnTo>
                    <a:pt x="15777" y="24075"/>
                  </a:lnTo>
                  <a:lnTo>
                    <a:pt x="13002" y="20110"/>
                  </a:lnTo>
                  <a:lnTo>
                    <a:pt x="17527" y="18741"/>
                  </a:lnTo>
                  <a:lnTo>
                    <a:pt x="17574" y="13883"/>
                  </a:lnTo>
                  <a:lnTo>
                    <a:pt x="22063" y="15526"/>
                  </a:lnTo>
                  <a:lnTo>
                    <a:pt x="24801" y="11800"/>
                  </a:lnTo>
                  <a:lnTo>
                    <a:pt x="27540" y="15717"/>
                  </a:lnTo>
                  <a:lnTo>
                    <a:pt x="32148" y="14205"/>
                  </a:lnTo>
                  <a:lnTo>
                    <a:pt x="32148" y="14205"/>
                  </a:lnTo>
                  <a:lnTo>
                    <a:pt x="31969" y="19122"/>
                  </a:lnTo>
                  <a:lnTo>
                    <a:pt x="36386" y="20729"/>
                  </a:lnTo>
                  <a:lnTo>
                    <a:pt x="33648" y="24468"/>
                  </a:lnTo>
                  <a:lnTo>
                    <a:pt x="37184" y="28707"/>
                  </a:lnTo>
                  <a:lnTo>
                    <a:pt x="49971" y="24885"/>
                  </a:lnTo>
                  <a:lnTo>
                    <a:pt x="37160" y="20491"/>
                  </a:lnTo>
                  <a:lnTo>
                    <a:pt x="45459" y="9680"/>
                  </a:lnTo>
                  <a:lnTo>
                    <a:pt x="32421" y="13621"/>
                  </a:lnTo>
                  <a:lnTo>
                    <a:pt x="32648" y="644"/>
                  </a:lnTo>
                  <a:lnTo>
                    <a:pt x="24837" y="10966"/>
                  </a:lnTo>
                  <a:lnTo>
                    <a:pt x="17170"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5" name="Google Shape;515;p9"/>
            <p:cNvSpPr/>
            <p:nvPr/>
          </p:nvSpPr>
          <p:spPr>
            <a:xfrm>
              <a:off x="5455425" y="2193550"/>
              <a:ext cx="1249300" cy="1212975"/>
            </a:xfrm>
            <a:custGeom>
              <a:rect l="l" t="t" r="r" b="b"/>
              <a:pathLst>
                <a:path w="49972" h="48519" extrusionOk="0">
                  <a:moveTo>
                    <a:pt x="24587" y="37565"/>
                  </a:moveTo>
                  <a:lnTo>
                    <a:pt x="17039" y="47816"/>
                  </a:lnTo>
                  <a:lnTo>
                    <a:pt x="17146" y="34743"/>
                  </a:lnTo>
                  <a:lnTo>
                    <a:pt x="4525" y="38553"/>
                  </a:lnTo>
                  <a:lnTo>
                    <a:pt x="12276" y="28028"/>
                  </a:lnTo>
                  <a:lnTo>
                    <a:pt x="1" y="23551"/>
                  </a:lnTo>
                  <a:lnTo>
                    <a:pt x="12443" y="19777"/>
                  </a:lnTo>
                  <a:lnTo>
                    <a:pt x="4680" y="8680"/>
                  </a:lnTo>
                  <a:lnTo>
                    <a:pt x="17086" y="13193"/>
                  </a:lnTo>
                  <a:lnTo>
                    <a:pt x="17170" y="1"/>
                  </a:lnTo>
                  <a:lnTo>
                    <a:pt x="24837" y="10966"/>
                  </a:lnTo>
                  <a:lnTo>
                    <a:pt x="32648" y="644"/>
                  </a:lnTo>
                  <a:lnTo>
                    <a:pt x="32421" y="13621"/>
                  </a:lnTo>
                  <a:lnTo>
                    <a:pt x="45459" y="9680"/>
                  </a:lnTo>
                  <a:lnTo>
                    <a:pt x="37160" y="20491"/>
                  </a:lnTo>
                  <a:lnTo>
                    <a:pt x="49971" y="24885"/>
                  </a:lnTo>
                  <a:lnTo>
                    <a:pt x="37184" y="28707"/>
                  </a:lnTo>
                  <a:lnTo>
                    <a:pt x="33648" y="24468"/>
                  </a:lnTo>
                  <a:lnTo>
                    <a:pt x="36386" y="20729"/>
                  </a:lnTo>
                  <a:lnTo>
                    <a:pt x="31969" y="19122"/>
                  </a:lnTo>
                  <a:lnTo>
                    <a:pt x="32148" y="14205"/>
                  </a:lnTo>
                  <a:lnTo>
                    <a:pt x="27540" y="15717"/>
                  </a:lnTo>
                  <a:lnTo>
                    <a:pt x="24801" y="11800"/>
                  </a:lnTo>
                  <a:lnTo>
                    <a:pt x="22063" y="15526"/>
                  </a:lnTo>
                  <a:lnTo>
                    <a:pt x="17574" y="13883"/>
                  </a:lnTo>
                  <a:lnTo>
                    <a:pt x="17527" y="18741"/>
                  </a:lnTo>
                  <a:lnTo>
                    <a:pt x="13002" y="20110"/>
                  </a:lnTo>
                  <a:lnTo>
                    <a:pt x="15777" y="24075"/>
                  </a:lnTo>
                  <a:lnTo>
                    <a:pt x="13038" y="27790"/>
                  </a:lnTo>
                  <a:lnTo>
                    <a:pt x="17455" y="29397"/>
                  </a:lnTo>
                  <a:lnTo>
                    <a:pt x="17408" y="34160"/>
                  </a:lnTo>
                  <a:lnTo>
                    <a:pt x="21873" y="32814"/>
                  </a:lnTo>
                  <a:lnTo>
                    <a:pt x="24611" y="36731"/>
                  </a:lnTo>
                  <a:lnTo>
                    <a:pt x="27349" y="33005"/>
                  </a:lnTo>
                  <a:lnTo>
                    <a:pt x="31862" y="34648"/>
                  </a:lnTo>
                  <a:lnTo>
                    <a:pt x="31886" y="29802"/>
                  </a:lnTo>
                  <a:lnTo>
                    <a:pt x="36672" y="28349"/>
                  </a:lnTo>
                  <a:lnTo>
                    <a:pt x="44733" y="39851"/>
                  </a:lnTo>
                  <a:lnTo>
                    <a:pt x="32350" y="35338"/>
                  </a:lnTo>
                  <a:lnTo>
                    <a:pt x="32243" y="48519"/>
                  </a:lnTo>
                  <a:close/>
                </a:path>
              </a:pathLst>
            </a:custGeom>
            <a:solidFill>
              <a:srgbClr val="A6B7CB"/>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6" name="Google Shape;516;p9"/>
            <p:cNvSpPr/>
            <p:nvPr/>
          </p:nvSpPr>
          <p:spPr>
            <a:xfrm>
              <a:off x="5385775" y="2124800"/>
              <a:ext cx="1391275" cy="1350175"/>
            </a:xfrm>
            <a:custGeom>
              <a:rect l="l" t="t" r="r" b="b"/>
              <a:pathLst>
                <a:path w="55651" h="54007" extrusionOk="0">
                  <a:moveTo>
                    <a:pt x="20825" y="5525"/>
                  </a:moveTo>
                  <a:lnTo>
                    <a:pt x="26837" y="14121"/>
                  </a:lnTo>
                  <a:lnTo>
                    <a:pt x="24539" y="17229"/>
                  </a:lnTo>
                  <a:lnTo>
                    <a:pt x="20741" y="15848"/>
                  </a:lnTo>
                  <a:lnTo>
                    <a:pt x="20825" y="5525"/>
                  </a:lnTo>
                  <a:close/>
                  <a:moveTo>
                    <a:pt x="34493" y="6073"/>
                  </a:moveTo>
                  <a:lnTo>
                    <a:pt x="34315" y="16240"/>
                  </a:lnTo>
                  <a:lnTo>
                    <a:pt x="30671" y="17443"/>
                  </a:lnTo>
                  <a:lnTo>
                    <a:pt x="28373" y="14169"/>
                  </a:lnTo>
                  <a:lnTo>
                    <a:pt x="34493" y="6073"/>
                  </a:lnTo>
                  <a:close/>
                  <a:moveTo>
                    <a:pt x="9776" y="13204"/>
                  </a:moveTo>
                  <a:lnTo>
                    <a:pt x="17979" y="16193"/>
                  </a:lnTo>
                  <a:lnTo>
                    <a:pt x="19467" y="16740"/>
                  </a:lnTo>
                  <a:lnTo>
                    <a:pt x="19432" y="20848"/>
                  </a:lnTo>
                  <a:lnTo>
                    <a:pt x="15860" y="21932"/>
                  </a:lnTo>
                  <a:lnTo>
                    <a:pt x="9776" y="13204"/>
                  </a:lnTo>
                  <a:close/>
                  <a:moveTo>
                    <a:pt x="45899" y="14062"/>
                  </a:moveTo>
                  <a:lnTo>
                    <a:pt x="39339" y="22622"/>
                  </a:lnTo>
                  <a:lnTo>
                    <a:pt x="35660" y="21277"/>
                  </a:lnTo>
                  <a:lnTo>
                    <a:pt x="35803" y="17110"/>
                  </a:lnTo>
                  <a:lnTo>
                    <a:pt x="45899" y="14062"/>
                  </a:lnTo>
                  <a:close/>
                  <a:moveTo>
                    <a:pt x="15145" y="23479"/>
                  </a:moveTo>
                  <a:lnTo>
                    <a:pt x="17491" y="26813"/>
                  </a:lnTo>
                  <a:lnTo>
                    <a:pt x="15229" y="29897"/>
                  </a:lnTo>
                  <a:lnTo>
                    <a:pt x="5561" y="26385"/>
                  </a:lnTo>
                  <a:lnTo>
                    <a:pt x="15145" y="23479"/>
                  </a:lnTo>
                  <a:close/>
                  <a:moveTo>
                    <a:pt x="39791" y="24122"/>
                  </a:moveTo>
                  <a:lnTo>
                    <a:pt x="49888" y="27575"/>
                  </a:lnTo>
                  <a:lnTo>
                    <a:pt x="40268" y="30445"/>
                  </a:lnTo>
                  <a:lnTo>
                    <a:pt x="37529" y="27170"/>
                  </a:lnTo>
                  <a:lnTo>
                    <a:pt x="39434" y="24599"/>
                  </a:lnTo>
                  <a:lnTo>
                    <a:pt x="39791" y="24122"/>
                  </a:lnTo>
                  <a:close/>
                  <a:moveTo>
                    <a:pt x="27564" y="16038"/>
                  </a:moveTo>
                  <a:lnTo>
                    <a:pt x="29231" y="18419"/>
                  </a:lnTo>
                  <a:lnTo>
                    <a:pt x="29969" y="19491"/>
                  </a:lnTo>
                  <a:lnTo>
                    <a:pt x="31207" y="19098"/>
                  </a:lnTo>
                  <a:lnTo>
                    <a:pt x="33981" y="18181"/>
                  </a:lnTo>
                  <a:lnTo>
                    <a:pt x="33874" y="21205"/>
                  </a:lnTo>
                  <a:lnTo>
                    <a:pt x="33826" y="22491"/>
                  </a:lnTo>
                  <a:lnTo>
                    <a:pt x="35029" y="22920"/>
                  </a:lnTo>
                  <a:lnTo>
                    <a:pt x="37744" y="23896"/>
                  </a:lnTo>
                  <a:lnTo>
                    <a:pt x="36100" y="26134"/>
                  </a:lnTo>
                  <a:lnTo>
                    <a:pt x="35291" y="27230"/>
                  </a:lnTo>
                  <a:lnTo>
                    <a:pt x="36160" y="28290"/>
                  </a:lnTo>
                  <a:lnTo>
                    <a:pt x="38065" y="30587"/>
                  </a:lnTo>
                  <a:lnTo>
                    <a:pt x="35017" y="31504"/>
                  </a:lnTo>
                  <a:lnTo>
                    <a:pt x="33779" y="31873"/>
                  </a:lnTo>
                  <a:lnTo>
                    <a:pt x="33767" y="33171"/>
                  </a:lnTo>
                  <a:lnTo>
                    <a:pt x="33755" y="36136"/>
                  </a:lnTo>
                  <a:lnTo>
                    <a:pt x="31028" y="35136"/>
                  </a:lnTo>
                  <a:lnTo>
                    <a:pt x="29790" y="34695"/>
                  </a:lnTo>
                  <a:lnTo>
                    <a:pt x="29016" y="35743"/>
                  </a:lnTo>
                  <a:lnTo>
                    <a:pt x="27397" y="37945"/>
                  </a:lnTo>
                  <a:lnTo>
                    <a:pt x="25730" y="35552"/>
                  </a:lnTo>
                  <a:lnTo>
                    <a:pt x="25004" y="34516"/>
                  </a:lnTo>
                  <a:lnTo>
                    <a:pt x="23777" y="34886"/>
                  </a:lnTo>
                  <a:lnTo>
                    <a:pt x="21075" y="35707"/>
                  </a:lnTo>
                  <a:lnTo>
                    <a:pt x="21099" y="32742"/>
                  </a:lnTo>
                  <a:lnTo>
                    <a:pt x="21122" y="31504"/>
                  </a:lnTo>
                  <a:lnTo>
                    <a:pt x="19956" y="31076"/>
                  </a:lnTo>
                  <a:lnTo>
                    <a:pt x="17229" y="30075"/>
                  </a:lnTo>
                  <a:lnTo>
                    <a:pt x="18896" y="27813"/>
                  </a:lnTo>
                  <a:lnTo>
                    <a:pt x="19646" y="26801"/>
                  </a:lnTo>
                  <a:lnTo>
                    <a:pt x="18920" y="25777"/>
                  </a:lnTo>
                  <a:lnTo>
                    <a:pt x="17205" y="23325"/>
                  </a:lnTo>
                  <a:lnTo>
                    <a:pt x="19956" y="22491"/>
                  </a:lnTo>
                  <a:lnTo>
                    <a:pt x="21194" y="22110"/>
                  </a:lnTo>
                  <a:lnTo>
                    <a:pt x="21206" y="20824"/>
                  </a:lnTo>
                  <a:lnTo>
                    <a:pt x="21230" y="17860"/>
                  </a:lnTo>
                  <a:lnTo>
                    <a:pt x="23956" y="18836"/>
                  </a:lnTo>
                  <a:lnTo>
                    <a:pt x="25171" y="19312"/>
                  </a:lnTo>
                  <a:lnTo>
                    <a:pt x="25944" y="18264"/>
                  </a:lnTo>
                  <a:lnTo>
                    <a:pt x="27564" y="16038"/>
                  </a:lnTo>
                  <a:close/>
                  <a:moveTo>
                    <a:pt x="15669" y="31421"/>
                  </a:moveTo>
                  <a:lnTo>
                    <a:pt x="19348" y="32754"/>
                  </a:lnTo>
                  <a:lnTo>
                    <a:pt x="19313" y="36743"/>
                  </a:lnTo>
                  <a:lnTo>
                    <a:pt x="9573" y="39684"/>
                  </a:lnTo>
                  <a:lnTo>
                    <a:pt x="15669" y="31421"/>
                  </a:lnTo>
                  <a:close/>
                  <a:moveTo>
                    <a:pt x="39101" y="32111"/>
                  </a:moveTo>
                  <a:lnTo>
                    <a:pt x="45197" y="40815"/>
                  </a:lnTo>
                  <a:lnTo>
                    <a:pt x="45197" y="40815"/>
                  </a:lnTo>
                  <a:lnTo>
                    <a:pt x="35529" y="37291"/>
                  </a:lnTo>
                  <a:lnTo>
                    <a:pt x="35553" y="33183"/>
                  </a:lnTo>
                  <a:lnTo>
                    <a:pt x="39101" y="32111"/>
                  </a:lnTo>
                  <a:close/>
                  <a:moveTo>
                    <a:pt x="24301" y="36600"/>
                  </a:moveTo>
                  <a:lnTo>
                    <a:pt x="26611" y="39886"/>
                  </a:lnTo>
                  <a:lnTo>
                    <a:pt x="23289" y="44387"/>
                  </a:lnTo>
                  <a:lnTo>
                    <a:pt x="20729" y="47875"/>
                  </a:lnTo>
                  <a:lnTo>
                    <a:pt x="20801" y="37648"/>
                  </a:lnTo>
                  <a:lnTo>
                    <a:pt x="24301" y="36600"/>
                  </a:lnTo>
                  <a:close/>
                  <a:moveTo>
                    <a:pt x="30445" y="36802"/>
                  </a:moveTo>
                  <a:lnTo>
                    <a:pt x="34243" y="38184"/>
                  </a:lnTo>
                  <a:lnTo>
                    <a:pt x="34172" y="48518"/>
                  </a:lnTo>
                  <a:lnTo>
                    <a:pt x="28159" y="39910"/>
                  </a:lnTo>
                  <a:lnTo>
                    <a:pt x="30445" y="36802"/>
                  </a:lnTo>
                  <a:close/>
                  <a:moveTo>
                    <a:pt x="19110" y="0"/>
                  </a:moveTo>
                  <a:lnTo>
                    <a:pt x="19063" y="5501"/>
                  </a:lnTo>
                  <a:lnTo>
                    <a:pt x="18991" y="14705"/>
                  </a:lnTo>
                  <a:lnTo>
                    <a:pt x="18574" y="14550"/>
                  </a:lnTo>
                  <a:lnTo>
                    <a:pt x="10371" y="11561"/>
                  </a:lnTo>
                  <a:lnTo>
                    <a:pt x="5144" y="9656"/>
                  </a:lnTo>
                  <a:lnTo>
                    <a:pt x="8335" y="14216"/>
                  </a:lnTo>
                  <a:lnTo>
                    <a:pt x="13812" y="22039"/>
                  </a:lnTo>
                  <a:lnTo>
                    <a:pt x="5049" y="24694"/>
                  </a:lnTo>
                  <a:lnTo>
                    <a:pt x="1" y="26218"/>
                  </a:lnTo>
                  <a:lnTo>
                    <a:pt x="4954" y="28028"/>
                  </a:lnTo>
                  <a:lnTo>
                    <a:pt x="13657" y="31195"/>
                  </a:lnTo>
                  <a:lnTo>
                    <a:pt x="8168" y="38648"/>
                  </a:lnTo>
                  <a:lnTo>
                    <a:pt x="5049" y="42887"/>
                  </a:lnTo>
                  <a:lnTo>
                    <a:pt x="10085" y="41363"/>
                  </a:lnTo>
                  <a:lnTo>
                    <a:pt x="19051" y="38648"/>
                  </a:lnTo>
                  <a:lnTo>
                    <a:pt x="19051" y="38648"/>
                  </a:lnTo>
                  <a:lnTo>
                    <a:pt x="18979" y="47828"/>
                  </a:lnTo>
                  <a:lnTo>
                    <a:pt x="18932" y="53245"/>
                  </a:lnTo>
                  <a:lnTo>
                    <a:pt x="22146" y="48887"/>
                  </a:lnTo>
                  <a:lnTo>
                    <a:pt x="24706" y="45411"/>
                  </a:lnTo>
                  <a:lnTo>
                    <a:pt x="27349" y="41803"/>
                  </a:lnTo>
                  <a:lnTo>
                    <a:pt x="32731" y="49495"/>
                  </a:lnTo>
                  <a:lnTo>
                    <a:pt x="35886" y="54007"/>
                  </a:lnTo>
                  <a:lnTo>
                    <a:pt x="35922" y="48506"/>
                  </a:lnTo>
                  <a:lnTo>
                    <a:pt x="36005" y="39315"/>
                  </a:lnTo>
                  <a:lnTo>
                    <a:pt x="44602" y="42458"/>
                  </a:lnTo>
                  <a:lnTo>
                    <a:pt x="49840" y="44363"/>
                  </a:lnTo>
                  <a:lnTo>
                    <a:pt x="49840" y="44363"/>
                  </a:lnTo>
                  <a:lnTo>
                    <a:pt x="46637" y="39791"/>
                  </a:lnTo>
                  <a:lnTo>
                    <a:pt x="41184" y="31992"/>
                  </a:lnTo>
                  <a:lnTo>
                    <a:pt x="50388" y="29242"/>
                  </a:lnTo>
                  <a:lnTo>
                    <a:pt x="55651" y="27670"/>
                  </a:lnTo>
                  <a:lnTo>
                    <a:pt x="50471" y="25896"/>
                  </a:lnTo>
                  <a:lnTo>
                    <a:pt x="41399" y="22801"/>
                  </a:lnTo>
                  <a:lnTo>
                    <a:pt x="47292" y="15109"/>
                  </a:lnTo>
                  <a:lnTo>
                    <a:pt x="50614" y="10775"/>
                  </a:lnTo>
                  <a:lnTo>
                    <a:pt x="45387" y="12347"/>
                  </a:lnTo>
                  <a:lnTo>
                    <a:pt x="36124" y="15145"/>
                  </a:lnTo>
                  <a:lnTo>
                    <a:pt x="36267" y="6061"/>
                  </a:lnTo>
                  <a:lnTo>
                    <a:pt x="36362" y="667"/>
                  </a:lnTo>
                  <a:lnTo>
                    <a:pt x="33112" y="4965"/>
                  </a:lnTo>
                  <a:lnTo>
                    <a:pt x="27647" y="12192"/>
                  </a:lnTo>
                  <a:lnTo>
                    <a:pt x="22265" y="4477"/>
                  </a:lnTo>
                  <a:lnTo>
                    <a:pt x="19110"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7" name="Google Shape;517;p9"/>
            <p:cNvSpPr/>
            <p:nvPr/>
          </p:nvSpPr>
          <p:spPr>
            <a:xfrm>
              <a:off x="5760825" y="2467400"/>
              <a:ext cx="624800" cy="665275"/>
            </a:xfrm>
            <a:custGeom>
              <a:rect l="l" t="t" r="r" b="b"/>
              <a:pathLst>
                <a:path w="24992" h="26611" extrusionOk="0">
                  <a:moveTo>
                    <a:pt x="12621" y="0"/>
                  </a:moveTo>
                  <a:lnTo>
                    <a:pt x="9668" y="3989"/>
                  </a:lnTo>
                  <a:lnTo>
                    <a:pt x="4870" y="2239"/>
                  </a:lnTo>
                  <a:lnTo>
                    <a:pt x="4823" y="7442"/>
                  </a:lnTo>
                  <a:lnTo>
                    <a:pt x="1" y="8906"/>
                  </a:lnTo>
                  <a:lnTo>
                    <a:pt x="2965" y="13121"/>
                  </a:lnTo>
                  <a:lnTo>
                    <a:pt x="60" y="17074"/>
                  </a:lnTo>
                  <a:lnTo>
                    <a:pt x="4727" y="18765"/>
                  </a:lnTo>
                  <a:lnTo>
                    <a:pt x="4704" y="23860"/>
                  </a:lnTo>
                  <a:lnTo>
                    <a:pt x="9454" y="22420"/>
                  </a:lnTo>
                  <a:lnTo>
                    <a:pt x="12371" y="26611"/>
                  </a:lnTo>
                  <a:lnTo>
                    <a:pt x="15312" y="22622"/>
                  </a:lnTo>
                  <a:lnTo>
                    <a:pt x="20134" y="24384"/>
                  </a:lnTo>
                  <a:lnTo>
                    <a:pt x="20170" y="19181"/>
                  </a:lnTo>
                  <a:lnTo>
                    <a:pt x="24992" y="17729"/>
                  </a:lnTo>
                  <a:lnTo>
                    <a:pt x="22027" y="13490"/>
                  </a:lnTo>
                  <a:lnTo>
                    <a:pt x="24932" y="9561"/>
                  </a:lnTo>
                  <a:lnTo>
                    <a:pt x="20253" y="7847"/>
                  </a:lnTo>
                  <a:lnTo>
                    <a:pt x="20432" y="2596"/>
                  </a:lnTo>
                  <a:lnTo>
                    <a:pt x="20432" y="2596"/>
                  </a:lnTo>
                  <a:lnTo>
                    <a:pt x="15538" y="4203"/>
                  </a:lnTo>
                  <a:lnTo>
                    <a:pt x="12621"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8" name="Google Shape;518;p9"/>
            <p:cNvSpPr/>
            <p:nvPr/>
          </p:nvSpPr>
          <p:spPr>
            <a:xfrm>
              <a:off x="5725400" y="2429900"/>
              <a:ext cx="695350" cy="740575"/>
            </a:xfrm>
            <a:custGeom>
              <a:rect l="l" t="t" r="r" b="b"/>
              <a:pathLst>
                <a:path w="27814" h="29623" extrusionOk="0">
                  <a:moveTo>
                    <a:pt x="14002" y="3024"/>
                  </a:moveTo>
                  <a:lnTo>
                    <a:pt x="16324" y="6358"/>
                  </a:lnTo>
                  <a:cubicBezTo>
                    <a:pt x="16443" y="6537"/>
                    <a:pt x="16646" y="6620"/>
                    <a:pt x="16848" y="6620"/>
                  </a:cubicBezTo>
                  <a:cubicBezTo>
                    <a:pt x="16908" y="6620"/>
                    <a:pt x="16967" y="6608"/>
                    <a:pt x="17027" y="6596"/>
                  </a:cubicBezTo>
                  <a:lnTo>
                    <a:pt x="17039" y="6596"/>
                  </a:lnTo>
                  <a:lnTo>
                    <a:pt x="20932" y="5310"/>
                  </a:lnTo>
                  <a:lnTo>
                    <a:pt x="20777" y="9478"/>
                  </a:lnTo>
                  <a:cubicBezTo>
                    <a:pt x="20765" y="9763"/>
                    <a:pt x="20944" y="10013"/>
                    <a:pt x="21194" y="10121"/>
                  </a:cubicBezTo>
                  <a:lnTo>
                    <a:pt x="24932" y="11478"/>
                  </a:lnTo>
                  <a:lnTo>
                    <a:pt x="22623" y="14597"/>
                  </a:lnTo>
                  <a:cubicBezTo>
                    <a:pt x="22575" y="14657"/>
                    <a:pt x="22551" y="14704"/>
                    <a:pt x="22527" y="14764"/>
                  </a:cubicBezTo>
                  <a:lnTo>
                    <a:pt x="22527" y="14776"/>
                  </a:lnTo>
                  <a:cubicBezTo>
                    <a:pt x="22515" y="14835"/>
                    <a:pt x="22504" y="14895"/>
                    <a:pt x="22504" y="14954"/>
                  </a:cubicBezTo>
                  <a:lnTo>
                    <a:pt x="22504" y="14966"/>
                  </a:lnTo>
                  <a:cubicBezTo>
                    <a:pt x="22504" y="15026"/>
                    <a:pt x="22515" y="15085"/>
                    <a:pt x="22527" y="15145"/>
                  </a:cubicBezTo>
                  <a:lnTo>
                    <a:pt x="22527" y="15181"/>
                  </a:lnTo>
                  <a:cubicBezTo>
                    <a:pt x="22551" y="15240"/>
                    <a:pt x="22575" y="15288"/>
                    <a:pt x="22611" y="15347"/>
                  </a:cubicBezTo>
                  <a:lnTo>
                    <a:pt x="22611" y="15359"/>
                  </a:lnTo>
                  <a:lnTo>
                    <a:pt x="24956" y="18717"/>
                  </a:lnTo>
                  <a:lnTo>
                    <a:pt x="21122" y="19884"/>
                  </a:lnTo>
                  <a:cubicBezTo>
                    <a:pt x="20849" y="19955"/>
                    <a:pt x="20670" y="20205"/>
                    <a:pt x="20670" y="20491"/>
                  </a:cubicBezTo>
                  <a:lnTo>
                    <a:pt x="20646" y="24634"/>
                  </a:lnTo>
                  <a:lnTo>
                    <a:pt x="16812" y="23229"/>
                  </a:lnTo>
                  <a:cubicBezTo>
                    <a:pt x="16741" y="23205"/>
                    <a:pt x="16669" y="23182"/>
                    <a:pt x="16610" y="23182"/>
                  </a:cubicBezTo>
                  <a:cubicBezTo>
                    <a:pt x="16550" y="23182"/>
                    <a:pt x="16491" y="23205"/>
                    <a:pt x="16431" y="23217"/>
                  </a:cubicBezTo>
                  <a:cubicBezTo>
                    <a:pt x="16312" y="23265"/>
                    <a:pt x="16193" y="23336"/>
                    <a:pt x="16098" y="23444"/>
                  </a:cubicBezTo>
                  <a:lnTo>
                    <a:pt x="13776" y="26599"/>
                  </a:lnTo>
                  <a:lnTo>
                    <a:pt x="11455" y="23265"/>
                  </a:lnTo>
                  <a:cubicBezTo>
                    <a:pt x="11335" y="23086"/>
                    <a:pt x="11145" y="22991"/>
                    <a:pt x="10943" y="22991"/>
                  </a:cubicBezTo>
                  <a:cubicBezTo>
                    <a:pt x="10883" y="22991"/>
                    <a:pt x="10824" y="23003"/>
                    <a:pt x="10764" y="23027"/>
                  </a:cubicBezTo>
                  <a:lnTo>
                    <a:pt x="6978" y="24170"/>
                  </a:lnTo>
                  <a:lnTo>
                    <a:pt x="6978" y="24170"/>
                  </a:lnTo>
                  <a:lnTo>
                    <a:pt x="7014" y="20122"/>
                  </a:lnTo>
                  <a:cubicBezTo>
                    <a:pt x="7014" y="19848"/>
                    <a:pt x="6847" y="19598"/>
                    <a:pt x="6597" y="19515"/>
                  </a:cubicBezTo>
                  <a:lnTo>
                    <a:pt x="2858" y="18157"/>
                  </a:lnTo>
                  <a:lnTo>
                    <a:pt x="5168" y="15026"/>
                  </a:lnTo>
                  <a:cubicBezTo>
                    <a:pt x="5323" y="14812"/>
                    <a:pt x="5323" y="14514"/>
                    <a:pt x="5168" y="14276"/>
                  </a:cubicBezTo>
                  <a:lnTo>
                    <a:pt x="2811" y="10906"/>
                  </a:lnTo>
                  <a:lnTo>
                    <a:pt x="6656" y="9751"/>
                  </a:lnTo>
                  <a:cubicBezTo>
                    <a:pt x="6918" y="9668"/>
                    <a:pt x="7097" y="9418"/>
                    <a:pt x="7097" y="9132"/>
                  </a:cubicBezTo>
                  <a:lnTo>
                    <a:pt x="7133" y="5001"/>
                  </a:lnTo>
                  <a:lnTo>
                    <a:pt x="10954" y="6394"/>
                  </a:lnTo>
                  <a:cubicBezTo>
                    <a:pt x="11014" y="6430"/>
                    <a:pt x="11085" y="6430"/>
                    <a:pt x="11145" y="6441"/>
                  </a:cubicBezTo>
                  <a:lnTo>
                    <a:pt x="11157" y="6441"/>
                  </a:lnTo>
                  <a:cubicBezTo>
                    <a:pt x="11359" y="6441"/>
                    <a:pt x="11550" y="6358"/>
                    <a:pt x="11669" y="6191"/>
                  </a:cubicBezTo>
                  <a:lnTo>
                    <a:pt x="14002" y="3024"/>
                  </a:lnTo>
                  <a:close/>
                  <a:moveTo>
                    <a:pt x="14050" y="0"/>
                  </a:moveTo>
                  <a:lnTo>
                    <a:pt x="12598" y="1977"/>
                  </a:lnTo>
                  <a:lnTo>
                    <a:pt x="10776" y="4453"/>
                  </a:lnTo>
                  <a:lnTo>
                    <a:pt x="7740" y="3346"/>
                  </a:lnTo>
                  <a:lnTo>
                    <a:pt x="5406" y="2501"/>
                  </a:lnTo>
                  <a:lnTo>
                    <a:pt x="5394" y="4989"/>
                  </a:lnTo>
                  <a:lnTo>
                    <a:pt x="5359" y="8299"/>
                  </a:lnTo>
                  <a:lnTo>
                    <a:pt x="2322" y="9228"/>
                  </a:lnTo>
                  <a:lnTo>
                    <a:pt x="1" y="9930"/>
                  </a:lnTo>
                  <a:lnTo>
                    <a:pt x="1382" y="11906"/>
                  </a:lnTo>
                  <a:lnTo>
                    <a:pt x="3287" y="14621"/>
                  </a:lnTo>
                  <a:lnTo>
                    <a:pt x="1465" y="17109"/>
                  </a:lnTo>
                  <a:lnTo>
                    <a:pt x="72" y="19003"/>
                  </a:lnTo>
                  <a:lnTo>
                    <a:pt x="2275" y="19812"/>
                  </a:lnTo>
                  <a:lnTo>
                    <a:pt x="5263" y="20896"/>
                  </a:lnTo>
                  <a:lnTo>
                    <a:pt x="5239" y="24170"/>
                  </a:lnTo>
                  <a:lnTo>
                    <a:pt x="5228" y="26551"/>
                  </a:lnTo>
                  <a:lnTo>
                    <a:pt x="7502" y="25861"/>
                  </a:lnTo>
                  <a:lnTo>
                    <a:pt x="10490" y="24956"/>
                  </a:lnTo>
                  <a:lnTo>
                    <a:pt x="12348" y="27623"/>
                  </a:lnTo>
                  <a:lnTo>
                    <a:pt x="13752" y="29623"/>
                  </a:lnTo>
                  <a:lnTo>
                    <a:pt x="15205" y="27658"/>
                  </a:lnTo>
                  <a:lnTo>
                    <a:pt x="17027" y="25194"/>
                  </a:lnTo>
                  <a:lnTo>
                    <a:pt x="20063" y="26289"/>
                  </a:lnTo>
                  <a:lnTo>
                    <a:pt x="22396" y="27146"/>
                  </a:lnTo>
                  <a:lnTo>
                    <a:pt x="22420" y="24658"/>
                  </a:lnTo>
                  <a:lnTo>
                    <a:pt x="22444" y="21336"/>
                  </a:lnTo>
                  <a:lnTo>
                    <a:pt x="25492" y="20419"/>
                  </a:lnTo>
                  <a:lnTo>
                    <a:pt x="27814" y="19717"/>
                  </a:lnTo>
                  <a:lnTo>
                    <a:pt x="26433" y="17740"/>
                  </a:lnTo>
                  <a:lnTo>
                    <a:pt x="24528" y="15014"/>
                  </a:lnTo>
                  <a:lnTo>
                    <a:pt x="26361" y="12526"/>
                  </a:lnTo>
                  <a:lnTo>
                    <a:pt x="27742" y="10632"/>
                  </a:lnTo>
                  <a:lnTo>
                    <a:pt x="25540" y="9835"/>
                  </a:lnTo>
                  <a:lnTo>
                    <a:pt x="22563" y="8751"/>
                  </a:lnTo>
                  <a:lnTo>
                    <a:pt x="22682" y="5382"/>
                  </a:lnTo>
                  <a:lnTo>
                    <a:pt x="22765" y="2870"/>
                  </a:lnTo>
                  <a:lnTo>
                    <a:pt x="20372" y="3655"/>
                  </a:lnTo>
                  <a:lnTo>
                    <a:pt x="17289" y="4667"/>
                  </a:lnTo>
                  <a:lnTo>
                    <a:pt x="15443" y="2024"/>
                  </a:lnTo>
                  <a:lnTo>
                    <a:pt x="14050"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9" name="Google Shape;519;p9"/>
            <p:cNvSpPr/>
            <p:nvPr/>
          </p:nvSpPr>
          <p:spPr>
            <a:xfrm>
              <a:off x="5538775" y="2274225"/>
              <a:ext cx="1063250" cy="1061750"/>
            </a:xfrm>
            <a:custGeom>
              <a:rect l="l" t="t" r="r" b="b"/>
              <a:pathLst>
                <a:path w="42530" h="42470" extrusionOk="0">
                  <a:moveTo>
                    <a:pt x="21265" y="0"/>
                  </a:moveTo>
                  <a:lnTo>
                    <a:pt x="15872" y="2429"/>
                  </a:lnTo>
                  <a:lnTo>
                    <a:pt x="15872" y="6775"/>
                  </a:lnTo>
                  <a:lnTo>
                    <a:pt x="21289" y="12145"/>
                  </a:lnTo>
                  <a:lnTo>
                    <a:pt x="26635" y="6811"/>
                  </a:lnTo>
                  <a:lnTo>
                    <a:pt x="26635" y="2429"/>
                  </a:lnTo>
                  <a:lnTo>
                    <a:pt x="26647" y="2429"/>
                  </a:lnTo>
                  <a:lnTo>
                    <a:pt x="21265" y="0"/>
                  </a:lnTo>
                  <a:close/>
                  <a:moveTo>
                    <a:pt x="11752" y="4132"/>
                  </a:moveTo>
                  <a:lnTo>
                    <a:pt x="6037" y="6096"/>
                  </a:lnTo>
                  <a:lnTo>
                    <a:pt x="4120" y="11728"/>
                  </a:lnTo>
                  <a:lnTo>
                    <a:pt x="7228" y="14824"/>
                  </a:lnTo>
                  <a:lnTo>
                    <a:pt x="14848" y="14824"/>
                  </a:lnTo>
                  <a:lnTo>
                    <a:pt x="14848" y="7192"/>
                  </a:lnTo>
                  <a:lnTo>
                    <a:pt x="11752" y="4132"/>
                  </a:lnTo>
                  <a:close/>
                  <a:moveTo>
                    <a:pt x="30790" y="4156"/>
                  </a:moveTo>
                  <a:lnTo>
                    <a:pt x="27706" y="7239"/>
                  </a:lnTo>
                  <a:lnTo>
                    <a:pt x="27706" y="14847"/>
                  </a:lnTo>
                  <a:lnTo>
                    <a:pt x="35326" y="14847"/>
                  </a:lnTo>
                  <a:lnTo>
                    <a:pt x="38422" y="11752"/>
                  </a:lnTo>
                  <a:lnTo>
                    <a:pt x="36577" y="6311"/>
                  </a:lnTo>
                  <a:lnTo>
                    <a:pt x="36529" y="6299"/>
                  </a:lnTo>
                  <a:lnTo>
                    <a:pt x="30790" y="4156"/>
                  </a:lnTo>
                  <a:close/>
                  <a:moveTo>
                    <a:pt x="2453" y="15883"/>
                  </a:moveTo>
                  <a:lnTo>
                    <a:pt x="1" y="21229"/>
                  </a:lnTo>
                  <a:lnTo>
                    <a:pt x="2417" y="26623"/>
                  </a:lnTo>
                  <a:lnTo>
                    <a:pt x="6775" y="26623"/>
                  </a:lnTo>
                  <a:lnTo>
                    <a:pt x="12169" y="21253"/>
                  </a:lnTo>
                  <a:lnTo>
                    <a:pt x="6775" y="15883"/>
                  </a:lnTo>
                  <a:close/>
                  <a:moveTo>
                    <a:pt x="35743" y="15883"/>
                  </a:moveTo>
                  <a:lnTo>
                    <a:pt x="30361" y="21253"/>
                  </a:lnTo>
                  <a:lnTo>
                    <a:pt x="35743" y="26623"/>
                  </a:lnTo>
                  <a:lnTo>
                    <a:pt x="40101" y="26623"/>
                  </a:lnTo>
                  <a:lnTo>
                    <a:pt x="42530" y="21229"/>
                  </a:lnTo>
                  <a:lnTo>
                    <a:pt x="40089" y="15883"/>
                  </a:lnTo>
                  <a:close/>
                  <a:moveTo>
                    <a:pt x="27718" y="27670"/>
                  </a:moveTo>
                  <a:lnTo>
                    <a:pt x="27718" y="35266"/>
                  </a:lnTo>
                  <a:lnTo>
                    <a:pt x="27706" y="35266"/>
                  </a:lnTo>
                  <a:lnTo>
                    <a:pt x="30790" y="38338"/>
                  </a:lnTo>
                  <a:lnTo>
                    <a:pt x="36446" y="36421"/>
                  </a:lnTo>
                  <a:lnTo>
                    <a:pt x="38398" y="30718"/>
                  </a:lnTo>
                  <a:lnTo>
                    <a:pt x="35338" y="27670"/>
                  </a:lnTo>
                  <a:close/>
                  <a:moveTo>
                    <a:pt x="7216" y="27682"/>
                  </a:moveTo>
                  <a:lnTo>
                    <a:pt x="4168" y="30730"/>
                  </a:lnTo>
                  <a:lnTo>
                    <a:pt x="6108" y="36433"/>
                  </a:lnTo>
                  <a:lnTo>
                    <a:pt x="11764" y="38362"/>
                  </a:lnTo>
                  <a:lnTo>
                    <a:pt x="14836" y="35290"/>
                  </a:lnTo>
                  <a:lnTo>
                    <a:pt x="14836" y="27682"/>
                  </a:lnTo>
                  <a:close/>
                  <a:moveTo>
                    <a:pt x="21313" y="30325"/>
                  </a:moveTo>
                  <a:lnTo>
                    <a:pt x="15895" y="35731"/>
                  </a:lnTo>
                  <a:lnTo>
                    <a:pt x="15895" y="40041"/>
                  </a:lnTo>
                  <a:lnTo>
                    <a:pt x="21277" y="42470"/>
                  </a:lnTo>
                  <a:lnTo>
                    <a:pt x="26671" y="40041"/>
                  </a:lnTo>
                  <a:lnTo>
                    <a:pt x="26671" y="35707"/>
                  </a:lnTo>
                  <a:lnTo>
                    <a:pt x="21313" y="30325"/>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0" name="Google Shape;520;p9"/>
            <p:cNvSpPr/>
            <p:nvPr/>
          </p:nvSpPr>
          <p:spPr>
            <a:xfrm>
              <a:off x="5538775" y="2274225"/>
              <a:ext cx="1063250" cy="1061750"/>
            </a:xfrm>
            <a:custGeom>
              <a:rect l="l" t="t" r="r" b="b"/>
              <a:pathLst>
                <a:path w="42530" h="42470" extrusionOk="0">
                  <a:moveTo>
                    <a:pt x="21265" y="0"/>
                  </a:moveTo>
                  <a:lnTo>
                    <a:pt x="15872" y="2429"/>
                  </a:lnTo>
                  <a:lnTo>
                    <a:pt x="15872" y="6775"/>
                  </a:lnTo>
                  <a:lnTo>
                    <a:pt x="21289" y="12145"/>
                  </a:lnTo>
                  <a:lnTo>
                    <a:pt x="26635" y="6811"/>
                  </a:lnTo>
                  <a:lnTo>
                    <a:pt x="26635" y="2429"/>
                  </a:lnTo>
                  <a:lnTo>
                    <a:pt x="26647" y="2429"/>
                  </a:lnTo>
                  <a:lnTo>
                    <a:pt x="21265" y="0"/>
                  </a:lnTo>
                  <a:close/>
                  <a:moveTo>
                    <a:pt x="11752" y="4132"/>
                  </a:moveTo>
                  <a:lnTo>
                    <a:pt x="6037" y="6096"/>
                  </a:lnTo>
                  <a:lnTo>
                    <a:pt x="4120" y="11728"/>
                  </a:lnTo>
                  <a:lnTo>
                    <a:pt x="7228" y="14824"/>
                  </a:lnTo>
                  <a:lnTo>
                    <a:pt x="14848" y="14824"/>
                  </a:lnTo>
                  <a:lnTo>
                    <a:pt x="14848" y="7192"/>
                  </a:lnTo>
                  <a:lnTo>
                    <a:pt x="11752" y="4132"/>
                  </a:lnTo>
                  <a:close/>
                  <a:moveTo>
                    <a:pt x="30790" y="4156"/>
                  </a:moveTo>
                  <a:lnTo>
                    <a:pt x="27706" y="7239"/>
                  </a:lnTo>
                  <a:lnTo>
                    <a:pt x="27706" y="14847"/>
                  </a:lnTo>
                  <a:lnTo>
                    <a:pt x="35326" y="14847"/>
                  </a:lnTo>
                  <a:lnTo>
                    <a:pt x="38422" y="11752"/>
                  </a:lnTo>
                  <a:lnTo>
                    <a:pt x="36577" y="6311"/>
                  </a:lnTo>
                  <a:lnTo>
                    <a:pt x="36529" y="6299"/>
                  </a:lnTo>
                  <a:lnTo>
                    <a:pt x="30790" y="4156"/>
                  </a:lnTo>
                  <a:close/>
                  <a:moveTo>
                    <a:pt x="2453" y="15883"/>
                  </a:moveTo>
                  <a:lnTo>
                    <a:pt x="1" y="21229"/>
                  </a:lnTo>
                  <a:lnTo>
                    <a:pt x="2417" y="26623"/>
                  </a:lnTo>
                  <a:lnTo>
                    <a:pt x="6775" y="26623"/>
                  </a:lnTo>
                  <a:lnTo>
                    <a:pt x="12169" y="21253"/>
                  </a:lnTo>
                  <a:lnTo>
                    <a:pt x="6775" y="15883"/>
                  </a:lnTo>
                  <a:close/>
                  <a:moveTo>
                    <a:pt x="35743" y="15883"/>
                  </a:moveTo>
                  <a:lnTo>
                    <a:pt x="30361" y="21253"/>
                  </a:lnTo>
                  <a:lnTo>
                    <a:pt x="35743" y="26623"/>
                  </a:lnTo>
                  <a:lnTo>
                    <a:pt x="40101" y="26623"/>
                  </a:lnTo>
                  <a:lnTo>
                    <a:pt x="42530" y="21229"/>
                  </a:lnTo>
                  <a:lnTo>
                    <a:pt x="40089" y="15883"/>
                  </a:lnTo>
                  <a:close/>
                  <a:moveTo>
                    <a:pt x="27718" y="27670"/>
                  </a:moveTo>
                  <a:lnTo>
                    <a:pt x="27718" y="35266"/>
                  </a:lnTo>
                  <a:lnTo>
                    <a:pt x="27706" y="35266"/>
                  </a:lnTo>
                  <a:lnTo>
                    <a:pt x="30790" y="38338"/>
                  </a:lnTo>
                  <a:lnTo>
                    <a:pt x="36446" y="36421"/>
                  </a:lnTo>
                  <a:lnTo>
                    <a:pt x="38398" y="30718"/>
                  </a:lnTo>
                  <a:lnTo>
                    <a:pt x="35338" y="27670"/>
                  </a:lnTo>
                  <a:close/>
                  <a:moveTo>
                    <a:pt x="7216" y="27682"/>
                  </a:moveTo>
                  <a:lnTo>
                    <a:pt x="4168" y="30730"/>
                  </a:lnTo>
                  <a:lnTo>
                    <a:pt x="6108" y="36433"/>
                  </a:lnTo>
                  <a:lnTo>
                    <a:pt x="11764" y="38362"/>
                  </a:lnTo>
                  <a:lnTo>
                    <a:pt x="14836" y="35290"/>
                  </a:lnTo>
                  <a:lnTo>
                    <a:pt x="14836" y="27682"/>
                  </a:lnTo>
                  <a:close/>
                  <a:moveTo>
                    <a:pt x="21313" y="30325"/>
                  </a:moveTo>
                  <a:lnTo>
                    <a:pt x="15895" y="35731"/>
                  </a:lnTo>
                  <a:lnTo>
                    <a:pt x="15895" y="40041"/>
                  </a:lnTo>
                  <a:lnTo>
                    <a:pt x="21277" y="42470"/>
                  </a:lnTo>
                  <a:lnTo>
                    <a:pt x="26671" y="40041"/>
                  </a:lnTo>
                  <a:lnTo>
                    <a:pt x="26671" y="35707"/>
                  </a:lnTo>
                  <a:lnTo>
                    <a:pt x="21313" y="30325"/>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1" name="Google Shape;521;p9"/>
            <p:cNvSpPr/>
            <p:nvPr/>
          </p:nvSpPr>
          <p:spPr>
            <a:xfrm>
              <a:off x="5521500" y="2256350"/>
              <a:ext cx="1098375" cy="1097200"/>
            </a:xfrm>
            <a:custGeom>
              <a:rect l="l" t="t" r="r" b="b"/>
              <a:pathLst>
                <a:path w="43935" h="43888" extrusionOk="0">
                  <a:moveTo>
                    <a:pt x="21956" y="1418"/>
                  </a:moveTo>
                  <a:lnTo>
                    <a:pt x="26683" y="3561"/>
                  </a:lnTo>
                  <a:lnTo>
                    <a:pt x="26683" y="7240"/>
                  </a:lnTo>
                  <a:lnTo>
                    <a:pt x="21980" y="11943"/>
                  </a:lnTo>
                  <a:lnTo>
                    <a:pt x="17217" y="7204"/>
                  </a:lnTo>
                  <a:lnTo>
                    <a:pt x="17217" y="3561"/>
                  </a:lnTo>
                  <a:lnTo>
                    <a:pt x="21956" y="1418"/>
                  </a:lnTo>
                  <a:close/>
                  <a:moveTo>
                    <a:pt x="12264" y="5621"/>
                  </a:moveTo>
                  <a:lnTo>
                    <a:pt x="14872" y="8204"/>
                  </a:lnTo>
                  <a:lnTo>
                    <a:pt x="14872" y="14907"/>
                  </a:lnTo>
                  <a:lnTo>
                    <a:pt x="8169" y="14907"/>
                  </a:lnTo>
                  <a:lnTo>
                    <a:pt x="5537" y="12288"/>
                  </a:lnTo>
                  <a:lnTo>
                    <a:pt x="7240" y="7323"/>
                  </a:lnTo>
                  <a:lnTo>
                    <a:pt x="12264" y="5621"/>
                  </a:lnTo>
                  <a:close/>
                  <a:moveTo>
                    <a:pt x="31648" y="5633"/>
                  </a:moveTo>
                  <a:lnTo>
                    <a:pt x="36767" y="7538"/>
                  </a:lnTo>
                  <a:lnTo>
                    <a:pt x="38387" y="12288"/>
                  </a:lnTo>
                  <a:lnTo>
                    <a:pt x="35755" y="14907"/>
                  </a:lnTo>
                  <a:lnTo>
                    <a:pt x="29052" y="14907"/>
                  </a:lnTo>
                  <a:lnTo>
                    <a:pt x="29052" y="8216"/>
                  </a:lnTo>
                  <a:lnTo>
                    <a:pt x="31648" y="5633"/>
                  </a:lnTo>
                  <a:close/>
                  <a:moveTo>
                    <a:pt x="7216" y="17241"/>
                  </a:moveTo>
                  <a:lnTo>
                    <a:pt x="11955" y="21968"/>
                  </a:lnTo>
                  <a:lnTo>
                    <a:pt x="7216" y="26707"/>
                  </a:lnTo>
                  <a:lnTo>
                    <a:pt x="3549" y="26707"/>
                  </a:lnTo>
                  <a:lnTo>
                    <a:pt x="1418" y="21944"/>
                  </a:lnTo>
                  <a:lnTo>
                    <a:pt x="3573" y="17241"/>
                  </a:lnTo>
                  <a:close/>
                  <a:moveTo>
                    <a:pt x="40363" y="17241"/>
                  </a:moveTo>
                  <a:lnTo>
                    <a:pt x="42518" y="21944"/>
                  </a:lnTo>
                  <a:lnTo>
                    <a:pt x="40399" y="26707"/>
                  </a:lnTo>
                  <a:lnTo>
                    <a:pt x="36720" y="26707"/>
                  </a:lnTo>
                  <a:lnTo>
                    <a:pt x="31981" y="21968"/>
                  </a:lnTo>
                  <a:lnTo>
                    <a:pt x="36720" y="17241"/>
                  </a:lnTo>
                  <a:close/>
                  <a:moveTo>
                    <a:pt x="16170" y="8026"/>
                  </a:moveTo>
                  <a:lnTo>
                    <a:pt x="21527" y="13336"/>
                  </a:lnTo>
                  <a:lnTo>
                    <a:pt x="21980" y="13788"/>
                  </a:lnTo>
                  <a:lnTo>
                    <a:pt x="27731" y="8038"/>
                  </a:lnTo>
                  <a:lnTo>
                    <a:pt x="27731" y="16217"/>
                  </a:lnTo>
                  <a:lnTo>
                    <a:pt x="35910" y="16217"/>
                  </a:lnTo>
                  <a:lnTo>
                    <a:pt x="30124" y="21992"/>
                  </a:lnTo>
                  <a:lnTo>
                    <a:pt x="35910" y="27766"/>
                  </a:lnTo>
                  <a:lnTo>
                    <a:pt x="27731" y="27766"/>
                  </a:lnTo>
                  <a:lnTo>
                    <a:pt x="27731" y="35886"/>
                  </a:lnTo>
                  <a:lnTo>
                    <a:pt x="21980" y="30124"/>
                  </a:lnTo>
                  <a:lnTo>
                    <a:pt x="16170" y="35946"/>
                  </a:lnTo>
                  <a:lnTo>
                    <a:pt x="16170" y="27778"/>
                  </a:lnTo>
                  <a:lnTo>
                    <a:pt x="7978" y="27778"/>
                  </a:lnTo>
                  <a:lnTo>
                    <a:pt x="13765" y="22004"/>
                  </a:lnTo>
                  <a:lnTo>
                    <a:pt x="7978" y="16229"/>
                  </a:lnTo>
                  <a:lnTo>
                    <a:pt x="16170" y="16229"/>
                  </a:lnTo>
                  <a:lnTo>
                    <a:pt x="16170" y="8026"/>
                  </a:lnTo>
                  <a:close/>
                  <a:moveTo>
                    <a:pt x="14860" y="29052"/>
                  </a:moveTo>
                  <a:lnTo>
                    <a:pt x="14860" y="35743"/>
                  </a:lnTo>
                  <a:lnTo>
                    <a:pt x="14872" y="35743"/>
                  </a:lnTo>
                  <a:lnTo>
                    <a:pt x="12276" y="38327"/>
                  </a:lnTo>
                  <a:lnTo>
                    <a:pt x="7311" y="36648"/>
                  </a:lnTo>
                  <a:lnTo>
                    <a:pt x="5585" y="31636"/>
                  </a:lnTo>
                  <a:lnTo>
                    <a:pt x="8157" y="29052"/>
                  </a:lnTo>
                  <a:close/>
                  <a:moveTo>
                    <a:pt x="35732" y="29052"/>
                  </a:moveTo>
                  <a:lnTo>
                    <a:pt x="38315" y="31636"/>
                  </a:lnTo>
                  <a:lnTo>
                    <a:pt x="36613" y="36648"/>
                  </a:lnTo>
                  <a:lnTo>
                    <a:pt x="31648" y="38327"/>
                  </a:lnTo>
                  <a:lnTo>
                    <a:pt x="29040" y="35720"/>
                  </a:lnTo>
                  <a:lnTo>
                    <a:pt x="29040" y="29052"/>
                  </a:lnTo>
                  <a:close/>
                  <a:moveTo>
                    <a:pt x="22004" y="31957"/>
                  </a:moveTo>
                  <a:lnTo>
                    <a:pt x="26707" y="36696"/>
                  </a:lnTo>
                  <a:lnTo>
                    <a:pt x="26707" y="40339"/>
                  </a:lnTo>
                  <a:lnTo>
                    <a:pt x="21968" y="42482"/>
                  </a:lnTo>
                  <a:lnTo>
                    <a:pt x="17241" y="40339"/>
                  </a:lnTo>
                  <a:lnTo>
                    <a:pt x="17241" y="36720"/>
                  </a:lnTo>
                  <a:lnTo>
                    <a:pt x="22004" y="31957"/>
                  </a:lnTo>
                  <a:close/>
                  <a:moveTo>
                    <a:pt x="21968" y="1"/>
                  </a:moveTo>
                  <a:lnTo>
                    <a:pt x="15943" y="2727"/>
                  </a:lnTo>
                  <a:lnTo>
                    <a:pt x="15943" y="7418"/>
                  </a:lnTo>
                  <a:lnTo>
                    <a:pt x="12622" y="4120"/>
                  </a:lnTo>
                  <a:lnTo>
                    <a:pt x="6228" y="6311"/>
                  </a:lnTo>
                  <a:lnTo>
                    <a:pt x="4061" y="12633"/>
                  </a:lnTo>
                  <a:lnTo>
                    <a:pt x="7395" y="15955"/>
                  </a:lnTo>
                  <a:lnTo>
                    <a:pt x="2739" y="15955"/>
                  </a:lnTo>
                  <a:lnTo>
                    <a:pt x="1" y="21956"/>
                  </a:lnTo>
                  <a:lnTo>
                    <a:pt x="2716" y="28016"/>
                  </a:lnTo>
                  <a:lnTo>
                    <a:pt x="7395" y="28016"/>
                  </a:lnTo>
                  <a:lnTo>
                    <a:pt x="4109" y="31290"/>
                  </a:lnTo>
                  <a:lnTo>
                    <a:pt x="6299" y="37672"/>
                  </a:lnTo>
                  <a:lnTo>
                    <a:pt x="12633" y="39815"/>
                  </a:lnTo>
                  <a:lnTo>
                    <a:pt x="15943" y="36529"/>
                  </a:lnTo>
                  <a:lnTo>
                    <a:pt x="15943" y="41173"/>
                  </a:lnTo>
                  <a:lnTo>
                    <a:pt x="21968" y="43887"/>
                  </a:lnTo>
                  <a:lnTo>
                    <a:pt x="28016" y="41173"/>
                  </a:lnTo>
                  <a:lnTo>
                    <a:pt x="28016" y="36493"/>
                  </a:lnTo>
                  <a:lnTo>
                    <a:pt x="31314" y="39815"/>
                  </a:lnTo>
                  <a:lnTo>
                    <a:pt x="37660" y="37672"/>
                  </a:lnTo>
                  <a:lnTo>
                    <a:pt x="39839" y="31290"/>
                  </a:lnTo>
                  <a:lnTo>
                    <a:pt x="36553" y="28016"/>
                  </a:lnTo>
                  <a:lnTo>
                    <a:pt x="41244" y="28016"/>
                  </a:lnTo>
                  <a:lnTo>
                    <a:pt x="43935" y="21944"/>
                  </a:lnTo>
                  <a:lnTo>
                    <a:pt x="41197" y="15943"/>
                  </a:lnTo>
                  <a:lnTo>
                    <a:pt x="36541" y="15943"/>
                  </a:lnTo>
                  <a:lnTo>
                    <a:pt x="39875" y="12621"/>
                  </a:lnTo>
                  <a:lnTo>
                    <a:pt x="37791" y="6502"/>
                  </a:lnTo>
                  <a:lnTo>
                    <a:pt x="37482" y="6406"/>
                  </a:lnTo>
                  <a:lnTo>
                    <a:pt x="31326" y="4109"/>
                  </a:lnTo>
                  <a:lnTo>
                    <a:pt x="28016" y="7430"/>
                  </a:lnTo>
                  <a:lnTo>
                    <a:pt x="28016" y="2727"/>
                  </a:lnTo>
                  <a:lnTo>
                    <a:pt x="21968"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2" name="Google Shape;522;p9"/>
            <p:cNvSpPr/>
            <p:nvPr/>
          </p:nvSpPr>
          <p:spPr>
            <a:xfrm>
              <a:off x="5706050" y="2441500"/>
              <a:ext cx="729000" cy="728100"/>
            </a:xfrm>
            <a:custGeom>
              <a:rect l="l" t="t" r="r" b="b"/>
              <a:pathLst>
                <a:path w="29159" h="29123" extrusionOk="0">
                  <a:moveTo>
                    <a:pt x="14634" y="6382"/>
                  </a:moveTo>
                  <a:lnTo>
                    <a:pt x="16979" y="8787"/>
                  </a:lnTo>
                  <a:lnTo>
                    <a:pt x="20396" y="8811"/>
                  </a:lnTo>
                  <a:lnTo>
                    <a:pt x="20396" y="12157"/>
                  </a:lnTo>
                  <a:lnTo>
                    <a:pt x="22789" y="14586"/>
                  </a:lnTo>
                  <a:lnTo>
                    <a:pt x="20408" y="16943"/>
                  </a:lnTo>
                  <a:lnTo>
                    <a:pt x="20372" y="20360"/>
                  </a:lnTo>
                  <a:lnTo>
                    <a:pt x="17003" y="20336"/>
                  </a:lnTo>
                  <a:lnTo>
                    <a:pt x="14622" y="22706"/>
                  </a:lnTo>
                  <a:lnTo>
                    <a:pt x="12193" y="20336"/>
                  </a:lnTo>
                  <a:lnTo>
                    <a:pt x="8811" y="20360"/>
                  </a:lnTo>
                  <a:lnTo>
                    <a:pt x="8811" y="16979"/>
                  </a:lnTo>
                  <a:lnTo>
                    <a:pt x="6418" y="14586"/>
                  </a:lnTo>
                  <a:lnTo>
                    <a:pt x="8811" y="12157"/>
                  </a:lnTo>
                  <a:lnTo>
                    <a:pt x="8811" y="8811"/>
                  </a:lnTo>
                  <a:lnTo>
                    <a:pt x="12205" y="8787"/>
                  </a:lnTo>
                  <a:lnTo>
                    <a:pt x="14634" y="6382"/>
                  </a:lnTo>
                  <a:close/>
                  <a:moveTo>
                    <a:pt x="8550" y="1"/>
                  </a:moveTo>
                  <a:lnTo>
                    <a:pt x="8550" y="8537"/>
                  </a:lnTo>
                  <a:lnTo>
                    <a:pt x="1" y="8537"/>
                  </a:lnTo>
                  <a:lnTo>
                    <a:pt x="6037" y="14562"/>
                  </a:lnTo>
                  <a:lnTo>
                    <a:pt x="1" y="20598"/>
                  </a:lnTo>
                  <a:lnTo>
                    <a:pt x="8550" y="20598"/>
                  </a:lnTo>
                  <a:lnTo>
                    <a:pt x="8550" y="29123"/>
                  </a:lnTo>
                  <a:lnTo>
                    <a:pt x="14622" y="23063"/>
                  </a:lnTo>
                  <a:lnTo>
                    <a:pt x="20611" y="29087"/>
                  </a:lnTo>
                  <a:lnTo>
                    <a:pt x="20611" y="20598"/>
                  </a:lnTo>
                  <a:lnTo>
                    <a:pt x="29159" y="20598"/>
                  </a:lnTo>
                  <a:lnTo>
                    <a:pt x="23111" y="14562"/>
                  </a:lnTo>
                  <a:lnTo>
                    <a:pt x="29159" y="8537"/>
                  </a:lnTo>
                  <a:lnTo>
                    <a:pt x="20611" y="8537"/>
                  </a:lnTo>
                  <a:lnTo>
                    <a:pt x="20611" y="12"/>
                  </a:lnTo>
                  <a:lnTo>
                    <a:pt x="14622" y="6013"/>
                  </a:lnTo>
                  <a:lnTo>
                    <a:pt x="8550"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3" name="Google Shape;523;p9"/>
            <p:cNvSpPr/>
            <p:nvPr/>
          </p:nvSpPr>
          <p:spPr>
            <a:xfrm>
              <a:off x="5666775" y="2402500"/>
              <a:ext cx="807250" cy="806375"/>
            </a:xfrm>
            <a:custGeom>
              <a:rect l="l" t="t" r="r" b="b"/>
              <a:pathLst>
                <a:path w="32290" h="32255" extrusionOk="0">
                  <a:moveTo>
                    <a:pt x="10775" y="3120"/>
                  </a:moveTo>
                  <a:lnTo>
                    <a:pt x="15443" y="7764"/>
                  </a:lnTo>
                  <a:lnTo>
                    <a:pt x="13490" y="9716"/>
                  </a:lnTo>
                  <a:lnTo>
                    <a:pt x="10775" y="9716"/>
                  </a:lnTo>
                  <a:lnTo>
                    <a:pt x="10775" y="3120"/>
                  </a:lnTo>
                  <a:close/>
                  <a:moveTo>
                    <a:pt x="21527" y="3144"/>
                  </a:moveTo>
                  <a:lnTo>
                    <a:pt x="21527" y="9716"/>
                  </a:lnTo>
                  <a:lnTo>
                    <a:pt x="18812" y="9693"/>
                  </a:lnTo>
                  <a:lnTo>
                    <a:pt x="16919" y="7764"/>
                  </a:lnTo>
                  <a:lnTo>
                    <a:pt x="21527" y="3144"/>
                  </a:lnTo>
                  <a:close/>
                  <a:moveTo>
                    <a:pt x="29147" y="10752"/>
                  </a:moveTo>
                  <a:lnTo>
                    <a:pt x="24503" y="15384"/>
                  </a:lnTo>
                  <a:lnTo>
                    <a:pt x="22586" y="13431"/>
                  </a:lnTo>
                  <a:lnTo>
                    <a:pt x="22586" y="10752"/>
                  </a:lnTo>
                  <a:close/>
                  <a:moveTo>
                    <a:pt x="9716" y="10764"/>
                  </a:moveTo>
                  <a:lnTo>
                    <a:pt x="9716" y="13443"/>
                  </a:lnTo>
                  <a:lnTo>
                    <a:pt x="7799" y="15396"/>
                  </a:lnTo>
                  <a:lnTo>
                    <a:pt x="3143" y="10764"/>
                  </a:lnTo>
                  <a:close/>
                  <a:moveTo>
                    <a:pt x="7799" y="16872"/>
                  </a:moveTo>
                  <a:lnTo>
                    <a:pt x="9716" y="18789"/>
                  </a:lnTo>
                  <a:lnTo>
                    <a:pt x="9716" y="21515"/>
                  </a:lnTo>
                  <a:lnTo>
                    <a:pt x="3155" y="21515"/>
                  </a:lnTo>
                  <a:lnTo>
                    <a:pt x="7799" y="16872"/>
                  </a:lnTo>
                  <a:close/>
                  <a:moveTo>
                    <a:pt x="24503" y="16872"/>
                  </a:moveTo>
                  <a:lnTo>
                    <a:pt x="29147" y="21515"/>
                  </a:lnTo>
                  <a:lnTo>
                    <a:pt x="22586" y="21515"/>
                  </a:lnTo>
                  <a:lnTo>
                    <a:pt x="22598" y="18777"/>
                  </a:lnTo>
                  <a:lnTo>
                    <a:pt x="24503" y="16872"/>
                  </a:lnTo>
                  <a:close/>
                  <a:moveTo>
                    <a:pt x="16169" y="8859"/>
                  </a:moveTo>
                  <a:lnTo>
                    <a:pt x="17883" y="10621"/>
                  </a:lnTo>
                  <a:lnTo>
                    <a:pt x="18276" y="11002"/>
                  </a:lnTo>
                  <a:lnTo>
                    <a:pt x="21312" y="11002"/>
                  </a:lnTo>
                  <a:lnTo>
                    <a:pt x="21312" y="13443"/>
                  </a:lnTo>
                  <a:lnTo>
                    <a:pt x="21312" y="13979"/>
                  </a:lnTo>
                  <a:lnTo>
                    <a:pt x="21681" y="14360"/>
                  </a:lnTo>
                  <a:lnTo>
                    <a:pt x="23432" y="16122"/>
                  </a:lnTo>
                  <a:lnTo>
                    <a:pt x="21705" y="17848"/>
                  </a:lnTo>
                  <a:lnTo>
                    <a:pt x="21336" y="18229"/>
                  </a:lnTo>
                  <a:lnTo>
                    <a:pt x="21336" y="18765"/>
                  </a:lnTo>
                  <a:lnTo>
                    <a:pt x="21324" y="21265"/>
                  </a:lnTo>
                  <a:lnTo>
                    <a:pt x="18312" y="21265"/>
                  </a:lnTo>
                  <a:lnTo>
                    <a:pt x="17931" y="21646"/>
                  </a:lnTo>
                  <a:lnTo>
                    <a:pt x="16205" y="23373"/>
                  </a:lnTo>
                  <a:lnTo>
                    <a:pt x="14419" y="21634"/>
                  </a:lnTo>
                  <a:lnTo>
                    <a:pt x="14050" y="21265"/>
                  </a:lnTo>
                  <a:lnTo>
                    <a:pt x="11037" y="21265"/>
                  </a:lnTo>
                  <a:lnTo>
                    <a:pt x="11037" y="18789"/>
                  </a:lnTo>
                  <a:lnTo>
                    <a:pt x="11037" y="18253"/>
                  </a:lnTo>
                  <a:lnTo>
                    <a:pt x="10656" y="17860"/>
                  </a:lnTo>
                  <a:lnTo>
                    <a:pt x="8894" y="16122"/>
                  </a:lnTo>
                  <a:lnTo>
                    <a:pt x="10656" y="14348"/>
                  </a:lnTo>
                  <a:lnTo>
                    <a:pt x="11025" y="13979"/>
                  </a:lnTo>
                  <a:lnTo>
                    <a:pt x="11025" y="13443"/>
                  </a:lnTo>
                  <a:lnTo>
                    <a:pt x="11025" y="11002"/>
                  </a:lnTo>
                  <a:lnTo>
                    <a:pt x="14026" y="11002"/>
                  </a:lnTo>
                  <a:lnTo>
                    <a:pt x="14407" y="10633"/>
                  </a:lnTo>
                  <a:lnTo>
                    <a:pt x="16169" y="8859"/>
                  </a:lnTo>
                  <a:close/>
                  <a:moveTo>
                    <a:pt x="21527" y="22551"/>
                  </a:moveTo>
                  <a:lnTo>
                    <a:pt x="21527" y="29076"/>
                  </a:lnTo>
                  <a:lnTo>
                    <a:pt x="16919" y="24444"/>
                  </a:lnTo>
                  <a:lnTo>
                    <a:pt x="18824" y="22551"/>
                  </a:lnTo>
                  <a:close/>
                  <a:moveTo>
                    <a:pt x="13478" y="22551"/>
                  </a:moveTo>
                  <a:lnTo>
                    <a:pt x="15443" y="24456"/>
                  </a:lnTo>
                  <a:lnTo>
                    <a:pt x="10775" y="29135"/>
                  </a:lnTo>
                  <a:lnTo>
                    <a:pt x="10775" y="22563"/>
                  </a:lnTo>
                  <a:lnTo>
                    <a:pt x="13478" y="22551"/>
                  </a:lnTo>
                  <a:close/>
                  <a:moveTo>
                    <a:pt x="22824" y="1"/>
                  </a:moveTo>
                  <a:lnTo>
                    <a:pt x="20610" y="2227"/>
                  </a:lnTo>
                  <a:lnTo>
                    <a:pt x="16169" y="6656"/>
                  </a:lnTo>
                  <a:lnTo>
                    <a:pt x="11668" y="2192"/>
                  </a:lnTo>
                  <a:lnTo>
                    <a:pt x="9466" y="13"/>
                  </a:lnTo>
                  <a:lnTo>
                    <a:pt x="9466" y="3120"/>
                  </a:lnTo>
                  <a:lnTo>
                    <a:pt x="9466" y="9454"/>
                  </a:lnTo>
                  <a:lnTo>
                    <a:pt x="0" y="9454"/>
                  </a:lnTo>
                  <a:lnTo>
                    <a:pt x="2215" y="11681"/>
                  </a:lnTo>
                  <a:lnTo>
                    <a:pt x="6680" y="16134"/>
                  </a:lnTo>
                  <a:lnTo>
                    <a:pt x="2215" y="20599"/>
                  </a:lnTo>
                  <a:lnTo>
                    <a:pt x="0" y="22825"/>
                  </a:lnTo>
                  <a:lnTo>
                    <a:pt x="9466" y="22825"/>
                  </a:lnTo>
                  <a:lnTo>
                    <a:pt x="9466" y="29135"/>
                  </a:lnTo>
                  <a:lnTo>
                    <a:pt x="9466" y="32255"/>
                  </a:lnTo>
                  <a:lnTo>
                    <a:pt x="11680" y="30040"/>
                  </a:lnTo>
                  <a:lnTo>
                    <a:pt x="16169" y="25540"/>
                  </a:lnTo>
                  <a:lnTo>
                    <a:pt x="20610" y="29993"/>
                  </a:lnTo>
                  <a:lnTo>
                    <a:pt x="22824" y="32231"/>
                  </a:lnTo>
                  <a:lnTo>
                    <a:pt x="22824" y="29088"/>
                  </a:lnTo>
                  <a:lnTo>
                    <a:pt x="22824" y="22801"/>
                  </a:lnTo>
                  <a:lnTo>
                    <a:pt x="32290" y="22801"/>
                  </a:lnTo>
                  <a:lnTo>
                    <a:pt x="30075" y="20587"/>
                  </a:lnTo>
                  <a:lnTo>
                    <a:pt x="25611" y="16122"/>
                  </a:lnTo>
                  <a:lnTo>
                    <a:pt x="30075" y="11657"/>
                  </a:lnTo>
                  <a:lnTo>
                    <a:pt x="32290" y="9442"/>
                  </a:lnTo>
                  <a:lnTo>
                    <a:pt x="22824" y="9442"/>
                  </a:lnTo>
                  <a:lnTo>
                    <a:pt x="22824" y="3132"/>
                  </a:lnTo>
                  <a:lnTo>
                    <a:pt x="2282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4" name="Google Shape;524;p9"/>
            <p:cNvSpPr/>
            <p:nvPr/>
          </p:nvSpPr>
          <p:spPr>
            <a:xfrm>
              <a:off x="5857275" y="2591825"/>
              <a:ext cx="426550" cy="425950"/>
            </a:xfrm>
            <a:custGeom>
              <a:rect l="l" t="t" r="r" b="b"/>
              <a:pathLst>
                <a:path w="17062" h="17038" extrusionOk="0">
                  <a:moveTo>
                    <a:pt x="8573" y="0"/>
                  </a:moveTo>
                  <a:lnTo>
                    <a:pt x="6037" y="2524"/>
                  </a:lnTo>
                  <a:lnTo>
                    <a:pt x="3132" y="2524"/>
                  </a:lnTo>
                  <a:lnTo>
                    <a:pt x="2501" y="2536"/>
                  </a:lnTo>
                  <a:lnTo>
                    <a:pt x="2501" y="6025"/>
                  </a:lnTo>
                  <a:lnTo>
                    <a:pt x="0" y="8549"/>
                  </a:lnTo>
                  <a:lnTo>
                    <a:pt x="2501" y="11049"/>
                  </a:lnTo>
                  <a:lnTo>
                    <a:pt x="2501" y="14585"/>
                  </a:lnTo>
                  <a:lnTo>
                    <a:pt x="6025" y="14585"/>
                  </a:lnTo>
                  <a:lnTo>
                    <a:pt x="8549" y="17038"/>
                  </a:lnTo>
                  <a:lnTo>
                    <a:pt x="9013" y="16609"/>
                  </a:lnTo>
                  <a:lnTo>
                    <a:pt x="11037" y="14585"/>
                  </a:lnTo>
                  <a:lnTo>
                    <a:pt x="14562" y="14585"/>
                  </a:lnTo>
                  <a:lnTo>
                    <a:pt x="14597" y="11037"/>
                  </a:lnTo>
                  <a:lnTo>
                    <a:pt x="17062" y="8549"/>
                  </a:lnTo>
                  <a:lnTo>
                    <a:pt x="14562" y="6025"/>
                  </a:lnTo>
                  <a:lnTo>
                    <a:pt x="14562" y="2524"/>
                  </a:lnTo>
                  <a:lnTo>
                    <a:pt x="11025" y="2524"/>
                  </a:lnTo>
                  <a:lnTo>
                    <a:pt x="8573"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5" name="Google Shape;525;p9"/>
            <p:cNvSpPr/>
            <p:nvPr/>
          </p:nvSpPr>
          <p:spPr>
            <a:xfrm>
              <a:off x="5857275" y="2591825"/>
              <a:ext cx="426550" cy="425950"/>
            </a:xfrm>
            <a:custGeom>
              <a:rect l="l" t="t" r="r" b="b"/>
              <a:pathLst>
                <a:path w="17062" h="17038" extrusionOk="0">
                  <a:moveTo>
                    <a:pt x="8573" y="0"/>
                  </a:moveTo>
                  <a:lnTo>
                    <a:pt x="6037" y="2524"/>
                  </a:lnTo>
                  <a:lnTo>
                    <a:pt x="3132" y="2524"/>
                  </a:lnTo>
                  <a:lnTo>
                    <a:pt x="2501" y="2536"/>
                  </a:lnTo>
                  <a:lnTo>
                    <a:pt x="2501" y="6025"/>
                  </a:lnTo>
                  <a:lnTo>
                    <a:pt x="0" y="8549"/>
                  </a:lnTo>
                  <a:lnTo>
                    <a:pt x="2501" y="11049"/>
                  </a:lnTo>
                  <a:lnTo>
                    <a:pt x="2501" y="14585"/>
                  </a:lnTo>
                  <a:lnTo>
                    <a:pt x="6025" y="14585"/>
                  </a:lnTo>
                  <a:lnTo>
                    <a:pt x="8549" y="17038"/>
                  </a:lnTo>
                  <a:lnTo>
                    <a:pt x="9013" y="16609"/>
                  </a:lnTo>
                  <a:lnTo>
                    <a:pt x="11037" y="14585"/>
                  </a:lnTo>
                  <a:lnTo>
                    <a:pt x="14562" y="14585"/>
                  </a:lnTo>
                  <a:lnTo>
                    <a:pt x="14597" y="11037"/>
                  </a:lnTo>
                  <a:lnTo>
                    <a:pt x="17062" y="8549"/>
                  </a:lnTo>
                  <a:lnTo>
                    <a:pt x="14562" y="6025"/>
                  </a:lnTo>
                  <a:lnTo>
                    <a:pt x="14562" y="2524"/>
                  </a:lnTo>
                  <a:lnTo>
                    <a:pt x="11025" y="2524"/>
                  </a:lnTo>
                  <a:lnTo>
                    <a:pt x="8573" y="0"/>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6" name="Google Shape;526;p9"/>
            <p:cNvSpPr/>
            <p:nvPr/>
          </p:nvSpPr>
          <p:spPr>
            <a:xfrm>
              <a:off x="5834050" y="2568600"/>
              <a:ext cx="471800" cy="471500"/>
            </a:xfrm>
            <a:custGeom>
              <a:rect l="l" t="t" r="r" b="b"/>
              <a:pathLst>
                <a:path w="18872" h="18860" extrusionOk="0">
                  <a:moveTo>
                    <a:pt x="9478" y="1846"/>
                  </a:moveTo>
                  <a:lnTo>
                    <a:pt x="11669" y="4096"/>
                  </a:lnTo>
                  <a:lnTo>
                    <a:pt x="14836" y="4108"/>
                  </a:lnTo>
                  <a:lnTo>
                    <a:pt x="14836" y="7216"/>
                  </a:lnTo>
                  <a:lnTo>
                    <a:pt x="17074" y="9478"/>
                  </a:lnTo>
                  <a:lnTo>
                    <a:pt x="14871" y="11681"/>
                  </a:lnTo>
                  <a:lnTo>
                    <a:pt x="14860" y="14848"/>
                  </a:lnTo>
                  <a:lnTo>
                    <a:pt x="11704" y="14836"/>
                  </a:lnTo>
                  <a:lnTo>
                    <a:pt x="9502" y="17038"/>
                  </a:lnTo>
                  <a:lnTo>
                    <a:pt x="7216" y="14824"/>
                  </a:lnTo>
                  <a:lnTo>
                    <a:pt x="4084" y="14836"/>
                  </a:lnTo>
                  <a:lnTo>
                    <a:pt x="4084" y="11681"/>
                  </a:lnTo>
                  <a:lnTo>
                    <a:pt x="1846" y="9454"/>
                  </a:lnTo>
                  <a:lnTo>
                    <a:pt x="4084" y="7192"/>
                  </a:lnTo>
                  <a:lnTo>
                    <a:pt x="4084" y="4072"/>
                  </a:lnTo>
                  <a:lnTo>
                    <a:pt x="7251" y="4061"/>
                  </a:lnTo>
                  <a:lnTo>
                    <a:pt x="9478" y="1846"/>
                  </a:lnTo>
                  <a:close/>
                  <a:moveTo>
                    <a:pt x="9502" y="1"/>
                  </a:moveTo>
                  <a:lnTo>
                    <a:pt x="8573" y="929"/>
                  </a:lnTo>
                  <a:lnTo>
                    <a:pt x="6704" y="2798"/>
                  </a:lnTo>
                  <a:lnTo>
                    <a:pt x="2775" y="2798"/>
                  </a:lnTo>
                  <a:lnTo>
                    <a:pt x="2775" y="4096"/>
                  </a:lnTo>
                  <a:lnTo>
                    <a:pt x="2775" y="6680"/>
                  </a:lnTo>
                  <a:lnTo>
                    <a:pt x="905" y="8561"/>
                  </a:lnTo>
                  <a:lnTo>
                    <a:pt x="1" y="9478"/>
                  </a:lnTo>
                  <a:lnTo>
                    <a:pt x="905" y="10395"/>
                  </a:lnTo>
                  <a:lnTo>
                    <a:pt x="2775" y="12240"/>
                  </a:lnTo>
                  <a:lnTo>
                    <a:pt x="2775" y="14836"/>
                  </a:lnTo>
                  <a:lnTo>
                    <a:pt x="2775" y="16133"/>
                  </a:lnTo>
                  <a:lnTo>
                    <a:pt x="4061" y="16133"/>
                  </a:lnTo>
                  <a:lnTo>
                    <a:pt x="6668" y="16122"/>
                  </a:lnTo>
                  <a:lnTo>
                    <a:pt x="8561" y="17967"/>
                  </a:lnTo>
                  <a:lnTo>
                    <a:pt x="9466" y="18860"/>
                  </a:lnTo>
                  <a:lnTo>
                    <a:pt x="10371" y="17967"/>
                  </a:lnTo>
                  <a:lnTo>
                    <a:pt x="12204" y="16133"/>
                  </a:lnTo>
                  <a:lnTo>
                    <a:pt x="16098" y="16133"/>
                  </a:lnTo>
                  <a:lnTo>
                    <a:pt x="16122" y="14836"/>
                  </a:lnTo>
                  <a:lnTo>
                    <a:pt x="16133" y="12204"/>
                  </a:lnTo>
                  <a:lnTo>
                    <a:pt x="17967" y="10371"/>
                  </a:lnTo>
                  <a:lnTo>
                    <a:pt x="18872" y="9466"/>
                  </a:lnTo>
                  <a:lnTo>
                    <a:pt x="17967" y="8537"/>
                  </a:lnTo>
                  <a:lnTo>
                    <a:pt x="16098" y="6668"/>
                  </a:lnTo>
                  <a:lnTo>
                    <a:pt x="16098" y="4072"/>
                  </a:lnTo>
                  <a:lnTo>
                    <a:pt x="16098" y="2787"/>
                  </a:lnTo>
                  <a:lnTo>
                    <a:pt x="14812" y="2787"/>
                  </a:lnTo>
                  <a:lnTo>
                    <a:pt x="12193" y="2763"/>
                  </a:lnTo>
                  <a:lnTo>
                    <a:pt x="10371" y="905"/>
                  </a:lnTo>
                  <a:lnTo>
                    <a:pt x="9502"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7" name="Google Shape;527;p9"/>
            <p:cNvSpPr/>
            <p:nvPr/>
          </p:nvSpPr>
          <p:spPr>
            <a:xfrm>
              <a:off x="1010225" y="3851500"/>
              <a:ext cx="1072775" cy="1073075"/>
            </a:xfrm>
            <a:custGeom>
              <a:rect l="l" t="t" r="r" b="b"/>
              <a:pathLst>
                <a:path w="42911" h="42923" extrusionOk="0">
                  <a:moveTo>
                    <a:pt x="12502" y="0"/>
                  </a:moveTo>
                  <a:lnTo>
                    <a:pt x="8240" y="4834"/>
                  </a:lnTo>
                  <a:lnTo>
                    <a:pt x="10062" y="9216"/>
                  </a:lnTo>
                  <a:lnTo>
                    <a:pt x="17670" y="12371"/>
                  </a:lnTo>
                  <a:lnTo>
                    <a:pt x="20825" y="4751"/>
                  </a:lnTo>
                  <a:lnTo>
                    <a:pt x="19003" y="417"/>
                  </a:lnTo>
                  <a:lnTo>
                    <a:pt x="12502" y="0"/>
                  </a:lnTo>
                  <a:close/>
                  <a:moveTo>
                    <a:pt x="30243" y="227"/>
                  </a:moveTo>
                  <a:lnTo>
                    <a:pt x="23861" y="417"/>
                  </a:lnTo>
                  <a:lnTo>
                    <a:pt x="22051" y="4763"/>
                  </a:lnTo>
                  <a:lnTo>
                    <a:pt x="25242" y="12371"/>
                  </a:lnTo>
                  <a:lnTo>
                    <a:pt x="25254" y="12371"/>
                  </a:lnTo>
                  <a:lnTo>
                    <a:pt x="32814" y="9263"/>
                  </a:lnTo>
                  <a:lnTo>
                    <a:pt x="34612" y="4882"/>
                  </a:lnTo>
                  <a:lnTo>
                    <a:pt x="30243" y="227"/>
                  </a:lnTo>
                  <a:close/>
                  <a:moveTo>
                    <a:pt x="4835" y="8275"/>
                  </a:moveTo>
                  <a:lnTo>
                    <a:pt x="191" y="12621"/>
                  </a:lnTo>
                  <a:lnTo>
                    <a:pt x="370" y="19026"/>
                  </a:lnTo>
                  <a:lnTo>
                    <a:pt x="4716" y="20824"/>
                  </a:lnTo>
                  <a:lnTo>
                    <a:pt x="12324" y="17681"/>
                  </a:lnTo>
                  <a:lnTo>
                    <a:pt x="9169" y="10073"/>
                  </a:lnTo>
                  <a:lnTo>
                    <a:pt x="4835" y="8275"/>
                  </a:lnTo>
                  <a:close/>
                  <a:moveTo>
                    <a:pt x="38029" y="8323"/>
                  </a:moveTo>
                  <a:lnTo>
                    <a:pt x="33684" y="10121"/>
                  </a:lnTo>
                  <a:lnTo>
                    <a:pt x="30528" y="17717"/>
                  </a:lnTo>
                  <a:lnTo>
                    <a:pt x="38125" y="20872"/>
                  </a:lnTo>
                  <a:lnTo>
                    <a:pt x="42506" y="19050"/>
                  </a:lnTo>
                  <a:lnTo>
                    <a:pt x="42911" y="12871"/>
                  </a:lnTo>
                  <a:lnTo>
                    <a:pt x="42863" y="12847"/>
                  </a:lnTo>
                  <a:lnTo>
                    <a:pt x="38029" y="8323"/>
                  </a:lnTo>
                  <a:close/>
                  <a:moveTo>
                    <a:pt x="4728" y="22074"/>
                  </a:moveTo>
                  <a:lnTo>
                    <a:pt x="418" y="23860"/>
                  </a:lnTo>
                  <a:lnTo>
                    <a:pt x="1" y="30349"/>
                  </a:lnTo>
                  <a:lnTo>
                    <a:pt x="4847" y="34600"/>
                  </a:lnTo>
                  <a:lnTo>
                    <a:pt x="9181" y="32814"/>
                  </a:lnTo>
                  <a:lnTo>
                    <a:pt x="12336" y="25230"/>
                  </a:lnTo>
                  <a:lnTo>
                    <a:pt x="4728" y="22074"/>
                  </a:lnTo>
                  <a:close/>
                  <a:moveTo>
                    <a:pt x="38113" y="22122"/>
                  </a:moveTo>
                  <a:lnTo>
                    <a:pt x="30505" y="25253"/>
                  </a:lnTo>
                  <a:lnTo>
                    <a:pt x="33660" y="32862"/>
                  </a:lnTo>
                  <a:lnTo>
                    <a:pt x="38006" y="34659"/>
                  </a:lnTo>
                  <a:lnTo>
                    <a:pt x="42673" y="30254"/>
                  </a:lnTo>
                  <a:lnTo>
                    <a:pt x="42447" y="23908"/>
                  </a:lnTo>
                  <a:lnTo>
                    <a:pt x="38113" y="22122"/>
                  </a:lnTo>
                  <a:close/>
                  <a:moveTo>
                    <a:pt x="17694" y="30528"/>
                  </a:moveTo>
                  <a:lnTo>
                    <a:pt x="10050" y="33683"/>
                  </a:lnTo>
                  <a:lnTo>
                    <a:pt x="8264" y="37981"/>
                  </a:lnTo>
                  <a:lnTo>
                    <a:pt x="12633" y="42637"/>
                  </a:lnTo>
                  <a:lnTo>
                    <a:pt x="19015" y="42446"/>
                  </a:lnTo>
                  <a:lnTo>
                    <a:pt x="20825" y="38112"/>
                  </a:lnTo>
                  <a:lnTo>
                    <a:pt x="17694" y="30528"/>
                  </a:lnTo>
                  <a:close/>
                  <a:moveTo>
                    <a:pt x="25194" y="30576"/>
                  </a:moveTo>
                  <a:lnTo>
                    <a:pt x="22051" y="38136"/>
                  </a:lnTo>
                  <a:lnTo>
                    <a:pt x="23837" y="42494"/>
                  </a:lnTo>
                  <a:lnTo>
                    <a:pt x="30267" y="42922"/>
                  </a:lnTo>
                  <a:lnTo>
                    <a:pt x="34588" y="38041"/>
                  </a:lnTo>
                  <a:lnTo>
                    <a:pt x="32803" y="33731"/>
                  </a:lnTo>
                  <a:lnTo>
                    <a:pt x="25194" y="30576"/>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8" name="Google Shape;528;p9"/>
            <p:cNvSpPr/>
            <p:nvPr/>
          </p:nvSpPr>
          <p:spPr>
            <a:xfrm>
              <a:off x="1010225" y="3851500"/>
              <a:ext cx="1072775" cy="1073075"/>
            </a:xfrm>
            <a:custGeom>
              <a:rect l="l" t="t" r="r" b="b"/>
              <a:pathLst>
                <a:path w="42911" h="42923" extrusionOk="0">
                  <a:moveTo>
                    <a:pt x="12502" y="0"/>
                  </a:moveTo>
                  <a:lnTo>
                    <a:pt x="8240" y="4834"/>
                  </a:lnTo>
                  <a:lnTo>
                    <a:pt x="10062" y="9216"/>
                  </a:lnTo>
                  <a:lnTo>
                    <a:pt x="17670" y="12371"/>
                  </a:lnTo>
                  <a:lnTo>
                    <a:pt x="20825" y="4751"/>
                  </a:lnTo>
                  <a:lnTo>
                    <a:pt x="19003" y="417"/>
                  </a:lnTo>
                  <a:lnTo>
                    <a:pt x="12502" y="0"/>
                  </a:lnTo>
                  <a:close/>
                  <a:moveTo>
                    <a:pt x="30243" y="227"/>
                  </a:moveTo>
                  <a:lnTo>
                    <a:pt x="23861" y="417"/>
                  </a:lnTo>
                  <a:lnTo>
                    <a:pt x="22051" y="4763"/>
                  </a:lnTo>
                  <a:lnTo>
                    <a:pt x="25242" y="12371"/>
                  </a:lnTo>
                  <a:lnTo>
                    <a:pt x="25254" y="12371"/>
                  </a:lnTo>
                  <a:lnTo>
                    <a:pt x="32814" y="9263"/>
                  </a:lnTo>
                  <a:lnTo>
                    <a:pt x="34612" y="4882"/>
                  </a:lnTo>
                  <a:lnTo>
                    <a:pt x="30243" y="227"/>
                  </a:lnTo>
                  <a:close/>
                  <a:moveTo>
                    <a:pt x="4835" y="8275"/>
                  </a:moveTo>
                  <a:lnTo>
                    <a:pt x="191" y="12621"/>
                  </a:lnTo>
                  <a:lnTo>
                    <a:pt x="370" y="19026"/>
                  </a:lnTo>
                  <a:lnTo>
                    <a:pt x="4716" y="20824"/>
                  </a:lnTo>
                  <a:lnTo>
                    <a:pt x="12324" y="17681"/>
                  </a:lnTo>
                  <a:lnTo>
                    <a:pt x="9169" y="10073"/>
                  </a:lnTo>
                  <a:lnTo>
                    <a:pt x="4835" y="8275"/>
                  </a:lnTo>
                  <a:close/>
                  <a:moveTo>
                    <a:pt x="38029" y="8323"/>
                  </a:moveTo>
                  <a:lnTo>
                    <a:pt x="33684" y="10121"/>
                  </a:lnTo>
                  <a:lnTo>
                    <a:pt x="30528" y="17717"/>
                  </a:lnTo>
                  <a:lnTo>
                    <a:pt x="38125" y="20872"/>
                  </a:lnTo>
                  <a:lnTo>
                    <a:pt x="42506" y="19050"/>
                  </a:lnTo>
                  <a:lnTo>
                    <a:pt x="42911" y="12871"/>
                  </a:lnTo>
                  <a:lnTo>
                    <a:pt x="42863" y="12847"/>
                  </a:lnTo>
                  <a:lnTo>
                    <a:pt x="38029" y="8323"/>
                  </a:lnTo>
                  <a:close/>
                  <a:moveTo>
                    <a:pt x="4728" y="22074"/>
                  </a:moveTo>
                  <a:lnTo>
                    <a:pt x="418" y="23860"/>
                  </a:lnTo>
                  <a:lnTo>
                    <a:pt x="1" y="30349"/>
                  </a:lnTo>
                  <a:lnTo>
                    <a:pt x="4847" y="34600"/>
                  </a:lnTo>
                  <a:lnTo>
                    <a:pt x="9181" y="32814"/>
                  </a:lnTo>
                  <a:lnTo>
                    <a:pt x="12336" y="25230"/>
                  </a:lnTo>
                  <a:lnTo>
                    <a:pt x="4728" y="22074"/>
                  </a:lnTo>
                  <a:close/>
                  <a:moveTo>
                    <a:pt x="38113" y="22122"/>
                  </a:moveTo>
                  <a:lnTo>
                    <a:pt x="30505" y="25253"/>
                  </a:lnTo>
                  <a:lnTo>
                    <a:pt x="33660" y="32862"/>
                  </a:lnTo>
                  <a:lnTo>
                    <a:pt x="38006" y="34659"/>
                  </a:lnTo>
                  <a:lnTo>
                    <a:pt x="42673" y="30254"/>
                  </a:lnTo>
                  <a:lnTo>
                    <a:pt x="42447" y="23908"/>
                  </a:lnTo>
                  <a:lnTo>
                    <a:pt x="38113" y="22122"/>
                  </a:lnTo>
                  <a:close/>
                  <a:moveTo>
                    <a:pt x="17694" y="30528"/>
                  </a:moveTo>
                  <a:lnTo>
                    <a:pt x="10050" y="33683"/>
                  </a:lnTo>
                  <a:lnTo>
                    <a:pt x="8264" y="37981"/>
                  </a:lnTo>
                  <a:lnTo>
                    <a:pt x="12633" y="42637"/>
                  </a:lnTo>
                  <a:lnTo>
                    <a:pt x="19015" y="42446"/>
                  </a:lnTo>
                  <a:lnTo>
                    <a:pt x="20825" y="38112"/>
                  </a:lnTo>
                  <a:lnTo>
                    <a:pt x="17694" y="30528"/>
                  </a:lnTo>
                  <a:close/>
                  <a:moveTo>
                    <a:pt x="25194" y="30576"/>
                  </a:moveTo>
                  <a:lnTo>
                    <a:pt x="22051" y="38136"/>
                  </a:lnTo>
                  <a:lnTo>
                    <a:pt x="23837" y="42494"/>
                  </a:lnTo>
                  <a:lnTo>
                    <a:pt x="30267" y="42922"/>
                  </a:lnTo>
                  <a:lnTo>
                    <a:pt x="34588" y="38041"/>
                  </a:lnTo>
                  <a:lnTo>
                    <a:pt x="32803" y="33731"/>
                  </a:lnTo>
                  <a:lnTo>
                    <a:pt x="25194" y="30576"/>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29" name="Google Shape;529;p9"/>
            <p:cNvSpPr/>
            <p:nvPr/>
          </p:nvSpPr>
          <p:spPr>
            <a:xfrm>
              <a:off x="992075" y="3833625"/>
              <a:ext cx="1109100" cy="1109100"/>
            </a:xfrm>
            <a:custGeom>
              <a:rect l="l" t="t" r="r" b="b"/>
              <a:pathLst>
                <a:path w="44364" h="44364" extrusionOk="0">
                  <a:moveTo>
                    <a:pt x="30659" y="1656"/>
                  </a:moveTo>
                  <a:lnTo>
                    <a:pt x="34493" y="5752"/>
                  </a:lnTo>
                  <a:lnTo>
                    <a:pt x="32957" y="9419"/>
                  </a:lnTo>
                  <a:lnTo>
                    <a:pt x="26313" y="12157"/>
                  </a:lnTo>
                  <a:lnTo>
                    <a:pt x="23515" y="5466"/>
                  </a:lnTo>
                  <a:lnTo>
                    <a:pt x="25039" y="1835"/>
                  </a:lnTo>
                  <a:lnTo>
                    <a:pt x="30659" y="1656"/>
                  </a:lnTo>
                  <a:close/>
                  <a:moveTo>
                    <a:pt x="13526" y="1442"/>
                  </a:moveTo>
                  <a:lnTo>
                    <a:pt x="19253" y="1823"/>
                  </a:lnTo>
                  <a:lnTo>
                    <a:pt x="20789" y="5478"/>
                  </a:lnTo>
                  <a:lnTo>
                    <a:pt x="18003" y="12181"/>
                  </a:lnTo>
                  <a:lnTo>
                    <a:pt x="11311" y="9395"/>
                  </a:lnTo>
                  <a:lnTo>
                    <a:pt x="9776" y="5692"/>
                  </a:lnTo>
                  <a:lnTo>
                    <a:pt x="13526" y="1442"/>
                  </a:lnTo>
                  <a:close/>
                  <a:moveTo>
                    <a:pt x="5727" y="9824"/>
                  </a:moveTo>
                  <a:lnTo>
                    <a:pt x="9371" y="11348"/>
                  </a:lnTo>
                  <a:lnTo>
                    <a:pt x="12145" y="18027"/>
                  </a:lnTo>
                  <a:lnTo>
                    <a:pt x="5442" y="20789"/>
                  </a:lnTo>
                  <a:lnTo>
                    <a:pt x="1798" y="19277"/>
                  </a:lnTo>
                  <a:lnTo>
                    <a:pt x="1632" y="13634"/>
                  </a:lnTo>
                  <a:lnTo>
                    <a:pt x="5727" y="9824"/>
                  </a:lnTo>
                  <a:close/>
                  <a:moveTo>
                    <a:pt x="38601" y="9859"/>
                  </a:moveTo>
                  <a:lnTo>
                    <a:pt x="42923" y="13884"/>
                  </a:lnTo>
                  <a:lnTo>
                    <a:pt x="42565" y="19301"/>
                  </a:lnTo>
                  <a:lnTo>
                    <a:pt x="38851" y="20837"/>
                  </a:lnTo>
                  <a:lnTo>
                    <a:pt x="32159" y="18051"/>
                  </a:lnTo>
                  <a:lnTo>
                    <a:pt x="34922" y="11371"/>
                  </a:lnTo>
                  <a:lnTo>
                    <a:pt x="38601" y="9859"/>
                  </a:lnTo>
                  <a:close/>
                  <a:moveTo>
                    <a:pt x="5454" y="23551"/>
                  </a:moveTo>
                  <a:lnTo>
                    <a:pt x="12157" y="26326"/>
                  </a:lnTo>
                  <a:lnTo>
                    <a:pt x="9371" y="32993"/>
                  </a:lnTo>
                  <a:lnTo>
                    <a:pt x="5716" y="34517"/>
                  </a:lnTo>
                  <a:lnTo>
                    <a:pt x="1453" y="30779"/>
                  </a:lnTo>
                  <a:lnTo>
                    <a:pt x="1810" y="25052"/>
                  </a:lnTo>
                  <a:lnTo>
                    <a:pt x="5454" y="23551"/>
                  </a:lnTo>
                  <a:close/>
                  <a:moveTo>
                    <a:pt x="38851" y="23575"/>
                  </a:moveTo>
                  <a:lnTo>
                    <a:pt x="42506" y="25099"/>
                  </a:lnTo>
                  <a:lnTo>
                    <a:pt x="42696" y="30671"/>
                  </a:lnTo>
                  <a:lnTo>
                    <a:pt x="38601" y="34541"/>
                  </a:lnTo>
                  <a:lnTo>
                    <a:pt x="34922" y="33029"/>
                  </a:lnTo>
                  <a:lnTo>
                    <a:pt x="32159" y="26349"/>
                  </a:lnTo>
                  <a:lnTo>
                    <a:pt x="38851" y="23575"/>
                  </a:lnTo>
                  <a:close/>
                  <a:moveTo>
                    <a:pt x="22170" y="5835"/>
                  </a:moveTo>
                  <a:lnTo>
                    <a:pt x="25325" y="13372"/>
                  </a:lnTo>
                  <a:lnTo>
                    <a:pt x="25611" y="14003"/>
                  </a:lnTo>
                  <a:lnTo>
                    <a:pt x="33731" y="10657"/>
                  </a:lnTo>
                  <a:lnTo>
                    <a:pt x="30338" y="18813"/>
                  </a:lnTo>
                  <a:lnTo>
                    <a:pt x="38517" y="22206"/>
                  </a:lnTo>
                  <a:lnTo>
                    <a:pt x="30338" y="25587"/>
                  </a:lnTo>
                  <a:lnTo>
                    <a:pt x="33719" y="33755"/>
                  </a:lnTo>
                  <a:lnTo>
                    <a:pt x="33719" y="33755"/>
                  </a:lnTo>
                  <a:lnTo>
                    <a:pt x="25551" y="30362"/>
                  </a:lnTo>
                  <a:lnTo>
                    <a:pt x="22158" y="38494"/>
                  </a:lnTo>
                  <a:lnTo>
                    <a:pt x="18812" y="30338"/>
                  </a:lnTo>
                  <a:lnTo>
                    <a:pt x="10597" y="33731"/>
                  </a:lnTo>
                  <a:lnTo>
                    <a:pt x="10597" y="33731"/>
                  </a:lnTo>
                  <a:lnTo>
                    <a:pt x="13990" y="25576"/>
                  </a:lnTo>
                  <a:lnTo>
                    <a:pt x="5811" y="22182"/>
                  </a:lnTo>
                  <a:lnTo>
                    <a:pt x="13990" y="18801"/>
                  </a:lnTo>
                  <a:lnTo>
                    <a:pt x="10609" y="10633"/>
                  </a:lnTo>
                  <a:lnTo>
                    <a:pt x="18777" y="14027"/>
                  </a:lnTo>
                  <a:lnTo>
                    <a:pt x="22170" y="5835"/>
                  </a:lnTo>
                  <a:close/>
                  <a:moveTo>
                    <a:pt x="18062" y="32160"/>
                  </a:moveTo>
                  <a:lnTo>
                    <a:pt x="20801" y="38827"/>
                  </a:lnTo>
                  <a:lnTo>
                    <a:pt x="19289" y="42482"/>
                  </a:lnTo>
                  <a:lnTo>
                    <a:pt x="13657" y="42661"/>
                  </a:lnTo>
                  <a:lnTo>
                    <a:pt x="9811" y="38565"/>
                  </a:lnTo>
                  <a:lnTo>
                    <a:pt x="11323" y="34946"/>
                  </a:lnTo>
                  <a:lnTo>
                    <a:pt x="18062" y="32160"/>
                  </a:lnTo>
                  <a:close/>
                  <a:moveTo>
                    <a:pt x="26290" y="32183"/>
                  </a:moveTo>
                  <a:lnTo>
                    <a:pt x="32993" y="34958"/>
                  </a:lnTo>
                  <a:lnTo>
                    <a:pt x="34493" y="38613"/>
                  </a:lnTo>
                  <a:lnTo>
                    <a:pt x="30695" y="42899"/>
                  </a:lnTo>
                  <a:lnTo>
                    <a:pt x="25039" y="42518"/>
                  </a:lnTo>
                  <a:lnTo>
                    <a:pt x="23527" y="38827"/>
                  </a:lnTo>
                  <a:lnTo>
                    <a:pt x="26290" y="32183"/>
                  </a:lnTo>
                  <a:close/>
                  <a:moveTo>
                    <a:pt x="12931" y="1"/>
                  </a:moveTo>
                  <a:lnTo>
                    <a:pt x="8144" y="5430"/>
                  </a:lnTo>
                  <a:lnTo>
                    <a:pt x="10097" y="10133"/>
                  </a:lnTo>
                  <a:lnTo>
                    <a:pt x="5442" y="8204"/>
                  </a:lnTo>
                  <a:lnTo>
                    <a:pt x="215" y="13050"/>
                  </a:lnTo>
                  <a:lnTo>
                    <a:pt x="417" y="20230"/>
                  </a:lnTo>
                  <a:lnTo>
                    <a:pt x="5096" y="22182"/>
                  </a:lnTo>
                  <a:lnTo>
                    <a:pt x="453" y="24099"/>
                  </a:lnTo>
                  <a:lnTo>
                    <a:pt x="1" y="31386"/>
                  </a:lnTo>
                  <a:lnTo>
                    <a:pt x="5430" y="36172"/>
                  </a:lnTo>
                  <a:lnTo>
                    <a:pt x="10085" y="34243"/>
                  </a:lnTo>
                  <a:lnTo>
                    <a:pt x="10085" y="34243"/>
                  </a:lnTo>
                  <a:lnTo>
                    <a:pt x="8168" y="38875"/>
                  </a:lnTo>
                  <a:lnTo>
                    <a:pt x="13062" y="44102"/>
                  </a:lnTo>
                  <a:lnTo>
                    <a:pt x="20217" y="43875"/>
                  </a:lnTo>
                  <a:lnTo>
                    <a:pt x="22158" y="39220"/>
                  </a:lnTo>
                  <a:lnTo>
                    <a:pt x="24075" y="43887"/>
                  </a:lnTo>
                  <a:lnTo>
                    <a:pt x="31290" y="44364"/>
                  </a:lnTo>
                  <a:lnTo>
                    <a:pt x="36112" y="38899"/>
                  </a:lnTo>
                  <a:lnTo>
                    <a:pt x="34195" y="34279"/>
                  </a:lnTo>
                  <a:lnTo>
                    <a:pt x="38886" y="36220"/>
                  </a:lnTo>
                  <a:lnTo>
                    <a:pt x="44113" y="31255"/>
                  </a:lnTo>
                  <a:lnTo>
                    <a:pt x="43851" y="24123"/>
                  </a:lnTo>
                  <a:lnTo>
                    <a:pt x="39196" y="22206"/>
                  </a:lnTo>
                  <a:lnTo>
                    <a:pt x="43899" y="20277"/>
                  </a:lnTo>
                  <a:lnTo>
                    <a:pt x="44363" y="13288"/>
                  </a:lnTo>
                  <a:lnTo>
                    <a:pt x="44089" y="13074"/>
                  </a:lnTo>
                  <a:lnTo>
                    <a:pt x="38898" y="8216"/>
                  </a:lnTo>
                  <a:lnTo>
                    <a:pt x="34207" y="10157"/>
                  </a:lnTo>
                  <a:lnTo>
                    <a:pt x="36160" y="5454"/>
                  </a:lnTo>
                  <a:lnTo>
                    <a:pt x="31266" y="227"/>
                  </a:lnTo>
                  <a:lnTo>
                    <a:pt x="24111" y="453"/>
                  </a:lnTo>
                  <a:lnTo>
                    <a:pt x="22170" y="5121"/>
                  </a:lnTo>
                  <a:lnTo>
                    <a:pt x="20217" y="465"/>
                  </a:lnTo>
                  <a:lnTo>
                    <a:pt x="12931"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0" name="Google Shape;530;p9"/>
            <p:cNvSpPr/>
            <p:nvPr/>
          </p:nvSpPr>
          <p:spPr>
            <a:xfrm>
              <a:off x="1119475" y="3961925"/>
              <a:ext cx="852500" cy="851325"/>
            </a:xfrm>
            <a:custGeom>
              <a:rect l="l" t="t" r="r" b="b"/>
              <a:pathLst>
                <a:path w="34100" h="34053" extrusionOk="0">
                  <a:moveTo>
                    <a:pt x="20467" y="8871"/>
                  </a:moveTo>
                  <a:lnTo>
                    <a:pt x="21825" y="12264"/>
                  </a:lnTo>
                  <a:lnTo>
                    <a:pt x="25218" y="13681"/>
                  </a:lnTo>
                  <a:lnTo>
                    <a:pt x="23837" y="17026"/>
                  </a:lnTo>
                  <a:lnTo>
                    <a:pt x="25218" y="20455"/>
                  </a:lnTo>
                  <a:lnTo>
                    <a:pt x="21872" y="21837"/>
                  </a:lnTo>
                  <a:lnTo>
                    <a:pt x="20443" y="25230"/>
                  </a:lnTo>
                  <a:lnTo>
                    <a:pt x="17062" y="23813"/>
                  </a:lnTo>
                  <a:lnTo>
                    <a:pt x="13716" y="25206"/>
                  </a:lnTo>
                  <a:lnTo>
                    <a:pt x="12252" y="21813"/>
                  </a:lnTo>
                  <a:lnTo>
                    <a:pt x="8871" y="20420"/>
                  </a:lnTo>
                  <a:lnTo>
                    <a:pt x="10276" y="17050"/>
                  </a:lnTo>
                  <a:lnTo>
                    <a:pt x="8871" y="13669"/>
                  </a:lnTo>
                  <a:lnTo>
                    <a:pt x="12264" y="12240"/>
                  </a:lnTo>
                  <a:lnTo>
                    <a:pt x="13657" y="8895"/>
                  </a:lnTo>
                  <a:lnTo>
                    <a:pt x="17050" y="10288"/>
                  </a:lnTo>
                  <a:lnTo>
                    <a:pt x="20467" y="8871"/>
                  </a:lnTo>
                  <a:close/>
                  <a:moveTo>
                    <a:pt x="17074" y="1"/>
                  </a:moveTo>
                  <a:lnTo>
                    <a:pt x="13538" y="8537"/>
                  </a:lnTo>
                  <a:lnTo>
                    <a:pt x="5001" y="4989"/>
                  </a:lnTo>
                  <a:lnTo>
                    <a:pt x="5001" y="4989"/>
                  </a:lnTo>
                  <a:lnTo>
                    <a:pt x="8537" y="13514"/>
                  </a:lnTo>
                  <a:lnTo>
                    <a:pt x="0" y="17026"/>
                  </a:lnTo>
                  <a:lnTo>
                    <a:pt x="8537" y="20575"/>
                  </a:lnTo>
                  <a:lnTo>
                    <a:pt x="4977" y="29087"/>
                  </a:lnTo>
                  <a:lnTo>
                    <a:pt x="13550" y="25539"/>
                  </a:lnTo>
                  <a:lnTo>
                    <a:pt x="17050" y="34052"/>
                  </a:lnTo>
                  <a:lnTo>
                    <a:pt x="20574" y="25575"/>
                  </a:lnTo>
                  <a:lnTo>
                    <a:pt x="29099" y="29111"/>
                  </a:lnTo>
                  <a:lnTo>
                    <a:pt x="29099" y="29111"/>
                  </a:lnTo>
                  <a:lnTo>
                    <a:pt x="25575" y="20586"/>
                  </a:lnTo>
                  <a:lnTo>
                    <a:pt x="34100" y="17074"/>
                  </a:lnTo>
                  <a:lnTo>
                    <a:pt x="25599" y="13550"/>
                  </a:lnTo>
                  <a:lnTo>
                    <a:pt x="29135" y="5037"/>
                  </a:lnTo>
                  <a:lnTo>
                    <a:pt x="20646" y="8537"/>
                  </a:lnTo>
                  <a:lnTo>
                    <a:pt x="17074"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1" name="Google Shape;531;p9"/>
            <p:cNvSpPr/>
            <p:nvPr/>
          </p:nvSpPr>
          <p:spPr>
            <a:xfrm>
              <a:off x="1073925" y="3916375"/>
              <a:ext cx="943300" cy="942700"/>
            </a:xfrm>
            <a:custGeom>
              <a:rect l="l" t="t" r="r" b="b"/>
              <a:pathLst>
                <a:path w="37732" h="37708" extrusionOk="0">
                  <a:moveTo>
                    <a:pt x="18896" y="3644"/>
                  </a:moveTo>
                  <a:lnTo>
                    <a:pt x="21646" y="10205"/>
                  </a:lnTo>
                  <a:lnTo>
                    <a:pt x="18896" y="11336"/>
                  </a:lnTo>
                  <a:lnTo>
                    <a:pt x="16169" y="10205"/>
                  </a:lnTo>
                  <a:lnTo>
                    <a:pt x="18896" y="3644"/>
                  </a:lnTo>
                  <a:close/>
                  <a:moveTo>
                    <a:pt x="8109" y="8109"/>
                  </a:moveTo>
                  <a:lnTo>
                    <a:pt x="14669" y="10836"/>
                  </a:lnTo>
                  <a:lnTo>
                    <a:pt x="13550" y="13514"/>
                  </a:lnTo>
                  <a:lnTo>
                    <a:pt x="10812" y="14657"/>
                  </a:lnTo>
                  <a:lnTo>
                    <a:pt x="8109" y="8109"/>
                  </a:lnTo>
                  <a:close/>
                  <a:moveTo>
                    <a:pt x="29647" y="8133"/>
                  </a:moveTo>
                  <a:lnTo>
                    <a:pt x="26921" y="14681"/>
                  </a:lnTo>
                  <a:lnTo>
                    <a:pt x="24194" y="13550"/>
                  </a:lnTo>
                  <a:lnTo>
                    <a:pt x="23111" y="10836"/>
                  </a:lnTo>
                  <a:lnTo>
                    <a:pt x="29647" y="8133"/>
                  </a:lnTo>
                  <a:close/>
                  <a:moveTo>
                    <a:pt x="10216" y="16146"/>
                  </a:moveTo>
                  <a:lnTo>
                    <a:pt x="11347" y="18848"/>
                  </a:lnTo>
                  <a:lnTo>
                    <a:pt x="10216" y="21563"/>
                  </a:lnTo>
                  <a:lnTo>
                    <a:pt x="3656" y="18837"/>
                  </a:lnTo>
                  <a:lnTo>
                    <a:pt x="10216" y="16146"/>
                  </a:lnTo>
                  <a:close/>
                  <a:moveTo>
                    <a:pt x="27528" y="16193"/>
                  </a:moveTo>
                  <a:lnTo>
                    <a:pt x="34088" y="18896"/>
                  </a:lnTo>
                  <a:lnTo>
                    <a:pt x="27528" y="21611"/>
                  </a:lnTo>
                  <a:lnTo>
                    <a:pt x="26409" y="18872"/>
                  </a:lnTo>
                  <a:lnTo>
                    <a:pt x="27528" y="16193"/>
                  </a:lnTo>
                  <a:close/>
                  <a:moveTo>
                    <a:pt x="21932" y="11621"/>
                  </a:moveTo>
                  <a:lnTo>
                    <a:pt x="22920" y="14074"/>
                  </a:lnTo>
                  <a:lnTo>
                    <a:pt x="23135" y="14622"/>
                  </a:lnTo>
                  <a:lnTo>
                    <a:pt x="23694" y="14848"/>
                  </a:lnTo>
                  <a:lnTo>
                    <a:pt x="26159" y="15896"/>
                  </a:lnTo>
                  <a:lnTo>
                    <a:pt x="25147" y="18336"/>
                  </a:lnTo>
                  <a:lnTo>
                    <a:pt x="24921" y="18872"/>
                  </a:lnTo>
                  <a:lnTo>
                    <a:pt x="25147" y="19408"/>
                  </a:lnTo>
                  <a:lnTo>
                    <a:pt x="26159" y="21908"/>
                  </a:lnTo>
                  <a:lnTo>
                    <a:pt x="23718" y="22920"/>
                  </a:lnTo>
                  <a:lnTo>
                    <a:pt x="23182" y="23135"/>
                  </a:lnTo>
                  <a:lnTo>
                    <a:pt x="22956" y="23670"/>
                  </a:lnTo>
                  <a:lnTo>
                    <a:pt x="21908" y="26159"/>
                  </a:lnTo>
                  <a:lnTo>
                    <a:pt x="19444" y="25135"/>
                  </a:lnTo>
                  <a:lnTo>
                    <a:pt x="18908" y="24909"/>
                  </a:lnTo>
                  <a:lnTo>
                    <a:pt x="18372" y="25135"/>
                  </a:lnTo>
                  <a:lnTo>
                    <a:pt x="15931" y="26147"/>
                  </a:lnTo>
                  <a:lnTo>
                    <a:pt x="14860" y="23659"/>
                  </a:lnTo>
                  <a:lnTo>
                    <a:pt x="14645" y="23135"/>
                  </a:lnTo>
                  <a:lnTo>
                    <a:pt x="14110" y="22920"/>
                  </a:lnTo>
                  <a:lnTo>
                    <a:pt x="11633" y="21908"/>
                  </a:lnTo>
                  <a:lnTo>
                    <a:pt x="12657" y="19444"/>
                  </a:lnTo>
                  <a:lnTo>
                    <a:pt x="12883" y="18908"/>
                  </a:lnTo>
                  <a:lnTo>
                    <a:pt x="12657" y="18372"/>
                  </a:lnTo>
                  <a:lnTo>
                    <a:pt x="11633" y="15908"/>
                  </a:lnTo>
                  <a:lnTo>
                    <a:pt x="14122" y="14860"/>
                  </a:lnTo>
                  <a:lnTo>
                    <a:pt x="14657" y="14646"/>
                  </a:lnTo>
                  <a:lnTo>
                    <a:pt x="14884" y="14110"/>
                  </a:lnTo>
                  <a:lnTo>
                    <a:pt x="15872" y="11621"/>
                  </a:lnTo>
                  <a:lnTo>
                    <a:pt x="18360" y="12645"/>
                  </a:lnTo>
                  <a:lnTo>
                    <a:pt x="18896" y="12872"/>
                  </a:lnTo>
                  <a:lnTo>
                    <a:pt x="19432" y="12645"/>
                  </a:lnTo>
                  <a:lnTo>
                    <a:pt x="21932" y="11621"/>
                  </a:lnTo>
                  <a:close/>
                  <a:moveTo>
                    <a:pt x="10847" y="23063"/>
                  </a:moveTo>
                  <a:lnTo>
                    <a:pt x="13550" y="24182"/>
                  </a:lnTo>
                  <a:lnTo>
                    <a:pt x="14717" y="26885"/>
                  </a:lnTo>
                  <a:lnTo>
                    <a:pt x="8121" y="29612"/>
                  </a:lnTo>
                  <a:lnTo>
                    <a:pt x="10847" y="23063"/>
                  </a:lnTo>
                  <a:close/>
                  <a:moveTo>
                    <a:pt x="26921" y="23075"/>
                  </a:moveTo>
                  <a:lnTo>
                    <a:pt x="29647" y="29647"/>
                  </a:lnTo>
                  <a:lnTo>
                    <a:pt x="29647" y="29647"/>
                  </a:lnTo>
                  <a:lnTo>
                    <a:pt x="23075" y="26921"/>
                  </a:lnTo>
                  <a:lnTo>
                    <a:pt x="24230" y="24194"/>
                  </a:lnTo>
                  <a:lnTo>
                    <a:pt x="26921" y="23075"/>
                  </a:lnTo>
                  <a:close/>
                  <a:moveTo>
                    <a:pt x="18884" y="26397"/>
                  </a:moveTo>
                  <a:lnTo>
                    <a:pt x="21587" y="27528"/>
                  </a:lnTo>
                  <a:lnTo>
                    <a:pt x="18884" y="34053"/>
                  </a:lnTo>
                  <a:lnTo>
                    <a:pt x="16193" y="27516"/>
                  </a:lnTo>
                  <a:lnTo>
                    <a:pt x="18884" y="26397"/>
                  </a:lnTo>
                  <a:close/>
                  <a:moveTo>
                    <a:pt x="18884" y="1"/>
                  </a:moveTo>
                  <a:lnTo>
                    <a:pt x="17586" y="3108"/>
                  </a:lnTo>
                  <a:lnTo>
                    <a:pt x="14955" y="9431"/>
                  </a:lnTo>
                  <a:lnTo>
                    <a:pt x="8645" y="6811"/>
                  </a:lnTo>
                  <a:lnTo>
                    <a:pt x="5513" y="5513"/>
                  </a:lnTo>
                  <a:lnTo>
                    <a:pt x="6811" y="8645"/>
                  </a:lnTo>
                  <a:lnTo>
                    <a:pt x="9431" y="14955"/>
                  </a:lnTo>
                  <a:lnTo>
                    <a:pt x="3120" y="17563"/>
                  </a:lnTo>
                  <a:lnTo>
                    <a:pt x="1" y="18848"/>
                  </a:lnTo>
                  <a:lnTo>
                    <a:pt x="3120" y="20146"/>
                  </a:lnTo>
                  <a:lnTo>
                    <a:pt x="9431" y="22766"/>
                  </a:lnTo>
                  <a:lnTo>
                    <a:pt x="6811" y="29064"/>
                  </a:lnTo>
                  <a:lnTo>
                    <a:pt x="5513" y="32183"/>
                  </a:lnTo>
                  <a:lnTo>
                    <a:pt x="8645" y="30886"/>
                  </a:lnTo>
                  <a:lnTo>
                    <a:pt x="14991" y="28266"/>
                  </a:lnTo>
                  <a:lnTo>
                    <a:pt x="17586" y="34565"/>
                  </a:lnTo>
                  <a:lnTo>
                    <a:pt x="18884" y="37708"/>
                  </a:lnTo>
                  <a:lnTo>
                    <a:pt x="20170" y="34565"/>
                  </a:lnTo>
                  <a:lnTo>
                    <a:pt x="22777" y="28302"/>
                  </a:lnTo>
                  <a:lnTo>
                    <a:pt x="29088" y="30921"/>
                  </a:lnTo>
                  <a:lnTo>
                    <a:pt x="32219" y="32219"/>
                  </a:lnTo>
                  <a:lnTo>
                    <a:pt x="32219" y="32219"/>
                  </a:lnTo>
                  <a:lnTo>
                    <a:pt x="30921" y="29088"/>
                  </a:lnTo>
                  <a:lnTo>
                    <a:pt x="28302" y="22778"/>
                  </a:lnTo>
                  <a:lnTo>
                    <a:pt x="34612" y="20182"/>
                  </a:lnTo>
                  <a:lnTo>
                    <a:pt x="37732" y="18884"/>
                  </a:lnTo>
                  <a:lnTo>
                    <a:pt x="34612" y="17586"/>
                  </a:lnTo>
                  <a:lnTo>
                    <a:pt x="28302" y="14967"/>
                  </a:lnTo>
                  <a:lnTo>
                    <a:pt x="30921" y="8669"/>
                  </a:lnTo>
                  <a:lnTo>
                    <a:pt x="32219" y="5549"/>
                  </a:lnTo>
                  <a:lnTo>
                    <a:pt x="32219" y="5549"/>
                  </a:lnTo>
                  <a:lnTo>
                    <a:pt x="29088" y="6847"/>
                  </a:lnTo>
                  <a:lnTo>
                    <a:pt x="22825" y="9431"/>
                  </a:lnTo>
                  <a:lnTo>
                    <a:pt x="20182" y="3108"/>
                  </a:lnTo>
                  <a:lnTo>
                    <a:pt x="1888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2" name="Google Shape;532;p9"/>
            <p:cNvSpPr/>
            <p:nvPr/>
          </p:nvSpPr>
          <p:spPr>
            <a:xfrm>
              <a:off x="1332900" y="4174750"/>
              <a:ext cx="425975" cy="426575"/>
            </a:xfrm>
            <a:custGeom>
              <a:rect l="l" t="t" r="r" b="b"/>
              <a:pathLst>
                <a:path w="17039" h="17063" extrusionOk="0">
                  <a:moveTo>
                    <a:pt x="12097" y="1"/>
                  </a:moveTo>
                  <a:lnTo>
                    <a:pt x="8537" y="1477"/>
                  </a:lnTo>
                  <a:lnTo>
                    <a:pt x="5632" y="286"/>
                  </a:lnTo>
                  <a:lnTo>
                    <a:pt x="4977" y="24"/>
                  </a:lnTo>
                  <a:lnTo>
                    <a:pt x="3536" y="3513"/>
                  </a:lnTo>
                  <a:lnTo>
                    <a:pt x="0" y="5001"/>
                  </a:lnTo>
                  <a:lnTo>
                    <a:pt x="1453" y="8537"/>
                  </a:lnTo>
                  <a:lnTo>
                    <a:pt x="0" y="12062"/>
                  </a:lnTo>
                  <a:lnTo>
                    <a:pt x="3524" y="13502"/>
                  </a:lnTo>
                  <a:lnTo>
                    <a:pt x="5025" y="17026"/>
                  </a:lnTo>
                  <a:lnTo>
                    <a:pt x="5668" y="16776"/>
                  </a:lnTo>
                  <a:lnTo>
                    <a:pt x="8525" y="15586"/>
                  </a:lnTo>
                  <a:lnTo>
                    <a:pt x="12049" y="17062"/>
                  </a:lnTo>
                  <a:lnTo>
                    <a:pt x="13538" y="13514"/>
                  </a:lnTo>
                  <a:lnTo>
                    <a:pt x="17038" y="12073"/>
                  </a:lnTo>
                  <a:lnTo>
                    <a:pt x="15597" y="8513"/>
                  </a:lnTo>
                  <a:lnTo>
                    <a:pt x="17038" y="5025"/>
                  </a:lnTo>
                  <a:lnTo>
                    <a:pt x="13514" y="3549"/>
                  </a:lnTo>
                  <a:lnTo>
                    <a:pt x="12097"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3" name="Google Shape;533;p9"/>
            <p:cNvSpPr/>
            <p:nvPr/>
          </p:nvSpPr>
          <p:spPr>
            <a:xfrm>
              <a:off x="1332900" y="4174750"/>
              <a:ext cx="425975" cy="426575"/>
            </a:xfrm>
            <a:custGeom>
              <a:rect l="l" t="t" r="r" b="b"/>
              <a:pathLst>
                <a:path w="17039" h="17063" extrusionOk="0">
                  <a:moveTo>
                    <a:pt x="12097" y="1"/>
                  </a:moveTo>
                  <a:lnTo>
                    <a:pt x="8537" y="1477"/>
                  </a:lnTo>
                  <a:lnTo>
                    <a:pt x="5632" y="286"/>
                  </a:lnTo>
                  <a:lnTo>
                    <a:pt x="4977" y="24"/>
                  </a:lnTo>
                  <a:lnTo>
                    <a:pt x="3536" y="3513"/>
                  </a:lnTo>
                  <a:lnTo>
                    <a:pt x="0" y="5001"/>
                  </a:lnTo>
                  <a:lnTo>
                    <a:pt x="1453" y="8537"/>
                  </a:lnTo>
                  <a:lnTo>
                    <a:pt x="0" y="12062"/>
                  </a:lnTo>
                  <a:lnTo>
                    <a:pt x="3524" y="13502"/>
                  </a:lnTo>
                  <a:lnTo>
                    <a:pt x="5025" y="17026"/>
                  </a:lnTo>
                  <a:lnTo>
                    <a:pt x="5668" y="16776"/>
                  </a:lnTo>
                  <a:lnTo>
                    <a:pt x="8525" y="15586"/>
                  </a:lnTo>
                  <a:lnTo>
                    <a:pt x="12049" y="17062"/>
                  </a:lnTo>
                  <a:lnTo>
                    <a:pt x="13538" y="13514"/>
                  </a:lnTo>
                  <a:lnTo>
                    <a:pt x="17038" y="12073"/>
                  </a:lnTo>
                  <a:lnTo>
                    <a:pt x="15597" y="8513"/>
                  </a:lnTo>
                  <a:lnTo>
                    <a:pt x="17038" y="5025"/>
                  </a:lnTo>
                  <a:lnTo>
                    <a:pt x="13514" y="3549"/>
                  </a:lnTo>
                  <a:lnTo>
                    <a:pt x="12097"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4" name="Google Shape;534;p9"/>
            <p:cNvSpPr/>
            <p:nvPr/>
          </p:nvSpPr>
          <p:spPr>
            <a:xfrm>
              <a:off x="1309675" y="4152125"/>
              <a:ext cx="473000" cy="471225"/>
            </a:xfrm>
            <a:custGeom>
              <a:rect l="l" t="t" r="r" b="b"/>
              <a:pathLst>
                <a:path w="18920" h="18849" extrusionOk="0">
                  <a:moveTo>
                    <a:pt x="12633" y="1834"/>
                  </a:moveTo>
                  <a:lnTo>
                    <a:pt x="13883" y="4989"/>
                  </a:lnTo>
                  <a:lnTo>
                    <a:pt x="17038" y="6311"/>
                  </a:lnTo>
                  <a:lnTo>
                    <a:pt x="15741" y="9418"/>
                  </a:lnTo>
                  <a:lnTo>
                    <a:pt x="17038" y="12609"/>
                  </a:lnTo>
                  <a:lnTo>
                    <a:pt x="13919" y="13907"/>
                  </a:lnTo>
                  <a:lnTo>
                    <a:pt x="12574" y="17062"/>
                  </a:lnTo>
                  <a:lnTo>
                    <a:pt x="9430" y="15753"/>
                  </a:lnTo>
                  <a:lnTo>
                    <a:pt x="6323" y="17027"/>
                  </a:lnTo>
                  <a:lnTo>
                    <a:pt x="6311" y="17027"/>
                  </a:lnTo>
                  <a:lnTo>
                    <a:pt x="4954" y="13871"/>
                  </a:lnTo>
                  <a:lnTo>
                    <a:pt x="1810" y="12574"/>
                  </a:lnTo>
                  <a:lnTo>
                    <a:pt x="3120" y="9442"/>
                  </a:lnTo>
                  <a:lnTo>
                    <a:pt x="1810" y="6287"/>
                  </a:lnTo>
                  <a:lnTo>
                    <a:pt x="4989" y="4954"/>
                  </a:lnTo>
                  <a:lnTo>
                    <a:pt x="6275" y="1846"/>
                  </a:lnTo>
                  <a:lnTo>
                    <a:pt x="9454" y="3156"/>
                  </a:lnTo>
                  <a:lnTo>
                    <a:pt x="12633" y="1834"/>
                  </a:lnTo>
                  <a:close/>
                  <a:moveTo>
                    <a:pt x="5525" y="1"/>
                  </a:moveTo>
                  <a:lnTo>
                    <a:pt x="4989" y="1298"/>
                  </a:lnTo>
                  <a:lnTo>
                    <a:pt x="3918" y="3870"/>
                  </a:lnTo>
                  <a:lnTo>
                    <a:pt x="1286" y="4977"/>
                  </a:lnTo>
                  <a:lnTo>
                    <a:pt x="1" y="5513"/>
                  </a:lnTo>
                  <a:lnTo>
                    <a:pt x="536" y="6799"/>
                  </a:lnTo>
                  <a:lnTo>
                    <a:pt x="1620" y="9418"/>
                  </a:lnTo>
                  <a:lnTo>
                    <a:pt x="536" y="12026"/>
                  </a:lnTo>
                  <a:lnTo>
                    <a:pt x="1" y="13324"/>
                  </a:lnTo>
                  <a:lnTo>
                    <a:pt x="1298" y="13859"/>
                  </a:lnTo>
                  <a:lnTo>
                    <a:pt x="3906" y="14931"/>
                  </a:lnTo>
                  <a:lnTo>
                    <a:pt x="5037" y="17550"/>
                  </a:lnTo>
                  <a:lnTo>
                    <a:pt x="5585" y="18812"/>
                  </a:lnTo>
                  <a:lnTo>
                    <a:pt x="6859" y="18289"/>
                  </a:lnTo>
                  <a:lnTo>
                    <a:pt x="6882" y="18289"/>
                  </a:lnTo>
                  <a:lnTo>
                    <a:pt x="9454" y="17217"/>
                  </a:lnTo>
                  <a:lnTo>
                    <a:pt x="12062" y="18312"/>
                  </a:lnTo>
                  <a:lnTo>
                    <a:pt x="13347" y="18848"/>
                  </a:lnTo>
                  <a:lnTo>
                    <a:pt x="13907" y="17562"/>
                  </a:lnTo>
                  <a:lnTo>
                    <a:pt x="15014" y="14931"/>
                  </a:lnTo>
                  <a:lnTo>
                    <a:pt x="17610" y="13859"/>
                  </a:lnTo>
                  <a:lnTo>
                    <a:pt x="18908" y="13324"/>
                  </a:lnTo>
                  <a:lnTo>
                    <a:pt x="18384" y="12026"/>
                  </a:lnTo>
                  <a:lnTo>
                    <a:pt x="17312" y="9383"/>
                  </a:lnTo>
                  <a:lnTo>
                    <a:pt x="18384" y="6799"/>
                  </a:lnTo>
                  <a:lnTo>
                    <a:pt x="18920" y="5513"/>
                  </a:lnTo>
                  <a:lnTo>
                    <a:pt x="17622" y="4977"/>
                  </a:lnTo>
                  <a:lnTo>
                    <a:pt x="15002" y="3870"/>
                  </a:lnTo>
                  <a:lnTo>
                    <a:pt x="13967" y="1263"/>
                  </a:lnTo>
                  <a:lnTo>
                    <a:pt x="13407" y="1"/>
                  </a:lnTo>
                  <a:lnTo>
                    <a:pt x="12097" y="536"/>
                  </a:lnTo>
                  <a:lnTo>
                    <a:pt x="9454" y="1620"/>
                  </a:lnTo>
                  <a:lnTo>
                    <a:pt x="6823" y="536"/>
                  </a:lnTo>
                  <a:lnTo>
                    <a:pt x="5525"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5" name="Google Shape;535;p9"/>
            <p:cNvSpPr/>
            <p:nvPr/>
          </p:nvSpPr>
          <p:spPr>
            <a:xfrm>
              <a:off x="13975" y="3371075"/>
              <a:ext cx="1301075" cy="1376675"/>
            </a:xfrm>
            <a:custGeom>
              <a:rect l="l" t="t" r="r" b="b"/>
              <a:pathLst>
                <a:path w="52043" h="55067" extrusionOk="0">
                  <a:moveTo>
                    <a:pt x="19932" y="8776"/>
                  </a:moveTo>
                  <a:lnTo>
                    <a:pt x="25873" y="17265"/>
                  </a:lnTo>
                  <a:lnTo>
                    <a:pt x="32136" y="8978"/>
                  </a:lnTo>
                  <a:lnTo>
                    <a:pt x="31957" y="19158"/>
                  </a:lnTo>
                  <a:lnTo>
                    <a:pt x="42042" y="16110"/>
                  </a:lnTo>
                  <a:lnTo>
                    <a:pt x="35457" y="24682"/>
                  </a:lnTo>
                  <a:lnTo>
                    <a:pt x="45554" y="28135"/>
                  </a:lnTo>
                  <a:lnTo>
                    <a:pt x="35565" y="31159"/>
                  </a:lnTo>
                  <a:lnTo>
                    <a:pt x="41637" y="39851"/>
                  </a:lnTo>
                  <a:lnTo>
                    <a:pt x="31707" y="36231"/>
                  </a:lnTo>
                  <a:lnTo>
                    <a:pt x="31636" y="46459"/>
                  </a:lnTo>
                  <a:lnTo>
                    <a:pt x="25694" y="37946"/>
                  </a:lnTo>
                  <a:lnTo>
                    <a:pt x="19646" y="46161"/>
                  </a:lnTo>
                  <a:lnTo>
                    <a:pt x="19646" y="46161"/>
                  </a:lnTo>
                  <a:lnTo>
                    <a:pt x="19729" y="35898"/>
                  </a:lnTo>
                  <a:lnTo>
                    <a:pt x="9966" y="38851"/>
                  </a:lnTo>
                  <a:lnTo>
                    <a:pt x="16098" y="30516"/>
                  </a:lnTo>
                  <a:lnTo>
                    <a:pt x="6370" y="26968"/>
                  </a:lnTo>
                  <a:lnTo>
                    <a:pt x="16003" y="24075"/>
                  </a:lnTo>
                  <a:lnTo>
                    <a:pt x="9919" y="15360"/>
                  </a:lnTo>
                  <a:lnTo>
                    <a:pt x="19860" y="19015"/>
                  </a:lnTo>
                  <a:lnTo>
                    <a:pt x="19932" y="8776"/>
                  </a:lnTo>
                  <a:close/>
                  <a:moveTo>
                    <a:pt x="26349" y="1"/>
                  </a:moveTo>
                  <a:lnTo>
                    <a:pt x="25980" y="155"/>
                  </a:lnTo>
                  <a:lnTo>
                    <a:pt x="25944" y="155"/>
                  </a:lnTo>
                  <a:lnTo>
                    <a:pt x="24146" y="691"/>
                  </a:lnTo>
                  <a:lnTo>
                    <a:pt x="21527" y="1513"/>
                  </a:lnTo>
                  <a:lnTo>
                    <a:pt x="19563" y="2120"/>
                  </a:lnTo>
                  <a:lnTo>
                    <a:pt x="19515" y="7466"/>
                  </a:lnTo>
                  <a:lnTo>
                    <a:pt x="16526" y="3037"/>
                  </a:lnTo>
                  <a:lnTo>
                    <a:pt x="10049" y="5049"/>
                  </a:lnTo>
                  <a:lnTo>
                    <a:pt x="6192" y="10347"/>
                  </a:lnTo>
                  <a:lnTo>
                    <a:pt x="7001" y="11633"/>
                  </a:lnTo>
                  <a:lnTo>
                    <a:pt x="9145" y="14693"/>
                  </a:lnTo>
                  <a:lnTo>
                    <a:pt x="9145" y="14693"/>
                  </a:lnTo>
                  <a:lnTo>
                    <a:pt x="4215" y="12919"/>
                  </a:lnTo>
                  <a:lnTo>
                    <a:pt x="298" y="18193"/>
                  </a:lnTo>
                  <a:lnTo>
                    <a:pt x="179" y="24992"/>
                  </a:lnTo>
                  <a:lnTo>
                    <a:pt x="5513" y="26933"/>
                  </a:lnTo>
                  <a:lnTo>
                    <a:pt x="120" y="28552"/>
                  </a:lnTo>
                  <a:lnTo>
                    <a:pt x="1" y="35386"/>
                  </a:lnTo>
                  <a:lnTo>
                    <a:pt x="3894" y="41006"/>
                  </a:lnTo>
                  <a:lnTo>
                    <a:pt x="9299" y="39375"/>
                  </a:lnTo>
                  <a:lnTo>
                    <a:pt x="5930" y="43935"/>
                  </a:lnTo>
                  <a:lnTo>
                    <a:pt x="9788" y="49376"/>
                  </a:lnTo>
                  <a:lnTo>
                    <a:pt x="9930" y="49590"/>
                  </a:lnTo>
                  <a:lnTo>
                    <a:pt x="16003" y="51721"/>
                  </a:lnTo>
                  <a:lnTo>
                    <a:pt x="19420" y="47137"/>
                  </a:lnTo>
                  <a:lnTo>
                    <a:pt x="19372" y="52900"/>
                  </a:lnTo>
                  <a:lnTo>
                    <a:pt x="22992" y="54210"/>
                  </a:lnTo>
                  <a:lnTo>
                    <a:pt x="25409" y="55067"/>
                  </a:lnTo>
                  <a:lnTo>
                    <a:pt x="31993" y="53079"/>
                  </a:lnTo>
                  <a:lnTo>
                    <a:pt x="32040" y="47733"/>
                  </a:lnTo>
                  <a:lnTo>
                    <a:pt x="35136" y="52186"/>
                  </a:lnTo>
                  <a:lnTo>
                    <a:pt x="41327" y="50304"/>
                  </a:lnTo>
                  <a:lnTo>
                    <a:pt x="42184" y="49221"/>
                  </a:lnTo>
                  <a:lnTo>
                    <a:pt x="45411" y="44863"/>
                  </a:lnTo>
                  <a:lnTo>
                    <a:pt x="42411" y="40577"/>
                  </a:lnTo>
                  <a:lnTo>
                    <a:pt x="42411" y="40577"/>
                  </a:lnTo>
                  <a:lnTo>
                    <a:pt x="47697" y="42292"/>
                  </a:lnTo>
                  <a:lnTo>
                    <a:pt x="51757" y="36946"/>
                  </a:lnTo>
                  <a:lnTo>
                    <a:pt x="51864" y="30171"/>
                  </a:lnTo>
                  <a:lnTo>
                    <a:pt x="46447" y="28242"/>
                  </a:lnTo>
                  <a:lnTo>
                    <a:pt x="51924" y="26635"/>
                  </a:lnTo>
                  <a:lnTo>
                    <a:pt x="51995" y="22206"/>
                  </a:lnTo>
                  <a:lnTo>
                    <a:pt x="51995" y="22194"/>
                  </a:lnTo>
                  <a:lnTo>
                    <a:pt x="52019" y="20027"/>
                  </a:lnTo>
                  <a:lnTo>
                    <a:pt x="52043" y="19694"/>
                  </a:lnTo>
                  <a:lnTo>
                    <a:pt x="51864" y="19491"/>
                  </a:lnTo>
                  <a:lnTo>
                    <a:pt x="49435" y="15955"/>
                  </a:lnTo>
                  <a:lnTo>
                    <a:pt x="49388" y="15872"/>
                  </a:lnTo>
                  <a:lnTo>
                    <a:pt x="49340" y="15836"/>
                  </a:lnTo>
                  <a:lnTo>
                    <a:pt x="48078" y="14002"/>
                  </a:lnTo>
                  <a:lnTo>
                    <a:pt x="42720" y="15634"/>
                  </a:lnTo>
                  <a:lnTo>
                    <a:pt x="42720" y="15634"/>
                  </a:lnTo>
                  <a:lnTo>
                    <a:pt x="46090" y="11109"/>
                  </a:lnTo>
                  <a:lnTo>
                    <a:pt x="42244" y="5525"/>
                  </a:lnTo>
                  <a:lnTo>
                    <a:pt x="35910" y="3323"/>
                  </a:lnTo>
                  <a:lnTo>
                    <a:pt x="32362" y="8025"/>
                  </a:lnTo>
                  <a:lnTo>
                    <a:pt x="32469" y="2132"/>
                  </a:lnTo>
                  <a:lnTo>
                    <a:pt x="26349" y="1"/>
                  </a:lnTo>
                  <a:close/>
                </a:path>
              </a:pathLst>
            </a:custGeom>
            <a:solidFill>
              <a:schemeClr val="l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6" name="Google Shape;536;p9"/>
            <p:cNvSpPr/>
            <p:nvPr/>
          </p:nvSpPr>
          <p:spPr>
            <a:xfrm>
              <a:off x="-3875" y="3351125"/>
              <a:ext cx="1335900" cy="1416575"/>
            </a:xfrm>
            <a:custGeom>
              <a:rect l="l" t="t" r="r" b="b"/>
              <a:pathLst>
                <a:path w="53435" h="56663" extrusionOk="0">
                  <a:moveTo>
                    <a:pt x="27075" y="1549"/>
                  </a:moveTo>
                  <a:lnTo>
                    <a:pt x="32433" y="3406"/>
                  </a:lnTo>
                  <a:lnTo>
                    <a:pt x="32338" y="9109"/>
                  </a:lnTo>
                  <a:lnTo>
                    <a:pt x="32338" y="9228"/>
                  </a:lnTo>
                  <a:lnTo>
                    <a:pt x="30861" y="11181"/>
                  </a:lnTo>
                  <a:lnTo>
                    <a:pt x="26587" y="16813"/>
                  </a:lnTo>
                  <a:lnTo>
                    <a:pt x="20943" y="8752"/>
                  </a:lnTo>
                  <a:lnTo>
                    <a:pt x="20991" y="3430"/>
                  </a:lnTo>
                  <a:lnTo>
                    <a:pt x="22455" y="2978"/>
                  </a:lnTo>
                  <a:lnTo>
                    <a:pt x="25075" y="2156"/>
                  </a:lnTo>
                  <a:lnTo>
                    <a:pt x="26801" y="1632"/>
                  </a:lnTo>
                  <a:cubicBezTo>
                    <a:pt x="26837" y="1632"/>
                    <a:pt x="26873" y="1620"/>
                    <a:pt x="26920" y="1608"/>
                  </a:cubicBezTo>
                  <a:lnTo>
                    <a:pt x="27075" y="1549"/>
                  </a:lnTo>
                  <a:close/>
                  <a:moveTo>
                    <a:pt x="16943" y="4692"/>
                  </a:moveTo>
                  <a:lnTo>
                    <a:pt x="19907" y="9062"/>
                  </a:lnTo>
                  <a:lnTo>
                    <a:pt x="19836" y="18741"/>
                  </a:lnTo>
                  <a:lnTo>
                    <a:pt x="11680" y="15765"/>
                  </a:lnTo>
                  <a:lnTo>
                    <a:pt x="10728" y="15420"/>
                  </a:lnTo>
                  <a:lnTo>
                    <a:pt x="10644" y="15312"/>
                  </a:lnTo>
                  <a:lnTo>
                    <a:pt x="8335" y="11991"/>
                  </a:lnTo>
                  <a:lnTo>
                    <a:pt x="7799" y="11145"/>
                  </a:lnTo>
                  <a:lnTo>
                    <a:pt x="11228" y="6442"/>
                  </a:lnTo>
                  <a:lnTo>
                    <a:pt x="16943" y="4692"/>
                  </a:lnTo>
                  <a:close/>
                  <a:moveTo>
                    <a:pt x="36874" y="4954"/>
                  </a:moveTo>
                  <a:lnTo>
                    <a:pt x="42482" y="6907"/>
                  </a:lnTo>
                  <a:lnTo>
                    <a:pt x="45887" y="11848"/>
                  </a:lnTo>
                  <a:lnTo>
                    <a:pt x="42672" y="16158"/>
                  </a:lnTo>
                  <a:lnTo>
                    <a:pt x="33397" y="18956"/>
                  </a:lnTo>
                  <a:lnTo>
                    <a:pt x="33564" y="9335"/>
                  </a:lnTo>
                  <a:lnTo>
                    <a:pt x="36874" y="4954"/>
                  </a:lnTo>
                  <a:close/>
                  <a:moveTo>
                    <a:pt x="5203" y="14574"/>
                  </a:moveTo>
                  <a:lnTo>
                    <a:pt x="9763" y="16205"/>
                  </a:lnTo>
                  <a:lnTo>
                    <a:pt x="11728" y="19039"/>
                  </a:lnTo>
                  <a:lnTo>
                    <a:pt x="15550" y="24480"/>
                  </a:lnTo>
                  <a:lnTo>
                    <a:pt x="6751" y="27147"/>
                  </a:lnTo>
                  <a:lnTo>
                    <a:pt x="1643" y="25266"/>
                  </a:lnTo>
                  <a:lnTo>
                    <a:pt x="1750" y="19218"/>
                  </a:lnTo>
                  <a:lnTo>
                    <a:pt x="5203" y="14574"/>
                  </a:lnTo>
                  <a:close/>
                  <a:moveTo>
                    <a:pt x="48494" y="15610"/>
                  </a:moveTo>
                  <a:lnTo>
                    <a:pt x="49506" y="17075"/>
                  </a:lnTo>
                  <a:lnTo>
                    <a:pt x="51995" y="20670"/>
                  </a:lnTo>
                  <a:lnTo>
                    <a:pt x="52007" y="20682"/>
                  </a:lnTo>
                  <a:lnTo>
                    <a:pt x="52007" y="20706"/>
                  </a:lnTo>
                  <a:lnTo>
                    <a:pt x="51983" y="22873"/>
                  </a:lnTo>
                  <a:lnTo>
                    <a:pt x="51983" y="22885"/>
                  </a:lnTo>
                  <a:lnTo>
                    <a:pt x="51923" y="26814"/>
                  </a:lnTo>
                  <a:lnTo>
                    <a:pt x="46804" y="28326"/>
                  </a:lnTo>
                  <a:lnTo>
                    <a:pt x="37362" y="25123"/>
                  </a:lnTo>
                  <a:lnTo>
                    <a:pt x="43494" y="17134"/>
                  </a:lnTo>
                  <a:lnTo>
                    <a:pt x="48494" y="15610"/>
                  </a:lnTo>
                  <a:close/>
                  <a:moveTo>
                    <a:pt x="6584" y="28385"/>
                  </a:moveTo>
                  <a:lnTo>
                    <a:pt x="15633" y="31683"/>
                  </a:lnTo>
                  <a:lnTo>
                    <a:pt x="9918" y="39434"/>
                  </a:lnTo>
                  <a:lnTo>
                    <a:pt x="4906" y="40958"/>
                  </a:lnTo>
                  <a:lnTo>
                    <a:pt x="1465" y="35958"/>
                  </a:lnTo>
                  <a:lnTo>
                    <a:pt x="1572" y="29898"/>
                  </a:lnTo>
                  <a:lnTo>
                    <a:pt x="6584" y="28385"/>
                  </a:lnTo>
                  <a:close/>
                  <a:moveTo>
                    <a:pt x="46625" y="29588"/>
                  </a:moveTo>
                  <a:lnTo>
                    <a:pt x="51816" y="31445"/>
                  </a:lnTo>
                  <a:lnTo>
                    <a:pt x="51709" y="37458"/>
                  </a:lnTo>
                  <a:lnTo>
                    <a:pt x="48113" y="42185"/>
                  </a:lnTo>
                  <a:lnTo>
                    <a:pt x="43196" y="40601"/>
                  </a:lnTo>
                  <a:lnTo>
                    <a:pt x="37433" y="32350"/>
                  </a:lnTo>
                  <a:lnTo>
                    <a:pt x="46625" y="29588"/>
                  </a:lnTo>
                  <a:close/>
                  <a:moveTo>
                    <a:pt x="21336" y="11848"/>
                  </a:moveTo>
                  <a:lnTo>
                    <a:pt x="25384" y="17646"/>
                  </a:lnTo>
                  <a:lnTo>
                    <a:pt x="26527" y="19289"/>
                  </a:lnTo>
                  <a:lnTo>
                    <a:pt x="27730" y="17694"/>
                  </a:lnTo>
                  <a:lnTo>
                    <a:pt x="32004" y="12050"/>
                  </a:lnTo>
                  <a:lnTo>
                    <a:pt x="32052" y="11991"/>
                  </a:lnTo>
                  <a:lnTo>
                    <a:pt x="31933" y="18944"/>
                  </a:lnTo>
                  <a:lnTo>
                    <a:pt x="31897" y="20944"/>
                  </a:lnTo>
                  <a:lnTo>
                    <a:pt x="33826" y="20361"/>
                  </a:lnTo>
                  <a:lnTo>
                    <a:pt x="40791" y="18265"/>
                  </a:lnTo>
                  <a:lnTo>
                    <a:pt x="36207" y="24230"/>
                  </a:lnTo>
                  <a:lnTo>
                    <a:pt x="34969" y="25837"/>
                  </a:lnTo>
                  <a:lnTo>
                    <a:pt x="36886" y="26492"/>
                  </a:lnTo>
                  <a:lnTo>
                    <a:pt x="43887" y="28885"/>
                  </a:lnTo>
                  <a:lnTo>
                    <a:pt x="37017" y="30957"/>
                  </a:lnTo>
                  <a:lnTo>
                    <a:pt x="35100" y="31541"/>
                  </a:lnTo>
                  <a:lnTo>
                    <a:pt x="36243" y="33184"/>
                  </a:lnTo>
                  <a:lnTo>
                    <a:pt x="40410" y="39172"/>
                  </a:lnTo>
                  <a:lnTo>
                    <a:pt x="33647" y="36684"/>
                  </a:lnTo>
                  <a:lnTo>
                    <a:pt x="31707" y="35970"/>
                  </a:lnTo>
                  <a:lnTo>
                    <a:pt x="31695" y="38041"/>
                  </a:lnTo>
                  <a:lnTo>
                    <a:pt x="31635" y="44947"/>
                  </a:lnTo>
                  <a:lnTo>
                    <a:pt x="27587" y="39161"/>
                  </a:lnTo>
                  <a:lnTo>
                    <a:pt x="26420" y="37494"/>
                  </a:lnTo>
                  <a:lnTo>
                    <a:pt x="25218" y="39125"/>
                  </a:lnTo>
                  <a:lnTo>
                    <a:pt x="23765" y="41125"/>
                  </a:lnTo>
                  <a:lnTo>
                    <a:pt x="21110" y="44721"/>
                  </a:lnTo>
                  <a:lnTo>
                    <a:pt x="21170" y="37696"/>
                  </a:lnTo>
                  <a:lnTo>
                    <a:pt x="21181" y="35720"/>
                  </a:lnTo>
                  <a:lnTo>
                    <a:pt x="19276" y="36303"/>
                  </a:lnTo>
                  <a:lnTo>
                    <a:pt x="12549" y="38327"/>
                  </a:lnTo>
                  <a:lnTo>
                    <a:pt x="16812" y="32529"/>
                  </a:lnTo>
                  <a:lnTo>
                    <a:pt x="17967" y="30969"/>
                  </a:lnTo>
                  <a:lnTo>
                    <a:pt x="16133" y="30302"/>
                  </a:lnTo>
                  <a:lnTo>
                    <a:pt x="9394" y="27850"/>
                  </a:lnTo>
                  <a:lnTo>
                    <a:pt x="15978" y="25861"/>
                  </a:lnTo>
                  <a:lnTo>
                    <a:pt x="17895" y="25290"/>
                  </a:lnTo>
                  <a:lnTo>
                    <a:pt x="16752" y="23635"/>
                  </a:lnTo>
                  <a:lnTo>
                    <a:pt x="12942" y="18182"/>
                  </a:lnTo>
                  <a:lnTo>
                    <a:pt x="12549" y="17634"/>
                  </a:lnTo>
                  <a:lnTo>
                    <a:pt x="19336" y="20111"/>
                  </a:lnTo>
                  <a:lnTo>
                    <a:pt x="21277" y="20825"/>
                  </a:lnTo>
                  <a:lnTo>
                    <a:pt x="21289" y="18753"/>
                  </a:lnTo>
                  <a:lnTo>
                    <a:pt x="21336" y="11848"/>
                  </a:lnTo>
                  <a:close/>
                  <a:moveTo>
                    <a:pt x="19693" y="37696"/>
                  </a:moveTo>
                  <a:lnTo>
                    <a:pt x="19622" y="47412"/>
                  </a:lnTo>
                  <a:lnTo>
                    <a:pt x="16455" y="51674"/>
                  </a:lnTo>
                  <a:lnTo>
                    <a:pt x="11109" y="49793"/>
                  </a:lnTo>
                  <a:lnTo>
                    <a:pt x="11109" y="49781"/>
                  </a:lnTo>
                  <a:lnTo>
                    <a:pt x="7537" y="44756"/>
                  </a:lnTo>
                  <a:lnTo>
                    <a:pt x="10740" y="40387"/>
                  </a:lnTo>
                  <a:lnTo>
                    <a:pt x="19693" y="37696"/>
                  </a:lnTo>
                  <a:close/>
                  <a:moveTo>
                    <a:pt x="33135" y="38053"/>
                  </a:moveTo>
                  <a:lnTo>
                    <a:pt x="42220" y="41363"/>
                  </a:lnTo>
                  <a:lnTo>
                    <a:pt x="42232" y="41375"/>
                  </a:lnTo>
                  <a:lnTo>
                    <a:pt x="42303" y="41482"/>
                  </a:lnTo>
                  <a:lnTo>
                    <a:pt x="45173" y="45602"/>
                  </a:lnTo>
                  <a:lnTo>
                    <a:pt x="42279" y="49519"/>
                  </a:lnTo>
                  <a:lnTo>
                    <a:pt x="41565" y="50424"/>
                  </a:lnTo>
                  <a:lnTo>
                    <a:pt x="36076" y="52079"/>
                  </a:lnTo>
                  <a:lnTo>
                    <a:pt x="33040" y="47709"/>
                  </a:lnTo>
                  <a:lnTo>
                    <a:pt x="33135" y="38053"/>
                  </a:lnTo>
                  <a:close/>
                  <a:moveTo>
                    <a:pt x="26396" y="40006"/>
                  </a:moveTo>
                  <a:lnTo>
                    <a:pt x="32016" y="48055"/>
                  </a:lnTo>
                  <a:lnTo>
                    <a:pt x="31969" y="53329"/>
                  </a:lnTo>
                  <a:lnTo>
                    <a:pt x="26134" y="55079"/>
                  </a:lnTo>
                  <a:lnTo>
                    <a:pt x="23932" y="54305"/>
                  </a:lnTo>
                  <a:lnTo>
                    <a:pt x="20812" y="53174"/>
                  </a:lnTo>
                  <a:lnTo>
                    <a:pt x="20860" y="47614"/>
                  </a:lnTo>
                  <a:lnTo>
                    <a:pt x="20860" y="47495"/>
                  </a:lnTo>
                  <a:lnTo>
                    <a:pt x="24920" y="41970"/>
                  </a:lnTo>
                  <a:lnTo>
                    <a:pt x="26396" y="40006"/>
                  </a:lnTo>
                  <a:close/>
                  <a:moveTo>
                    <a:pt x="27051" y="1"/>
                  </a:moveTo>
                  <a:lnTo>
                    <a:pt x="26539" y="191"/>
                  </a:lnTo>
                  <a:lnTo>
                    <a:pt x="26504" y="203"/>
                  </a:lnTo>
                  <a:lnTo>
                    <a:pt x="26384" y="239"/>
                  </a:lnTo>
                  <a:lnTo>
                    <a:pt x="24658" y="763"/>
                  </a:lnTo>
                  <a:lnTo>
                    <a:pt x="22039" y="1573"/>
                  </a:lnTo>
                  <a:lnTo>
                    <a:pt x="20574" y="2037"/>
                  </a:lnTo>
                  <a:lnTo>
                    <a:pt x="19562" y="2347"/>
                  </a:lnTo>
                  <a:lnTo>
                    <a:pt x="19550" y="3406"/>
                  </a:lnTo>
                  <a:lnTo>
                    <a:pt x="19538" y="5883"/>
                  </a:lnTo>
                  <a:lnTo>
                    <a:pt x="18169" y="3871"/>
                  </a:lnTo>
                  <a:lnTo>
                    <a:pt x="17550" y="2978"/>
                  </a:lnTo>
                  <a:lnTo>
                    <a:pt x="16514" y="3299"/>
                  </a:lnTo>
                  <a:lnTo>
                    <a:pt x="10799" y="5073"/>
                  </a:lnTo>
                  <a:lnTo>
                    <a:pt x="10335" y="5228"/>
                  </a:lnTo>
                  <a:lnTo>
                    <a:pt x="10049" y="5609"/>
                  </a:lnTo>
                  <a:lnTo>
                    <a:pt x="6632" y="10312"/>
                  </a:lnTo>
                  <a:lnTo>
                    <a:pt x="6049" y="11121"/>
                  </a:lnTo>
                  <a:lnTo>
                    <a:pt x="6584" y="11955"/>
                  </a:lnTo>
                  <a:lnTo>
                    <a:pt x="7120" y="12800"/>
                  </a:lnTo>
                  <a:lnTo>
                    <a:pt x="7132" y="12824"/>
                  </a:lnTo>
                  <a:lnTo>
                    <a:pt x="7156" y="12860"/>
                  </a:lnTo>
                  <a:lnTo>
                    <a:pt x="7966" y="14038"/>
                  </a:lnTo>
                  <a:lnTo>
                    <a:pt x="5691" y="13217"/>
                  </a:lnTo>
                  <a:lnTo>
                    <a:pt x="4679" y="12860"/>
                  </a:lnTo>
                  <a:lnTo>
                    <a:pt x="4036" y="13717"/>
                  </a:lnTo>
                  <a:lnTo>
                    <a:pt x="584" y="18360"/>
                  </a:lnTo>
                  <a:lnTo>
                    <a:pt x="298" y="18741"/>
                  </a:lnTo>
                  <a:lnTo>
                    <a:pt x="286" y="19194"/>
                  </a:lnTo>
                  <a:lnTo>
                    <a:pt x="179" y="25254"/>
                  </a:lnTo>
                  <a:lnTo>
                    <a:pt x="167" y="26302"/>
                  </a:lnTo>
                  <a:lnTo>
                    <a:pt x="1155" y="26659"/>
                  </a:lnTo>
                  <a:lnTo>
                    <a:pt x="3929" y="27671"/>
                  </a:lnTo>
                  <a:lnTo>
                    <a:pt x="1155" y="28516"/>
                  </a:lnTo>
                  <a:lnTo>
                    <a:pt x="143" y="28826"/>
                  </a:lnTo>
                  <a:lnTo>
                    <a:pt x="119" y="29886"/>
                  </a:lnTo>
                  <a:lnTo>
                    <a:pt x="24" y="35946"/>
                  </a:lnTo>
                  <a:lnTo>
                    <a:pt x="0" y="36398"/>
                  </a:lnTo>
                  <a:lnTo>
                    <a:pt x="274" y="36791"/>
                  </a:lnTo>
                  <a:lnTo>
                    <a:pt x="3715" y="41792"/>
                  </a:lnTo>
                  <a:lnTo>
                    <a:pt x="4322" y="42673"/>
                  </a:lnTo>
                  <a:lnTo>
                    <a:pt x="5334" y="42351"/>
                  </a:lnTo>
                  <a:lnTo>
                    <a:pt x="8120" y="41506"/>
                  </a:lnTo>
                  <a:lnTo>
                    <a:pt x="6358" y="43887"/>
                  </a:lnTo>
                  <a:lnTo>
                    <a:pt x="5739" y="44733"/>
                  </a:lnTo>
                  <a:lnTo>
                    <a:pt x="6346" y="45602"/>
                  </a:lnTo>
                  <a:lnTo>
                    <a:pt x="9894" y="50591"/>
                  </a:lnTo>
                  <a:cubicBezTo>
                    <a:pt x="9894" y="50591"/>
                    <a:pt x="9894" y="50602"/>
                    <a:pt x="9906" y="50602"/>
                  </a:cubicBezTo>
                  <a:lnTo>
                    <a:pt x="10168" y="51019"/>
                  </a:lnTo>
                  <a:lnTo>
                    <a:pt x="10633" y="51186"/>
                  </a:lnTo>
                  <a:lnTo>
                    <a:pt x="15978" y="53055"/>
                  </a:lnTo>
                  <a:lnTo>
                    <a:pt x="16990" y="53412"/>
                  </a:lnTo>
                  <a:lnTo>
                    <a:pt x="17621" y="52555"/>
                  </a:lnTo>
                  <a:lnTo>
                    <a:pt x="19384" y="50198"/>
                  </a:lnTo>
                  <a:lnTo>
                    <a:pt x="19384" y="50198"/>
                  </a:lnTo>
                  <a:lnTo>
                    <a:pt x="19348" y="53210"/>
                  </a:lnTo>
                  <a:lnTo>
                    <a:pt x="19336" y="54234"/>
                  </a:lnTo>
                  <a:lnTo>
                    <a:pt x="20300" y="54591"/>
                  </a:lnTo>
                  <a:lnTo>
                    <a:pt x="23432" y="55722"/>
                  </a:lnTo>
                  <a:lnTo>
                    <a:pt x="25634" y="56496"/>
                  </a:lnTo>
                  <a:lnTo>
                    <a:pt x="26075" y="56663"/>
                  </a:lnTo>
                  <a:lnTo>
                    <a:pt x="26539" y="56520"/>
                  </a:lnTo>
                  <a:lnTo>
                    <a:pt x="32373" y="54770"/>
                  </a:lnTo>
                  <a:lnTo>
                    <a:pt x="33409" y="54460"/>
                  </a:lnTo>
                  <a:lnTo>
                    <a:pt x="33421" y="53388"/>
                  </a:lnTo>
                  <a:lnTo>
                    <a:pt x="33433" y="50864"/>
                  </a:lnTo>
                  <a:lnTo>
                    <a:pt x="34897" y="52948"/>
                  </a:lnTo>
                  <a:lnTo>
                    <a:pt x="35505" y="53817"/>
                  </a:lnTo>
                  <a:lnTo>
                    <a:pt x="36517" y="53508"/>
                  </a:lnTo>
                  <a:lnTo>
                    <a:pt x="41994" y="51853"/>
                  </a:lnTo>
                  <a:lnTo>
                    <a:pt x="42422" y="51722"/>
                  </a:lnTo>
                  <a:lnTo>
                    <a:pt x="42708" y="51364"/>
                  </a:lnTo>
                  <a:lnTo>
                    <a:pt x="43422" y="50448"/>
                  </a:lnTo>
                  <a:lnTo>
                    <a:pt x="43434" y="50436"/>
                  </a:lnTo>
                  <a:lnTo>
                    <a:pt x="43446" y="50424"/>
                  </a:lnTo>
                  <a:lnTo>
                    <a:pt x="46351" y="46507"/>
                  </a:lnTo>
                  <a:lnTo>
                    <a:pt x="46982" y="45661"/>
                  </a:lnTo>
                  <a:lnTo>
                    <a:pt x="46387" y="44792"/>
                  </a:lnTo>
                  <a:lnTo>
                    <a:pt x="44923" y="42709"/>
                  </a:lnTo>
                  <a:lnTo>
                    <a:pt x="47649" y="43590"/>
                  </a:lnTo>
                  <a:lnTo>
                    <a:pt x="48625" y="43899"/>
                  </a:lnTo>
                  <a:lnTo>
                    <a:pt x="49256" y="43090"/>
                  </a:lnTo>
                  <a:lnTo>
                    <a:pt x="52852" y="38351"/>
                  </a:lnTo>
                  <a:lnTo>
                    <a:pt x="53138" y="37970"/>
                  </a:lnTo>
                  <a:lnTo>
                    <a:pt x="53150" y="37494"/>
                  </a:lnTo>
                  <a:lnTo>
                    <a:pt x="53257" y="31481"/>
                  </a:lnTo>
                  <a:lnTo>
                    <a:pt x="53269" y="30433"/>
                  </a:lnTo>
                  <a:lnTo>
                    <a:pt x="52292" y="30076"/>
                  </a:lnTo>
                  <a:lnTo>
                    <a:pt x="49459" y="29064"/>
                  </a:lnTo>
                  <a:lnTo>
                    <a:pt x="52281" y="28231"/>
                  </a:lnTo>
                  <a:lnTo>
                    <a:pt x="53305" y="27933"/>
                  </a:lnTo>
                  <a:lnTo>
                    <a:pt x="53316" y="26861"/>
                  </a:lnTo>
                  <a:lnTo>
                    <a:pt x="53376" y="22980"/>
                  </a:lnTo>
                  <a:lnTo>
                    <a:pt x="53376" y="22944"/>
                  </a:lnTo>
                  <a:lnTo>
                    <a:pt x="53376" y="22932"/>
                  </a:lnTo>
                  <a:lnTo>
                    <a:pt x="53376" y="22920"/>
                  </a:lnTo>
                  <a:lnTo>
                    <a:pt x="53400" y="20801"/>
                  </a:lnTo>
                  <a:lnTo>
                    <a:pt x="53400" y="20777"/>
                  </a:lnTo>
                  <a:lnTo>
                    <a:pt x="53435" y="20253"/>
                  </a:lnTo>
                  <a:lnTo>
                    <a:pt x="53126" y="19837"/>
                  </a:lnTo>
                  <a:lnTo>
                    <a:pt x="53102" y="19813"/>
                  </a:lnTo>
                  <a:lnTo>
                    <a:pt x="50685" y="16277"/>
                  </a:lnTo>
                  <a:lnTo>
                    <a:pt x="50578" y="16110"/>
                  </a:lnTo>
                  <a:lnTo>
                    <a:pt x="50566" y="16098"/>
                  </a:lnTo>
                  <a:lnTo>
                    <a:pt x="49649" y="14789"/>
                  </a:lnTo>
                  <a:lnTo>
                    <a:pt x="49042" y="13907"/>
                  </a:lnTo>
                  <a:lnTo>
                    <a:pt x="48030" y="14229"/>
                  </a:lnTo>
                  <a:lnTo>
                    <a:pt x="45292" y="15062"/>
                  </a:lnTo>
                  <a:lnTo>
                    <a:pt x="47018" y="12741"/>
                  </a:lnTo>
                  <a:lnTo>
                    <a:pt x="47649" y="11907"/>
                  </a:lnTo>
                  <a:lnTo>
                    <a:pt x="47054" y="11038"/>
                  </a:lnTo>
                  <a:lnTo>
                    <a:pt x="43637" y="6097"/>
                  </a:lnTo>
                  <a:lnTo>
                    <a:pt x="43375" y="5716"/>
                  </a:lnTo>
                  <a:lnTo>
                    <a:pt x="42922" y="5549"/>
                  </a:lnTo>
                  <a:lnTo>
                    <a:pt x="37314" y="3597"/>
                  </a:lnTo>
                  <a:lnTo>
                    <a:pt x="36314" y="3251"/>
                  </a:lnTo>
                  <a:lnTo>
                    <a:pt x="35683" y="4109"/>
                  </a:lnTo>
                  <a:lnTo>
                    <a:pt x="33802" y="6597"/>
                  </a:lnTo>
                  <a:lnTo>
                    <a:pt x="33862" y="3466"/>
                  </a:lnTo>
                  <a:lnTo>
                    <a:pt x="33874" y="2406"/>
                  </a:lnTo>
                  <a:lnTo>
                    <a:pt x="32885" y="2073"/>
                  </a:lnTo>
                  <a:lnTo>
                    <a:pt x="27527" y="203"/>
                  </a:lnTo>
                  <a:lnTo>
                    <a:pt x="27051"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7" name="Google Shape;537;p9"/>
            <p:cNvSpPr/>
            <p:nvPr/>
          </p:nvSpPr>
          <p:spPr>
            <a:xfrm>
              <a:off x="145550" y="3558000"/>
              <a:ext cx="1037050" cy="1006400"/>
            </a:xfrm>
            <a:custGeom>
              <a:rect l="l" t="t" r="r" b="b"/>
              <a:pathLst>
                <a:path w="41482" h="40256" extrusionOk="0">
                  <a:moveTo>
                    <a:pt x="14252" y="1"/>
                  </a:moveTo>
                  <a:lnTo>
                    <a:pt x="14181" y="10943"/>
                  </a:lnTo>
                  <a:lnTo>
                    <a:pt x="3894" y="7192"/>
                  </a:lnTo>
                  <a:lnTo>
                    <a:pt x="10323" y="16419"/>
                  </a:lnTo>
                  <a:lnTo>
                    <a:pt x="0" y="19527"/>
                  </a:lnTo>
                  <a:lnTo>
                    <a:pt x="10192" y="23242"/>
                  </a:lnTo>
                  <a:lnTo>
                    <a:pt x="3751" y="31981"/>
                  </a:lnTo>
                  <a:lnTo>
                    <a:pt x="3751" y="31981"/>
                  </a:lnTo>
                  <a:lnTo>
                    <a:pt x="14228" y="28826"/>
                  </a:lnTo>
                  <a:lnTo>
                    <a:pt x="14228" y="28826"/>
                  </a:lnTo>
                  <a:lnTo>
                    <a:pt x="14157" y="39672"/>
                  </a:lnTo>
                  <a:lnTo>
                    <a:pt x="20419" y="31159"/>
                  </a:lnTo>
                  <a:lnTo>
                    <a:pt x="26777" y="40256"/>
                  </a:lnTo>
                  <a:lnTo>
                    <a:pt x="26849" y="29314"/>
                  </a:lnTo>
                  <a:lnTo>
                    <a:pt x="37136" y="33064"/>
                  </a:lnTo>
                  <a:lnTo>
                    <a:pt x="30433" y="23516"/>
                  </a:lnTo>
                  <a:lnTo>
                    <a:pt x="26480" y="24718"/>
                  </a:lnTo>
                  <a:lnTo>
                    <a:pt x="26444" y="28754"/>
                  </a:lnTo>
                  <a:lnTo>
                    <a:pt x="22705" y="27385"/>
                  </a:lnTo>
                  <a:lnTo>
                    <a:pt x="20431" y="30481"/>
                  </a:lnTo>
                  <a:lnTo>
                    <a:pt x="18157" y="27218"/>
                  </a:lnTo>
                  <a:lnTo>
                    <a:pt x="14454" y="28338"/>
                  </a:lnTo>
                  <a:lnTo>
                    <a:pt x="14478" y="24397"/>
                  </a:lnTo>
                  <a:lnTo>
                    <a:pt x="10823" y="23051"/>
                  </a:lnTo>
                  <a:lnTo>
                    <a:pt x="13097" y="19968"/>
                  </a:lnTo>
                  <a:lnTo>
                    <a:pt x="10787" y="16681"/>
                  </a:lnTo>
                  <a:lnTo>
                    <a:pt x="14550" y="15538"/>
                  </a:lnTo>
                  <a:lnTo>
                    <a:pt x="14585" y="11514"/>
                  </a:lnTo>
                  <a:lnTo>
                    <a:pt x="18324" y="12871"/>
                  </a:lnTo>
                  <a:lnTo>
                    <a:pt x="20598" y="9776"/>
                  </a:lnTo>
                  <a:lnTo>
                    <a:pt x="22872" y="13038"/>
                  </a:lnTo>
                  <a:lnTo>
                    <a:pt x="26682" y="11788"/>
                  </a:lnTo>
                  <a:lnTo>
                    <a:pt x="26539" y="15860"/>
                  </a:lnTo>
                  <a:lnTo>
                    <a:pt x="30194" y="17205"/>
                  </a:lnTo>
                  <a:lnTo>
                    <a:pt x="27920" y="20289"/>
                  </a:lnTo>
                  <a:lnTo>
                    <a:pt x="30861" y="23825"/>
                  </a:lnTo>
                  <a:lnTo>
                    <a:pt x="41482" y="20646"/>
                  </a:lnTo>
                  <a:lnTo>
                    <a:pt x="30849" y="17015"/>
                  </a:lnTo>
                  <a:lnTo>
                    <a:pt x="37743" y="8026"/>
                  </a:lnTo>
                  <a:lnTo>
                    <a:pt x="26908" y="11300"/>
                  </a:lnTo>
                  <a:lnTo>
                    <a:pt x="27099" y="525"/>
                  </a:lnTo>
                  <a:lnTo>
                    <a:pt x="27099" y="525"/>
                  </a:lnTo>
                  <a:lnTo>
                    <a:pt x="20610" y="9097"/>
                  </a:lnTo>
                  <a:lnTo>
                    <a:pt x="14252" y="1"/>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8" name="Google Shape;538;p9"/>
            <p:cNvSpPr/>
            <p:nvPr/>
          </p:nvSpPr>
          <p:spPr>
            <a:xfrm>
              <a:off x="145550" y="3558000"/>
              <a:ext cx="1037050" cy="1006400"/>
            </a:xfrm>
            <a:custGeom>
              <a:rect l="l" t="t" r="r" b="b"/>
              <a:pathLst>
                <a:path w="41482" h="40256" extrusionOk="0">
                  <a:moveTo>
                    <a:pt x="20419" y="31159"/>
                  </a:moveTo>
                  <a:lnTo>
                    <a:pt x="14157" y="39672"/>
                  </a:lnTo>
                  <a:lnTo>
                    <a:pt x="14228" y="28826"/>
                  </a:lnTo>
                  <a:lnTo>
                    <a:pt x="3751" y="31981"/>
                  </a:lnTo>
                  <a:lnTo>
                    <a:pt x="10192" y="23242"/>
                  </a:lnTo>
                  <a:lnTo>
                    <a:pt x="0" y="19527"/>
                  </a:lnTo>
                  <a:lnTo>
                    <a:pt x="10323" y="16419"/>
                  </a:lnTo>
                  <a:lnTo>
                    <a:pt x="3894" y="7192"/>
                  </a:lnTo>
                  <a:lnTo>
                    <a:pt x="14181" y="10943"/>
                  </a:lnTo>
                  <a:lnTo>
                    <a:pt x="14252" y="1"/>
                  </a:lnTo>
                  <a:lnTo>
                    <a:pt x="20610" y="9097"/>
                  </a:lnTo>
                  <a:lnTo>
                    <a:pt x="27099" y="525"/>
                  </a:lnTo>
                  <a:lnTo>
                    <a:pt x="26908" y="11300"/>
                  </a:lnTo>
                  <a:lnTo>
                    <a:pt x="37743" y="8026"/>
                  </a:lnTo>
                  <a:lnTo>
                    <a:pt x="30849" y="17015"/>
                  </a:lnTo>
                  <a:lnTo>
                    <a:pt x="41482" y="20646"/>
                  </a:lnTo>
                  <a:lnTo>
                    <a:pt x="30861" y="23825"/>
                  </a:lnTo>
                  <a:lnTo>
                    <a:pt x="27920" y="20289"/>
                  </a:lnTo>
                  <a:lnTo>
                    <a:pt x="30194" y="17205"/>
                  </a:lnTo>
                  <a:lnTo>
                    <a:pt x="26539" y="15860"/>
                  </a:lnTo>
                  <a:lnTo>
                    <a:pt x="26682" y="11788"/>
                  </a:lnTo>
                  <a:lnTo>
                    <a:pt x="22872" y="13038"/>
                  </a:lnTo>
                  <a:lnTo>
                    <a:pt x="20598" y="9776"/>
                  </a:lnTo>
                  <a:lnTo>
                    <a:pt x="18324" y="12871"/>
                  </a:lnTo>
                  <a:lnTo>
                    <a:pt x="14585" y="11514"/>
                  </a:lnTo>
                  <a:lnTo>
                    <a:pt x="14550" y="15538"/>
                  </a:lnTo>
                  <a:lnTo>
                    <a:pt x="10787" y="16681"/>
                  </a:lnTo>
                  <a:lnTo>
                    <a:pt x="13097" y="19968"/>
                  </a:lnTo>
                  <a:lnTo>
                    <a:pt x="10823" y="23051"/>
                  </a:lnTo>
                  <a:lnTo>
                    <a:pt x="14478" y="24397"/>
                  </a:lnTo>
                  <a:lnTo>
                    <a:pt x="14454" y="28338"/>
                  </a:lnTo>
                  <a:lnTo>
                    <a:pt x="18157" y="27218"/>
                  </a:lnTo>
                  <a:lnTo>
                    <a:pt x="20431" y="30481"/>
                  </a:lnTo>
                  <a:lnTo>
                    <a:pt x="22705" y="27385"/>
                  </a:lnTo>
                  <a:lnTo>
                    <a:pt x="26444" y="28754"/>
                  </a:lnTo>
                  <a:lnTo>
                    <a:pt x="26480" y="24718"/>
                  </a:lnTo>
                  <a:lnTo>
                    <a:pt x="30433" y="23516"/>
                  </a:lnTo>
                  <a:lnTo>
                    <a:pt x="37136" y="33064"/>
                  </a:lnTo>
                  <a:lnTo>
                    <a:pt x="26849" y="29314"/>
                  </a:lnTo>
                  <a:lnTo>
                    <a:pt x="26777" y="40256"/>
                  </a:lnTo>
                  <a:close/>
                </a:path>
              </a:pathLst>
            </a:custGeom>
            <a:solidFill>
              <a:srgbClr val="A6B7CB"/>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39" name="Google Shape;539;p9"/>
            <p:cNvSpPr/>
            <p:nvPr/>
          </p:nvSpPr>
          <p:spPr>
            <a:xfrm>
              <a:off x="87800" y="3500550"/>
              <a:ext cx="1154625" cy="1121300"/>
            </a:xfrm>
            <a:custGeom>
              <a:rect l="l" t="t" r="r" b="b"/>
              <a:pathLst>
                <a:path w="46185" h="44852" extrusionOk="0">
                  <a:moveTo>
                    <a:pt x="17276" y="4573"/>
                  </a:moveTo>
                  <a:lnTo>
                    <a:pt x="22265" y="11717"/>
                  </a:lnTo>
                  <a:lnTo>
                    <a:pt x="20360" y="14288"/>
                  </a:lnTo>
                  <a:lnTo>
                    <a:pt x="17205" y="13145"/>
                  </a:lnTo>
                  <a:lnTo>
                    <a:pt x="17276" y="4573"/>
                  </a:lnTo>
                  <a:close/>
                  <a:moveTo>
                    <a:pt x="28635" y="5037"/>
                  </a:moveTo>
                  <a:lnTo>
                    <a:pt x="28492" y="13479"/>
                  </a:lnTo>
                  <a:lnTo>
                    <a:pt x="25456" y="14467"/>
                  </a:lnTo>
                  <a:lnTo>
                    <a:pt x="23551" y="11752"/>
                  </a:lnTo>
                  <a:lnTo>
                    <a:pt x="28635" y="5037"/>
                  </a:lnTo>
                  <a:close/>
                  <a:moveTo>
                    <a:pt x="8132" y="10955"/>
                  </a:moveTo>
                  <a:lnTo>
                    <a:pt x="14931" y="13443"/>
                  </a:lnTo>
                  <a:lnTo>
                    <a:pt x="16169" y="13895"/>
                  </a:lnTo>
                  <a:lnTo>
                    <a:pt x="16133" y="17301"/>
                  </a:lnTo>
                  <a:lnTo>
                    <a:pt x="13169" y="18194"/>
                  </a:lnTo>
                  <a:lnTo>
                    <a:pt x="8132" y="10955"/>
                  </a:lnTo>
                  <a:close/>
                  <a:moveTo>
                    <a:pt x="38088" y="11669"/>
                  </a:moveTo>
                  <a:lnTo>
                    <a:pt x="32635" y="18777"/>
                  </a:lnTo>
                  <a:lnTo>
                    <a:pt x="29587" y="17658"/>
                  </a:lnTo>
                  <a:lnTo>
                    <a:pt x="29706" y="14205"/>
                  </a:lnTo>
                  <a:lnTo>
                    <a:pt x="38088" y="11669"/>
                  </a:lnTo>
                  <a:close/>
                  <a:moveTo>
                    <a:pt x="12573" y="19491"/>
                  </a:moveTo>
                  <a:lnTo>
                    <a:pt x="14514" y="22254"/>
                  </a:lnTo>
                  <a:lnTo>
                    <a:pt x="12621" y="24813"/>
                  </a:lnTo>
                  <a:lnTo>
                    <a:pt x="4620" y="21896"/>
                  </a:lnTo>
                  <a:lnTo>
                    <a:pt x="12573" y="19491"/>
                  </a:lnTo>
                  <a:close/>
                  <a:moveTo>
                    <a:pt x="33028" y="20027"/>
                  </a:moveTo>
                  <a:lnTo>
                    <a:pt x="41410" y="22897"/>
                  </a:lnTo>
                  <a:lnTo>
                    <a:pt x="33433" y="25278"/>
                  </a:lnTo>
                  <a:lnTo>
                    <a:pt x="31171" y="22563"/>
                  </a:lnTo>
                  <a:lnTo>
                    <a:pt x="32743" y="20420"/>
                  </a:lnTo>
                  <a:lnTo>
                    <a:pt x="33028" y="20027"/>
                  </a:lnTo>
                  <a:close/>
                  <a:moveTo>
                    <a:pt x="22896" y="13324"/>
                  </a:moveTo>
                  <a:lnTo>
                    <a:pt x="24277" y="15300"/>
                  </a:lnTo>
                  <a:lnTo>
                    <a:pt x="24896" y="16193"/>
                  </a:lnTo>
                  <a:lnTo>
                    <a:pt x="25920" y="15860"/>
                  </a:lnTo>
                  <a:lnTo>
                    <a:pt x="28218" y="15098"/>
                  </a:lnTo>
                  <a:lnTo>
                    <a:pt x="28218" y="15098"/>
                  </a:lnTo>
                  <a:lnTo>
                    <a:pt x="28135" y="17610"/>
                  </a:lnTo>
                  <a:lnTo>
                    <a:pt x="28099" y="18670"/>
                  </a:lnTo>
                  <a:lnTo>
                    <a:pt x="29099" y="19027"/>
                  </a:lnTo>
                  <a:lnTo>
                    <a:pt x="31350" y="19849"/>
                  </a:lnTo>
                  <a:lnTo>
                    <a:pt x="29992" y="21694"/>
                  </a:lnTo>
                  <a:lnTo>
                    <a:pt x="29302" y="22611"/>
                  </a:lnTo>
                  <a:lnTo>
                    <a:pt x="30040" y="23492"/>
                  </a:lnTo>
                  <a:lnTo>
                    <a:pt x="31611" y="25385"/>
                  </a:lnTo>
                  <a:lnTo>
                    <a:pt x="29087" y="26135"/>
                  </a:lnTo>
                  <a:lnTo>
                    <a:pt x="28051" y="26457"/>
                  </a:lnTo>
                  <a:lnTo>
                    <a:pt x="28040" y="27528"/>
                  </a:lnTo>
                  <a:lnTo>
                    <a:pt x="28028" y="29981"/>
                  </a:lnTo>
                  <a:lnTo>
                    <a:pt x="25777" y="29159"/>
                  </a:lnTo>
                  <a:lnTo>
                    <a:pt x="24753" y="28790"/>
                  </a:lnTo>
                  <a:lnTo>
                    <a:pt x="24111" y="29671"/>
                  </a:lnTo>
                  <a:lnTo>
                    <a:pt x="22753" y="31493"/>
                  </a:lnTo>
                  <a:lnTo>
                    <a:pt x="21372" y="29516"/>
                  </a:lnTo>
                  <a:lnTo>
                    <a:pt x="20765" y="28659"/>
                  </a:lnTo>
                  <a:lnTo>
                    <a:pt x="19753" y="28969"/>
                  </a:lnTo>
                  <a:lnTo>
                    <a:pt x="17503" y="29647"/>
                  </a:lnTo>
                  <a:lnTo>
                    <a:pt x="17514" y="27195"/>
                  </a:lnTo>
                  <a:lnTo>
                    <a:pt x="17538" y="26171"/>
                  </a:lnTo>
                  <a:lnTo>
                    <a:pt x="16562" y="25814"/>
                  </a:lnTo>
                  <a:lnTo>
                    <a:pt x="14300" y="24992"/>
                  </a:lnTo>
                  <a:lnTo>
                    <a:pt x="15693" y="23123"/>
                  </a:lnTo>
                  <a:lnTo>
                    <a:pt x="16312" y="22266"/>
                  </a:lnTo>
                  <a:lnTo>
                    <a:pt x="15717" y="21408"/>
                  </a:lnTo>
                  <a:lnTo>
                    <a:pt x="14288" y="19372"/>
                  </a:lnTo>
                  <a:lnTo>
                    <a:pt x="16562" y="18682"/>
                  </a:lnTo>
                  <a:lnTo>
                    <a:pt x="17598" y="18372"/>
                  </a:lnTo>
                  <a:lnTo>
                    <a:pt x="17610" y="17301"/>
                  </a:lnTo>
                  <a:lnTo>
                    <a:pt x="17622" y="14848"/>
                  </a:lnTo>
                  <a:lnTo>
                    <a:pt x="19884" y="15658"/>
                  </a:lnTo>
                  <a:lnTo>
                    <a:pt x="20896" y="16039"/>
                  </a:lnTo>
                  <a:lnTo>
                    <a:pt x="21539" y="15158"/>
                  </a:lnTo>
                  <a:lnTo>
                    <a:pt x="22896" y="13324"/>
                  </a:lnTo>
                  <a:close/>
                  <a:moveTo>
                    <a:pt x="13014" y="26076"/>
                  </a:moveTo>
                  <a:lnTo>
                    <a:pt x="16062" y="27195"/>
                  </a:lnTo>
                  <a:lnTo>
                    <a:pt x="16026" y="30517"/>
                  </a:lnTo>
                  <a:lnTo>
                    <a:pt x="7954" y="32957"/>
                  </a:lnTo>
                  <a:lnTo>
                    <a:pt x="13014" y="26076"/>
                  </a:lnTo>
                  <a:close/>
                  <a:moveTo>
                    <a:pt x="32457" y="26659"/>
                  </a:moveTo>
                  <a:lnTo>
                    <a:pt x="37517" y="33874"/>
                  </a:lnTo>
                  <a:lnTo>
                    <a:pt x="37517" y="33874"/>
                  </a:lnTo>
                  <a:lnTo>
                    <a:pt x="29480" y="30945"/>
                  </a:lnTo>
                  <a:lnTo>
                    <a:pt x="29516" y="27540"/>
                  </a:lnTo>
                  <a:lnTo>
                    <a:pt x="32457" y="26659"/>
                  </a:lnTo>
                  <a:close/>
                  <a:moveTo>
                    <a:pt x="20170" y="30362"/>
                  </a:moveTo>
                  <a:lnTo>
                    <a:pt x="22075" y="33100"/>
                  </a:lnTo>
                  <a:lnTo>
                    <a:pt x="19324" y="36839"/>
                  </a:lnTo>
                  <a:lnTo>
                    <a:pt x="17193" y="39732"/>
                  </a:lnTo>
                  <a:lnTo>
                    <a:pt x="17193" y="39732"/>
                  </a:lnTo>
                  <a:lnTo>
                    <a:pt x="17253" y="31243"/>
                  </a:lnTo>
                  <a:lnTo>
                    <a:pt x="20170" y="30362"/>
                  </a:lnTo>
                  <a:close/>
                  <a:moveTo>
                    <a:pt x="25277" y="30564"/>
                  </a:moveTo>
                  <a:lnTo>
                    <a:pt x="28432" y="31707"/>
                  </a:lnTo>
                  <a:lnTo>
                    <a:pt x="28361" y="40280"/>
                  </a:lnTo>
                  <a:lnTo>
                    <a:pt x="23384" y="33136"/>
                  </a:lnTo>
                  <a:lnTo>
                    <a:pt x="25277" y="30564"/>
                  </a:lnTo>
                  <a:close/>
                  <a:moveTo>
                    <a:pt x="15848" y="1"/>
                  </a:moveTo>
                  <a:lnTo>
                    <a:pt x="15824" y="4573"/>
                  </a:lnTo>
                  <a:lnTo>
                    <a:pt x="15764" y="12205"/>
                  </a:lnTo>
                  <a:lnTo>
                    <a:pt x="15419" y="12086"/>
                  </a:lnTo>
                  <a:lnTo>
                    <a:pt x="8620" y="9609"/>
                  </a:lnTo>
                  <a:lnTo>
                    <a:pt x="4275" y="8026"/>
                  </a:lnTo>
                  <a:lnTo>
                    <a:pt x="6918" y="11800"/>
                  </a:lnTo>
                  <a:lnTo>
                    <a:pt x="11466" y="18313"/>
                  </a:lnTo>
                  <a:lnTo>
                    <a:pt x="4191" y="20503"/>
                  </a:lnTo>
                  <a:lnTo>
                    <a:pt x="0" y="21765"/>
                  </a:lnTo>
                  <a:lnTo>
                    <a:pt x="4108" y="23266"/>
                  </a:lnTo>
                  <a:lnTo>
                    <a:pt x="11323" y="25897"/>
                  </a:lnTo>
                  <a:lnTo>
                    <a:pt x="6775" y="32088"/>
                  </a:lnTo>
                  <a:lnTo>
                    <a:pt x="4179" y="35624"/>
                  </a:lnTo>
                  <a:lnTo>
                    <a:pt x="8382" y="34350"/>
                  </a:lnTo>
                  <a:lnTo>
                    <a:pt x="15812" y="32112"/>
                  </a:lnTo>
                  <a:lnTo>
                    <a:pt x="15740" y="39732"/>
                  </a:lnTo>
                  <a:lnTo>
                    <a:pt x="15717" y="44221"/>
                  </a:lnTo>
                  <a:lnTo>
                    <a:pt x="18384" y="40589"/>
                  </a:lnTo>
                  <a:lnTo>
                    <a:pt x="20515" y="37708"/>
                  </a:lnTo>
                  <a:lnTo>
                    <a:pt x="22706" y="34708"/>
                  </a:lnTo>
                  <a:lnTo>
                    <a:pt x="27170" y="41101"/>
                  </a:lnTo>
                  <a:lnTo>
                    <a:pt x="29790" y="44852"/>
                  </a:lnTo>
                  <a:lnTo>
                    <a:pt x="29826" y="40280"/>
                  </a:lnTo>
                  <a:lnTo>
                    <a:pt x="29885" y="32660"/>
                  </a:lnTo>
                  <a:lnTo>
                    <a:pt x="37029" y="35267"/>
                  </a:lnTo>
                  <a:lnTo>
                    <a:pt x="41375" y="36851"/>
                  </a:lnTo>
                  <a:lnTo>
                    <a:pt x="41375" y="36851"/>
                  </a:lnTo>
                  <a:lnTo>
                    <a:pt x="38708" y="33064"/>
                  </a:lnTo>
                  <a:lnTo>
                    <a:pt x="34171" y="26588"/>
                  </a:lnTo>
                  <a:lnTo>
                    <a:pt x="41815" y="24290"/>
                  </a:lnTo>
                  <a:lnTo>
                    <a:pt x="46185" y="22980"/>
                  </a:lnTo>
                  <a:lnTo>
                    <a:pt x="41875" y="21515"/>
                  </a:lnTo>
                  <a:lnTo>
                    <a:pt x="34350" y="18932"/>
                  </a:lnTo>
                  <a:lnTo>
                    <a:pt x="39243" y="12550"/>
                  </a:lnTo>
                  <a:lnTo>
                    <a:pt x="42006" y="8966"/>
                  </a:lnTo>
                  <a:lnTo>
                    <a:pt x="37672" y="10276"/>
                  </a:lnTo>
                  <a:lnTo>
                    <a:pt x="29980" y="12598"/>
                  </a:lnTo>
                  <a:lnTo>
                    <a:pt x="30111" y="5049"/>
                  </a:lnTo>
                  <a:lnTo>
                    <a:pt x="30183" y="584"/>
                  </a:lnTo>
                  <a:lnTo>
                    <a:pt x="27492" y="4156"/>
                  </a:lnTo>
                  <a:lnTo>
                    <a:pt x="22968" y="10145"/>
                  </a:lnTo>
                  <a:lnTo>
                    <a:pt x="18503" y="3739"/>
                  </a:lnTo>
                  <a:lnTo>
                    <a:pt x="15848"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0" name="Google Shape;540;p9"/>
            <p:cNvSpPr/>
            <p:nvPr/>
          </p:nvSpPr>
          <p:spPr>
            <a:xfrm>
              <a:off x="399150" y="3785425"/>
              <a:ext cx="518525" cy="551575"/>
            </a:xfrm>
            <a:custGeom>
              <a:rect l="l" t="t" r="r" b="b"/>
              <a:pathLst>
                <a:path w="20741" h="22063" extrusionOk="0">
                  <a:moveTo>
                    <a:pt x="10466" y="0"/>
                  </a:moveTo>
                  <a:lnTo>
                    <a:pt x="8025" y="3298"/>
                  </a:lnTo>
                  <a:lnTo>
                    <a:pt x="4037" y="1846"/>
                  </a:lnTo>
                  <a:lnTo>
                    <a:pt x="3989" y="6156"/>
                  </a:lnTo>
                  <a:lnTo>
                    <a:pt x="0" y="7358"/>
                  </a:lnTo>
                  <a:lnTo>
                    <a:pt x="2441" y="10871"/>
                  </a:lnTo>
                  <a:lnTo>
                    <a:pt x="48" y="14145"/>
                  </a:lnTo>
                  <a:lnTo>
                    <a:pt x="3929" y="15562"/>
                  </a:lnTo>
                  <a:lnTo>
                    <a:pt x="3906" y="19776"/>
                  </a:lnTo>
                  <a:lnTo>
                    <a:pt x="3906" y="19776"/>
                  </a:lnTo>
                  <a:lnTo>
                    <a:pt x="7835" y="18586"/>
                  </a:lnTo>
                  <a:lnTo>
                    <a:pt x="10275" y="22062"/>
                  </a:lnTo>
                  <a:lnTo>
                    <a:pt x="12704" y="18764"/>
                  </a:lnTo>
                  <a:lnTo>
                    <a:pt x="16705" y="20217"/>
                  </a:lnTo>
                  <a:lnTo>
                    <a:pt x="16729" y="15907"/>
                  </a:lnTo>
                  <a:lnTo>
                    <a:pt x="20741" y="14681"/>
                  </a:lnTo>
                  <a:lnTo>
                    <a:pt x="18276" y="11192"/>
                  </a:lnTo>
                  <a:lnTo>
                    <a:pt x="20693" y="7918"/>
                  </a:lnTo>
                  <a:lnTo>
                    <a:pt x="16800" y="6501"/>
                  </a:lnTo>
                  <a:lnTo>
                    <a:pt x="16955" y="2119"/>
                  </a:lnTo>
                  <a:lnTo>
                    <a:pt x="12895" y="3465"/>
                  </a:lnTo>
                  <a:lnTo>
                    <a:pt x="10466" y="0"/>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1" name="Google Shape;541;p9"/>
            <p:cNvSpPr/>
            <p:nvPr/>
          </p:nvSpPr>
          <p:spPr>
            <a:xfrm>
              <a:off x="370275" y="3754175"/>
              <a:ext cx="576575" cy="615275"/>
            </a:xfrm>
            <a:custGeom>
              <a:rect l="l" t="t" r="r" b="b"/>
              <a:pathLst>
                <a:path w="23063" h="24611" extrusionOk="0">
                  <a:moveTo>
                    <a:pt x="11609" y="2500"/>
                  </a:moveTo>
                  <a:lnTo>
                    <a:pt x="13538" y="5263"/>
                  </a:lnTo>
                  <a:cubicBezTo>
                    <a:pt x="13645" y="5417"/>
                    <a:pt x="13812" y="5489"/>
                    <a:pt x="13978" y="5489"/>
                  </a:cubicBezTo>
                  <a:cubicBezTo>
                    <a:pt x="14014" y="5489"/>
                    <a:pt x="14074" y="5489"/>
                    <a:pt x="14121" y="5477"/>
                  </a:cubicBezTo>
                  <a:lnTo>
                    <a:pt x="14133" y="5477"/>
                  </a:lnTo>
                  <a:lnTo>
                    <a:pt x="17348" y="4417"/>
                  </a:lnTo>
                  <a:lnTo>
                    <a:pt x="17229" y="7870"/>
                  </a:lnTo>
                  <a:cubicBezTo>
                    <a:pt x="17217" y="8108"/>
                    <a:pt x="17360" y="8311"/>
                    <a:pt x="17586" y="8394"/>
                  </a:cubicBezTo>
                  <a:lnTo>
                    <a:pt x="20682" y="9525"/>
                  </a:lnTo>
                  <a:lnTo>
                    <a:pt x="18765" y="12121"/>
                  </a:lnTo>
                  <a:cubicBezTo>
                    <a:pt x="18741" y="12168"/>
                    <a:pt x="18705" y="12216"/>
                    <a:pt x="18693" y="12275"/>
                  </a:cubicBezTo>
                  <a:lnTo>
                    <a:pt x="18693" y="12287"/>
                  </a:lnTo>
                  <a:cubicBezTo>
                    <a:pt x="18681" y="12335"/>
                    <a:pt x="18657" y="12394"/>
                    <a:pt x="18657" y="12442"/>
                  </a:cubicBezTo>
                  <a:lnTo>
                    <a:pt x="18657" y="12454"/>
                  </a:lnTo>
                  <a:cubicBezTo>
                    <a:pt x="18657" y="12502"/>
                    <a:pt x="18681" y="12561"/>
                    <a:pt x="18681" y="12597"/>
                  </a:cubicBezTo>
                  <a:lnTo>
                    <a:pt x="18681" y="12621"/>
                  </a:lnTo>
                  <a:cubicBezTo>
                    <a:pt x="18693" y="12656"/>
                    <a:pt x="18705" y="12704"/>
                    <a:pt x="18741" y="12752"/>
                  </a:cubicBezTo>
                  <a:lnTo>
                    <a:pt x="18741" y="12763"/>
                  </a:lnTo>
                  <a:lnTo>
                    <a:pt x="20682" y="15561"/>
                  </a:lnTo>
                  <a:lnTo>
                    <a:pt x="17503" y="16526"/>
                  </a:lnTo>
                  <a:cubicBezTo>
                    <a:pt x="17276" y="16585"/>
                    <a:pt x="17133" y="16800"/>
                    <a:pt x="17133" y="17038"/>
                  </a:cubicBezTo>
                  <a:lnTo>
                    <a:pt x="17098" y="20479"/>
                  </a:lnTo>
                  <a:lnTo>
                    <a:pt x="13919" y="19312"/>
                  </a:lnTo>
                  <a:cubicBezTo>
                    <a:pt x="13859" y="19300"/>
                    <a:pt x="13788" y="19288"/>
                    <a:pt x="13740" y="19288"/>
                  </a:cubicBezTo>
                  <a:cubicBezTo>
                    <a:pt x="13693" y="19288"/>
                    <a:pt x="13633" y="19300"/>
                    <a:pt x="13585" y="19300"/>
                  </a:cubicBezTo>
                  <a:cubicBezTo>
                    <a:pt x="13478" y="19324"/>
                    <a:pt x="13395" y="19383"/>
                    <a:pt x="13323" y="19490"/>
                  </a:cubicBezTo>
                  <a:lnTo>
                    <a:pt x="11383" y="22110"/>
                  </a:lnTo>
                  <a:lnTo>
                    <a:pt x="9454" y="19348"/>
                  </a:lnTo>
                  <a:cubicBezTo>
                    <a:pt x="9347" y="19193"/>
                    <a:pt x="9180" y="19121"/>
                    <a:pt x="9013" y="19121"/>
                  </a:cubicBezTo>
                  <a:cubicBezTo>
                    <a:pt x="8978" y="19121"/>
                    <a:pt x="8918" y="19121"/>
                    <a:pt x="8871" y="19133"/>
                  </a:cubicBezTo>
                  <a:lnTo>
                    <a:pt x="5727" y="20086"/>
                  </a:lnTo>
                  <a:lnTo>
                    <a:pt x="5763" y="16728"/>
                  </a:lnTo>
                  <a:cubicBezTo>
                    <a:pt x="5763" y="16502"/>
                    <a:pt x="5620" y="16288"/>
                    <a:pt x="5406" y="16216"/>
                  </a:cubicBezTo>
                  <a:lnTo>
                    <a:pt x="2310" y="15085"/>
                  </a:lnTo>
                  <a:lnTo>
                    <a:pt x="4227" y="12478"/>
                  </a:lnTo>
                  <a:cubicBezTo>
                    <a:pt x="4358" y="12299"/>
                    <a:pt x="4358" y="12049"/>
                    <a:pt x="4227" y="11859"/>
                  </a:cubicBezTo>
                  <a:lnTo>
                    <a:pt x="2274" y="9061"/>
                  </a:lnTo>
                  <a:lnTo>
                    <a:pt x="5453" y="8096"/>
                  </a:lnTo>
                  <a:cubicBezTo>
                    <a:pt x="5680" y="8037"/>
                    <a:pt x="5834" y="7822"/>
                    <a:pt x="5834" y="7584"/>
                  </a:cubicBezTo>
                  <a:lnTo>
                    <a:pt x="5858" y="4143"/>
                  </a:lnTo>
                  <a:lnTo>
                    <a:pt x="9049" y="5310"/>
                  </a:lnTo>
                  <a:cubicBezTo>
                    <a:pt x="9109" y="5322"/>
                    <a:pt x="9144" y="5334"/>
                    <a:pt x="9204" y="5334"/>
                  </a:cubicBezTo>
                  <a:lnTo>
                    <a:pt x="9228" y="5334"/>
                  </a:lnTo>
                  <a:cubicBezTo>
                    <a:pt x="9383" y="5334"/>
                    <a:pt x="9537" y="5263"/>
                    <a:pt x="9644" y="5132"/>
                  </a:cubicBezTo>
                  <a:lnTo>
                    <a:pt x="11609" y="2500"/>
                  </a:lnTo>
                  <a:close/>
                  <a:moveTo>
                    <a:pt x="11633" y="0"/>
                  </a:moveTo>
                  <a:lnTo>
                    <a:pt x="10430" y="1631"/>
                  </a:lnTo>
                  <a:lnTo>
                    <a:pt x="8930" y="3691"/>
                  </a:lnTo>
                  <a:lnTo>
                    <a:pt x="6406" y="2762"/>
                  </a:lnTo>
                  <a:lnTo>
                    <a:pt x="4477" y="2060"/>
                  </a:lnTo>
                  <a:lnTo>
                    <a:pt x="4465" y="4131"/>
                  </a:lnTo>
                  <a:lnTo>
                    <a:pt x="4453" y="6882"/>
                  </a:lnTo>
                  <a:lnTo>
                    <a:pt x="1917" y="7644"/>
                  </a:lnTo>
                  <a:lnTo>
                    <a:pt x="0" y="8227"/>
                  </a:lnTo>
                  <a:lnTo>
                    <a:pt x="1143" y="9882"/>
                  </a:lnTo>
                  <a:lnTo>
                    <a:pt x="2727" y="12144"/>
                  </a:lnTo>
                  <a:lnTo>
                    <a:pt x="1203" y="14204"/>
                  </a:lnTo>
                  <a:lnTo>
                    <a:pt x="48" y="15776"/>
                  </a:lnTo>
                  <a:lnTo>
                    <a:pt x="1870" y="16443"/>
                  </a:lnTo>
                  <a:lnTo>
                    <a:pt x="4358" y="17347"/>
                  </a:lnTo>
                  <a:lnTo>
                    <a:pt x="4346" y="20062"/>
                  </a:lnTo>
                  <a:lnTo>
                    <a:pt x="4334" y="22038"/>
                  </a:lnTo>
                  <a:lnTo>
                    <a:pt x="6215" y="21467"/>
                  </a:lnTo>
                  <a:lnTo>
                    <a:pt x="8704" y="20729"/>
                  </a:lnTo>
                  <a:lnTo>
                    <a:pt x="10252" y="22943"/>
                  </a:lnTo>
                  <a:lnTo>
                    <a:pt x="11418" y="24610"/>
                  </a:lnTo>
                  <a:lnTo>
                    <a:pt x="12621" y="22979"/>
                  </a:lnTo>
                  <a:lnTo>
                    <a:pt x="14133" y="20919"/>
                  </a:lnTo>
                  <a:lnTo>
                    <a:pt x="16657" y="21848"/>
                  </a:lnTo>
                  <a:lnTo>
                    <a:pt x="18586" y="22562"/>
                  </a:lnTo>
                  <a:lnTo>
                    <a:pt x="18598" y="20491"/>
                  </a:lnTo>
                  <a:lnTo>
                    <a:pt x="18622" y="17740"/>
                  </a:lnTo>
                  <a:lnTo>
                    <a:pt x="21146" y="16978"/>
                  </a:lnTo>
                  <a:lnTo>
                    <a:pt x="23063" y="16395"/>
                  </a:lnTo>
                  <a:lnTo>
                    <a:pt x="21920" y="14740"/>
                  </a:lnTo>
                  <a:lnTo>
                    <a:pt x="20348" y="12442"/>
                  </a:lnTo>
                  <a:lnTo>
                    <a:pt x="21860" y="10370"/>
                  </a:lnTo>
                  <a:lnTo>
                    <a:pt x="23027" y="8811"/>
                  </a:lnTo>
                  <a:lnTo>
                    <a:pt x="21194" y="8132"/>
                  </a:lnTo>
                  <a:lnTo>
                    <a:pt x="18717" y="7239"/>
                  </a:lnTo>
                  <a:lnTo>
                    <a:pt x="18824" y="4441"/>
                  </a:lnTo>
                  <a:lnTo>
                    <a:pt x="18896" y="2357"/>
                  </a:lnTo>
                  <a:lnTo>
                    <a:pt x="16919" y="3012"/>
                  </a:lnTo>
                  <a:lnTo>
                    <a:pt x="14359" y="3870"/>
                  </a:lnTo>
                  <a:lnTo>
                    <a:pt x="12823" y="1667"/>
                  </a:lnTo>
                  <a:lnTo>
                    <a:pt x="11633"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2" name="Google Shape;542;p9"/>
            <p:cNvSpPr/>
            <p:nvPr/>
          </p:nvSpPr>
          <p:spPr>
            <a:xfrm>
              <a:off x="214600" y="3624075"/>
              <a:ext cx="882575" cy="882000"/>
            </a:xfrm>
            <a:custGeom>
              <a:rect l="l" t="t" r="r" b="b"/>
              <a:pathLst>
                <a:path w="35303" h="35280" extrusionOk="0">
                  <a:moveTo>
                    <a:pt x="17669" y="1"/>
                  </a:moveTo>
                  <a:lnTo>
                    <a:pt x="13204" y="2025"/>
                  </a:lnTo>
                  <a:lnTo>
                    <a:pt x="13204" y="5633"/>
                  </a:lnTo>
                  <a:lnTo>
                    <a:pt x="17705" y="10097"/>
                  </a:lnTo>
                  <a:lnTo>
                    <a:pt x="22134" y="5656"/>
                  </a:lnTo>
                  <a:lnTo>
                    <a:pt x="22134" y="2025"/>
                  </a:lnTo>
                  <a:lnTo>
                    <a:pt x="17669" y="1"/>
                  </a:lnTo>
                  <a:close/>
                  <a:moveTo>
                    <a:pt x="25575" y="3454"/>
                  </a:moveTo>
                  <a:lnTo>
                    <a:pt x="23015" y="6014"/>
                  </a:lnTo>
                  <a:lnTo>
                    <a:pt x="23015" y="12324"/>
                  </a:lnTo>
                  <a:lnTo>
                    <a:pt x="29337" y="12324"/>
                  </a:lnTo>
                  <a:lnTo>
                    <a:pt x="31909" y="9752"/>
                  </a:lnTo>
                  <a:lnTo>
                    <a:pt x="30385" y="5240"/>
                  </a:lnTo>
                  <a:lnTo>
                    <a:pt x="30338" y="5240"/>
                  </a:lnTo>
                  <a:lnTo>
                    <a:pt x="25575" y="3454"/>
                  </a:lnTo>
                  <a:close/>
                  <a:moveTo>
                    <a:pt x="9764" y="3478"/>
                  </a:moveTo>
                  <a:lnTo>
                    <a:pt x="5025" y="5085"/>
                  </a:lnTo>
                  <a:lnTo>
                    <a:pt x="3429" y="9764"/>
                  </a:lnTo>
                  <a:lnTo>
                    <a:pt x="6001" y="12348"/>
                  </a:lnTo>
                  <a:lnTo>
                    <a:pt x="12323" y="12348"/>
                  </a:lnTo>
                  <a:lnTo>
                    <a:pt x="12323" y="6014"/>
                  </a:lnTo>
                  <a:lnTo>
                    <a:pt x="9764" y="3478"/>
                  </a:lnTo>
                  <a:close/>
                  <a:moveTo>
                    <a:pt x="2048" y="13205"/>
                  </a:moveTo>
                  <a:lnTo>
                    <a:pt x="0" y="17646"/>
                  </a:lnTo>
                  <a:lnTo>
                    <a:pt x="2013" y="22135"/>
                  </a:lnTo>
                  <a:lnTo>
                    <a:pt x="5632" y="22135"/>
                  </a:lnTo>
                  <a:lnTo>
                    <a:pt x="10097" y="17670"/>
                  </a:lnTo>
                  <a:lnTo>
                    <a:pt x="5632" y="13205"/>
                  </a:lnTo>
                  <a:close/>
                  <a:moveTo>
                    <a:pt x="29683" y="13205"/>
                  </a:moveTo>
                  <a:lnTo>
                    <a:pt x="25218" y="17670"/>
                  </a:lnTo>
                  <a:lnTo>
                    <a:pt x="29683" y="22135"/>
                  </a:lnTo>
                  <a:lnTo>
                    <a:pt x="33302" y="22135"/>
                  </a:lnTo>
                  <a:lnTo>
                    <a:pt x="35302" y="17646"/>
                  </a:lnTo>
                  <a:lnTo>
                    <a:pt x="33278" y="13205"/>
                  </a:lnTo>
                  <a:close/>
                  <a:moveTo>
                    <a:pt x="22991" y="23004"/>
                  </a:moveTo>
                  <a:lnTo>
                    <a:pt x="22991" y="29290"/>
                  </a:lnTo>
                  <a:lnTo>
                    <a:pt x="25539" y="31850"/>
                  </a:lnTo>
                  <a:lnTo>
                    <a:pt x="30230" y="30267"/>
                  </a:lnTo>
                  <a:lnTo>
                    <a:pt x="31850" y="25528"/>
                  </a:lnTo>
                  <a:lnTo>
                    <a:pt x="29326" y="23004"/>
                  </a:lnTo>
                  <a:close/>
                  <a:moveTo>
                    <a:pt x="6001" y="23004"/>
                  </a:moveTo>
                  <a:lnTo>
                    <a:pt x="3477" y="25528"/>
                  </a:lnTo>
                  <a:lnTo>
                    <a:pt x="5084" y="30279"/>
                  </a:lnTo>
                  <a:lnTo>
                    <a:pt x="9764" y="31874"/>
                  </a:lnTo>
                  <a:lnTo>
                    <a:pt x="12311" y="29326"/>
                  </a:lnTo>
                  <a:lnTo>
                    <a:pt x="12311" y="23004"/>
                  </a:lnTo>
                  <a:close/>
                  <a:moveTo>
                    <a:pt x="17669" y="25183"/>
                  </a:moveTo>
                  <a:lnTo>
                    <a:pt x="13181" y="29683"/>
                  </a:lnTo>
                  <a:lnTo>
                    <a:pt x="13181" y="33255"/>
                  </a:lnTo>
                  <a:lnTo>
                    <a:pt x="13193" y="33255"/>
                  </a:lnTo>
                  <a:lnTo>
                    <a:pt x="17657" y="35279"/>
                  </a:lnTo>
                  <a:lnTo>
                    <a:pt x="22122" y="33255"/>
                  </a:lnTo>
                  <a:lnTo>
                    <a:pt x="22122" y="29647"/>
                  </a:lnTo>
                  <a:lnTo>
                    <a:pt x="17669" y="25183"/>
                  </a:lnTo>
                  <a:close/>
                </a:path>
              </a:pathLst>
            </a:custGeom>
            <a:solidFill>
              <a:srgbClr val="017EDE"/>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3" name="Google Shape;543;p9"/>
            <p:cNvSpPr/>
            <p:nvPr/>
          </p:nvSpPr>
          <p:spPr>
            <a:xfrm>
              <a:off x="214600" y="3624075"/>
              <a:ext cx="882575" cy="882000"/>
            </a:xfrm>
            <a:custGeom>
              <a:rect l="l" t="t" r="r" b="b"/>
              <a:pathLst>
                <a:path w="35303" h="35280" extrusionOk="0">
                  <a:moveTo>
                    <a:pt x="17669" y="1"/>
                  </a:moveTo>
                  <a:lnTo>
                    <a:pt x="13204" y="2025"/>
                  </a:lnTo>
                  <a:lnTo>
                    <a:pt x="13204" y="5633"/>
                  </a:lnTo>
                  <a:lnTo>
                    <a:pt x="17705" y="10097"/>
                  </a:lnTo>
                  <a:lnTo>
                    <a:pt x="22134" y="5656"/>
                  </a:lnTo>
                  <a:lnTo>
                    <a:pt x="22134" y="2025"/>
                  </a:lnTo>
                  <a:lnTo>
                    <a:pt x="17669" y="1"/>
                  </a:lnTo>
                  <a:close/>
                  <a:moveTo>
                    <a:pt x="25575" y="3454"/>
                  </a:moveTo>
                  <a:lnTo>
                    <a:pt x="23015" y="6014"/>
                  </a:lnTo>
                  <a:lnTo>
                    <a:pt x="23015" y="12324"/>
                  </a:lnTo>
                  <a:lnTo>
                    <a:pt x="29337" y="12324"/>
                  </a:lnTo>
                  <a:lnTo>
                    <a:pt x="31909" y="9752"/>
                  </a:lnTo>
                  <a:lnTo>
                    <a:pt x="30385" y="5240"/>
                  </a:lnTo>
                  <a:lnTo>
                    <a:pt x="30338" y="5240"/>
                  </a:lnTo>
                  <a:lnTo>
                    <a:pt x="25575" y="3454"/>
                  </a:lnTo>
                  <a:close/>
                  <a:moveTo>
                    <a:pt x="9764" y="3478"/>
                  </a:moveTo>
                  <a:lnTo>
                    <a:pt x="5025" y="5085"/>
                  </a:lnTo>
                  <a:lnTo>
                    <a:pt x="3429" y="9764"/>
                  </a:lnTo>
                  <a:lnTo>
                    <a:pt x="6001" y="12348"/>
                  </a:lnTo>
                  <a:lnTo>
                    <a:pt x="12323" y="12348"/>
                  </a:lnTo>
                  <a:lnTo>
                    <a:pt x="12323" y="6014"/>
                  </a:lnTo>
                  <a:lnTo>
                    <a:pt x="9764" y="3478"/>
                  </a:lnTo>
                  <a:close/>
                  <a:moveTo>
                    <a:pt x="2048" y="13205"/>
                  </a:moveTo>
                  <a:lnTo>
                    <a:pt x="0" y="17646"/>
                  </a:lnTo>
                  <a:lnTo>
                    <a:pt x="2013" y="22135"/>
                  </a:lnTo>
                  <a:lnTo>
                    <a:pt x="5632" y="22135"/>
                  </a:lnTo>
                  <a:lnTo>
                    <a:pt x="10097" y="17670"/>
                  </a:lnTo>
                  <a:lnTo>
                    <a:pt x="5632" y="13205"/>
                  </a:lnTo>
                  <a:close/>
                  <a:moveTo>
                    <a:pt x="29683" y="13205"/>
                  </a:moveTo>
                  <a:lnTo>
                    <a:pt x="25218" y="17670"/>
                  </a:lnTo>
                  <a:lnTo>
                    <a:pt x="29683" y="22135"/>
                  </a:lnTo>
                  <a:lnTo>
                    <a:pt x="33302" y="22135"/>
                  </a:lnTo>
                  <a:lnTo>
                    <a:pt x="35302" y="17646"/>
                  </a:lnTo>
                  <a:lnTo>
                    <a:pt x="33278" y="13205"/>
                  </a:lnTo>
                  <a:close/>
                  <a:moveTo>
                    <a:pt x="22991" y="23004"/>
                  </a:moveTo>
                  <a:lnTo>
                    <a:pt x="22991" y="29290"/>
                  </a:lnTo>
                  <a:lnTo>
                    <a:pt x="25539" y="31850"/>
                  </a:lnTo>
                  <a:lnTo>
                    <a:pt x="30230" y="30267"/>
                  </a:lnTo>
                  <a:lnTo>
                    <a:pt x="31850" y="25528"/>
                  </a:lnTo>
                  <a:lnTo>
                    <a:pt x="29326" y="23004"/>
                  </a:lnTo>
                  <a:close/>
                  <a:moveTo>
                    <a:pt x="6001" y="23004"/>
                  </a:moveTo>
                  <a:lnTo>
                    <a:pt x="3477" y="25528"/>
                  </a:lnTo>
                  <a:lnTo>
                    <a:pt x="5084" y="30279"/>
                  </a:lnTo>
                  <a:lnTo>
                    <a:pt x="9764" y="31874"/>
                  </a:lnTo>
                  <a:lnTo>
                    <a:pt x="12311" y="29326"/>
                  </a:lnTo>
                  <a:lnTo>
                    <a:pt x="12311" y="23004"/>
                  </a:lnTo>
                  <a:close/>
                  <a:moveTo>
                    <a:pt x="17669" y="25183"/>
                  </a:moveTo>
                  <a:lnTo>
                    <a:pt x="13181" y="29683"/>
                  </a:lnTo>
                  <a:lnTo>
                    <a:pt x="13181" y="33255"/>
                  </a:lnTo>
                  <a:lnTo>
                    <a:pt x="13193" y="33255"/>
                  </a:lnTo>
                  <a:lnTo>
                    <a:pt x="17657" y="35279"/>
                  </a:lnTo>
                  <a:lnTo>
                    <a:pt x="22122" y="33255"/>
                  </a:lnTo>
                  <a:lnTo>
                    <a:pt x="22122" y="29647"/>
                  </a:lnTo>
                  <a:lnTo>
                    <a:pt x="17669" y="25183"/>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4" name="Google Shape;544;p9"/>
            <p:cNvSpPr/>
            <p:nvPr/>
          </p:nvSpPr>
          <p:spPr>
            <a:xfrm>
              <a:off x="200300" y="3610100"/>
              <a:ext cx="911750" cy="910550"/>
            </a:xfrm>
            <a:custGeom>
              <a:rect l="l" t="t" r="r" b="b"/>
              <a:pathLst>
                <a:path w="36470" h="36422" extrusionOk="0">
                  <a:moveTo>
                    <a:pt x="18229" y="1179"/>
                  </a:moveTo>
                  <a:lnTo>
                    <a:pt x="22158" y="2941"/>
                  </a:lnTo>
                  <a:lnTo>
                    <a:pt x="22158" y="6001"/>
                  </a:lnTo>
                  <a:lnTo>
                    <a:pt x="18241" y="9894"/>
                  </a:lnTo>
                  <a:lnTo>
                    <a:pt x="14288" y="5965"/>
                  </a:lnTo>
                  <a:lnTo>
                    <a:pt x="14288" y="2941"/>
                  </a:lnTo>
                  <a:lnTo>
                    <a:pt x="14300" y="2941"/>
                  </a:lnTo>
                  <a:lnTo>
                    <a:pt x="18229" y="1179"/>
                  </a:lnTo>
                  <a:close/>
                  <a:moveTo>
                    <a:pt x="10181" y="4644"/>
                  </a:moveTo>
                  <a:lnTo>
                    <a:pt x="12348" y="6787"/>
                  </a:lnTo>
                  <a:lnTo>
                    <a:pt x="12348" y="12347"/>
                  </a:lnTo>
                  <a:lnTo>
                    <a:pt x="6799" y="12347"/>
                  </a:lnTo>
                  <a:lnTo>
                    <a:pt x="4609" y="10180"/>
                  </a:lnTo>
                  <a:lnTo>
                    <a:pt x="6014" y="6073"/>
                  </a:lnTo>
                  <a:lnTo>
                    <a:pt x="10181" y="4644"/>
                  </a:lnTo>
                  <a:close/>
                  <a:moveTo>
                    <a:pt x="26278" y="4644"/>
                  </a:moveTo>
                  <a:lnTo>
                    <a:pt x="30517" y="6239"/>
                  </a:lnTo>
                  <a:lnTo>
                    <a:pt x="31862" y="10180"/>
                  </a:lnTo>
                  <a:lnTo>
                    <a:pt x="29683" y="12347"/>
                  </a:lnTo>
                  <a:lnTo>
                    <a:pt x="24123" y="12347"/>
                  </a:lnTo>
                  <a:lnTo>
                    <a:pt x="24123" y="6799"/>
                  </a:lnTo>
                  <a:lnTo>
                    <a:pt x="26278" y="4644"/>
                  </a:lnTo>
                  <a:close/>
                  <a:moveTo>
                    <a:pt x="5978" y="14300"/>
                  </a:moveTo>
                  <a:lnTo>
                    <a:pt x="9907" y="18229"/>
                  </a:lnTo>
                  <a:lnTo>
                    <a:pt x="5978" y="22158"/>
                  </a:lnTo>
                  <a:lnTo>
                    <a:pt x="2942" y="22158"/>
                  </a:lnTo>
                  <a:lnTo>
                    <a:pt x="1168" y="18205"/>
                  </a:lnTo>
                  <a:lnTo>
                    <a:pt x="2954" y="14300"/>
                  </a:lnTo>
                  <a:close/>
                  <a:moveTo>
                    <a:pt x="33517" y="14300"/>
                  </a:moveTo>
                  <a:lnTo>
                    <a:pt x="35303" y="18205"/>
                  </a:lnTo>
                  <a:lnTo>
                    <a:pt x="33529" y="22146"/>
                  </a:lnTo>
                  <a:lnTo>
                    <a:pt x="30481" y="22146"/>
                  </a:lnTo>
                  <a:lnTo>
                    <a:pt x="30481" y="22158"/>
                  </a:lnTo>
                  <a:lnTo>
                    <a:pt x="26552" y="18229"/>
                  </a:lnTo>
                  <a:lnTo>
                    <a:pt x="30481" y="14300"/>
                  </a:lnTo>
                  <a:close/>
                  <a:moveTo>
                    <a:pt x="13419" y="6632"/>
                  </a:moveTo>
                  <a:lnTo>
                    <a:pt x="17872" y="11061"/>
                  </a:lnTo>
                  <a:lnTo>
                    <a:pt x="18253" y="11430"/>
                  </a:lnTo>
                  <a:lnTo>
                    <a:pt x="23040" y="6668"/>
                  </a:lnTo>
                  <a:lnTo>
                    <a:pt x="23040" y="13443"/>
                  </a:lnTo>
                  <a:lnTo>
                    <a:pt x="29826" y="13443"/>
                  </a:lnTo>
                  <a:lnTo>
                    <a:pt x="25028" y="18229"/>
                  </a:lnTo>
                  <a:lnTo>
                    <a:pt x="29838" y="23027"/>
                  </a:lnTo>
                  <a:lnTo>
                    <a:pt x="23051" y="23027"/>
                  </a:lnTo>
                  <a:lnTo>
                    <a:pt x="23051" y="29778"/>
                  </a:lnTo>
                  <a:lnTo>
                    <a:pt x="23040" y="29778"/>
                  </a:lnTo>
                  <a:lnTo>
                    <a:pt x="18253" y="24980"/>
                  </a:lnTo>
                  <a:lnTo>
                    <a:pt x="13431" y="29814"/>
                  </a:lnTo>
                  <a:lnTo>
                    <a:pt x="13431" y="23027"/>
                  </a:lnTo>
                  <a:lnTo>
                    <a:pt x="6633" y="23027"/>
                  </a:lnTo>
                  <a:lnTo>
                    <a:pt x="11443" y="18229"/>
                  </a:lnTo>
                  <a:lnTo>
                    <a:pt x="6633" y="13443"/>
                  </a:lnTo>
                  <a:lnTo>
                    <a:pt x="13419" y="13443"/>
                  </a:lnTo>
                  <a:lnTo>
                    <a:pt x="13419" y="6632"/>
                  </a:lnTo>
                  <a:close/>
                  <a:moveTo>
                    <a:pt x="29671" y="24087"/>
                  </a:moveTo>
                  <a:lnTo>
                    <a:pt x="31814" y="26230"/>
                  </a:lnTo>
                  <a:lnTo>
                    <a:pt x="30386" y="30409"/>
                  </a:lnTo>
                  <a:lnTo>
                    <a:pt x="26266" y="31802"/>
                  </a:lnTo>
                  <a:lnTo>
                    <a:pt x="24111" y="29635"/>
                  </a:lnTo>
                  <a:lnTo>
                    <a:pt x="24111" y="24087"/>
                  </a:lnTo>
                  <a:close/>
                  <a:moveTo>
                    <a:pt x="12360" y="24099"/>
                  </a:moveTo>
                  <a:lnTo>
                    <a:pt x="12360" y="29659"/>
                  </a:lnTo>
                  <a:lnTo>
                    <a:pt x="12348" y="29659"/>
                  </a:lnTo>
                  <a:lnTo>
                    <a:pt x="10193" y="31814"/>
                  </a:lnTo>
                  <a:lnTo>
                    <a:pt x="6085" y="30409"/>
                  </a:lnTo>
                  <a:lnTo>
                    <a:pt x="4656" y="26242"/>
                  </a:lnTo>
                  <a:lnTo>
                    <a:pt x="6799" y="24099"/>
                  </a:lnTo>
                  <a:close/>
                  <a:moveTo>
                    <a:pt x="18277" y="26492"/>
                  </a:moveTo>
                  <a:lnTo>
                    <a:pt x="22182" y="30421"/>
                  </a:lnTo>
                  <a:lnTo>
                    <a:pt x="22182" y="33457"/>
                  </a:lnTo>
                  <a:lnTo>
                    <a:pt x="22170" y="33457"/>
                  </a:lnTo>
                  <a:lnTo>
                    <a:pt x="18241" y="35231"/>
                  </a:lnTo>
                  <a:lnTo>
                    <a:pt x="14312" y="33457"/>
                  </a:lnTo>
                  <a:lnTo>
                    <a:pt x="14312" y="30445"/>
                  </a:lnTo>
                  <a:lnTo>
                    <a:pt x="18277" y="26492"/>
                  </a:lnTo>
                  <a:close/>
                  <a:moveTo>
                    <a:pt x="18229" y="0"/>
                  </a:moveTo>
                  <a:lnTo>
                    <a:pt x="13205" y="2263"/>
                  </a:lnTo>
                  <a:lnTo>
                    <a:pt x="13205" y="6144"/>
                  </a:lnTo>
                  <a:lnTo>
                    <a:pt x="10455" y="3417"/>
                  </a:lnTo>
                  <a:lnTo>
                    <a:pt x="5144" y="5239"/>
                  </a:lnTo>
                  <a:lnTo>
                    <a:pt x="3358" y="10490"/>
                  </a:lnTo>
                  <a:lnTo>
                    <a:pt x="6121" y="13240"/>
                  </a:lnTo>
                  <a:lnTo>
                    <a:pt x="2251" y="13240"/>
                  </a:lnTo>
                  <a:lnTo>
                    <a:pt x="1" y="18205"/>
                  </a:lnTo>
                  <a:lnTo>
                    <a:pt x="2239" y="23229"/>
                  </a:lnTo>
                  <a:lnTo>
                    <a:pt x="6145" y="23229"/>
                  </a:lnTo>
                  <a:lnTo>
                    <a:pt x="3418" y="25956"/>
                  </a:lnTo>
                  <a:lnTo>
                    <a:pt x="5240" y="31254"/>
                  </a:lnTo>
                  <a:lnTo>
                    <a:pt x="10490" y="33040"/>
                  </a:lnTo>
                  <a:lnTo>
                    <a:pt x="13229" y="30302"/>
                  </a:lnTo>
                  <a:lnTo>
                    <a:pt x="13229" y="34159"/>
                  </a:lnTo>
                  <a:lnTo>
                    <a:pt x="18241" y="36422"/>
                  </a:lnTo>
                  <a:lnTo>
                    <a:pt x="23254" y="34159"/>
                  </a:lnTo>
                  <a:lnTo>
                    <a:pt x="23254" y="30290"/>
                  </a:lnTo>
                  <a:lnTo>
                    <a:pt x="25992" y="33040"/>
                  </a:lnTo>
                  <a:lnTo>
                    <a:pt x="31255" y="31254"/>
                  </a:lnTo>
                  <a:lnTo>
                    <a:pt x="33065" y="25956"/>
                  </a:lnTo>
                  <a:lnTo>
                    <a:pt x="30338" y="23229"/>
                  </a:lnTo>
                  <a:lnTo>
                    <a:pt x="34243" y="23229"/>
                  </a:lnTo>
                  <a:lnTo>
                    <a:pt x="36470" y="18205"/>
                  </a:lnTo>
                  <a:lnTo>
                    <a:pt x="34196" y="13228"/>
                  </a:lnTo>
                  <a:lnTo>
                    <a:pt x="30326" y="13228"/>
                  </a:lnTo>
                  <a:lnTo>
                    <a:pt x="33100" y="10478"/>
                  </a:lnTo>
                  <a:lnTo>
                    <a:pt x="31374" y="5406"/>
                  </a:lnTo>
                  <a:lnTo>
                    <a:pt x="31112" y="5322"/>
                  </a:lnTo>
                  <a:lnTo>
                    <a:pt x="26016" y="3417"/>
                  </a:lnTo>
                  <a:lnTo>
                    <a:pt x="23242" y="6156"/>
                  </a:lnTo>
                  <a:lnTo>
                    <a:pt x="23242" y="2263"/>
                  </a:lnTo>
                  <a:lnTo>
                    <a:pt x="18229"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5" name="Google Shape;545;p9"/>
            <p:cNvSpPr/>
            <p:nvPr/>
          </p:nvSpPr>
          <p:spPr>
            <a:xfrm>
              <a:off x="353900" y="3763400"/>
              <a:ext cx="604875" cy="604550"/>
            </a:xfrm>
            <a:custGeom>
              <a:rect l="l" t="t" r="r" b="b"/>
              <a:pathLst>
                <a:path w="24195" h="24182" extrusionOk="0">
                  <a:moveTo>
                    <a:pt x="12097" y="5286"/>
                  </a:moveTo>
                  <a:lnTo>
                    <a:pt x="14050" y="7287"/>
                  </a:lnTo>
                  <a:lnTo>
                    <a:pt x="16872" y="7311"/>
                  </a:lnTo>
                  <a:lnTo>
                    <a:pt x="16872" y="10085"/>
                  </a:lnTo>
                  <a:lnTo>
                    <a:pt x="18872" y="12097"/>
                  </a:lnTo>
                  <a:lnTo>
                    <a:pt x="16907" y="14061"/>
                  </a:lnTo>
                  <a:lnTo>
                    <a:pt x="16896" y="16895"/>
                  </a:lnTo>
                  <a:lnTo>
                    <a:pt x="14074" y="16895"/>
                  </a:lnTo>
                  <a:lnTo>
                    <a:pt x="12109" y="18860"/>
                  </a:lnTo>
                  <a:lnTo>
                    <a:pt x="10073" y="16871"/>
                  </a:lnTo>
                  <a:lnTo>
                    <a:pt x="7275" y="16895"/>
                  </a:lnTo>
                  <a:lnTo>
                    <a:pt x="7275" y="14073"/>
                  </a:lnTo>
                  <a:lnTo>
                    <a:pt x="5275" y="12097"/>
                  </a:lnTo>
                  <a:lnTo>
                    <a:pt x="7275" y="10085"/>
                  </a:lnTo>
                  <a:lnTo>
                    <a:pt x="7275" y="7311"/>
                  </a:lnTo>
                  <a:lnTo>
                    <a:pt x="10109" y="7287"/>
                  </a:lnTo>
                  <a:lnTo>
                    <a:pt x="12097" y="5286"/>
                  </a:lnTo>
                  <a:close/>
                  <a:moveTo>
                    <a:pt x="7085" y="0"/>
                  </a:moveTo>
                  <a:lnTo>
                    <a:pt x="7085" y="7096"/>
                  </a:lnTo>
                  <a:lnTo>
                    <a:pt x="1" y="7096"/>
                  </a:lnTo>
                  <a:lnTo>
                    <a:pt x="5013" y="12097"/>
                  </a:lnTo>
                  <a:lnTo>
                    <a:pt x="1" y="17097"/>
                  </a:lnTo>
                  <a:lnTo>
                    <a:pt x="7085" y="17097"/>
                  </a:lnTo>
                  <a:lnTo>
                    <a:pt x="7085" y="24182"/>
                  </a:lnTo>
                  <a:lnTo>
                    <a:pt x="12109" y="19157"/>
                  </a:lnTo>
                  <a:lnTo>
                    <a:pt x="17098" y="24158"/>
                  </a:lnTo>
                  <a:lnTo>
                    <a:pt x="17098" y="17097"/>
                  </a:lnTo>
                  <a:lnTo>
                    <a:pt x="24194" y="17097"/>
                  </a:lnTo>
                  <a:lnTo>
                    <a:pt x="19182" y="12097"/>
                  </a:lnTo>
                  <a:lnTo>
                    <a:pt x="24182" y="7096"/>
                  </a:lnTo>
                  <a:lnTo>
                    <a:pt x="17098" y="7096"/>
                  </a:lnTo>
                  <a:lnTo>
                    <a:pt x="17098" y="24"/>
                  </a:lnTo>
                  <a:lnTo>
                    <a:pt x="12109" y="5001"/>
                  </a:lnTo>
                  <a:lnTo>
                    <a:pt x="7085" y="0"/>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6" name="Google Shape;546;p9"/>
            <p:cNvSpPr/>
            <p:nvPr/>
          </p:nvSpPr>
          <p:spPr>
            <a:xfrm>
              <a:off x="321450" y="3731250"/>
              <a:ext cx="670050" cy="669450"/>
            </a:xfrm>
            <a:custGeom>
              <a:rect l="l" t="t" r="r" b="b"/>
              <a:pathLst>
                <a:path w="26802" h="26778" extrusionOk="0">
                  <a:moveTo>
                    <a:pt x="8919" y="2584"/>
                  </a:moveTo>
                  <a:lnTo>
                    <a:pt x="12800" y="6430"/>
                  </a:lnTo>
                  <a:lnTo>
                    <a:pt x="11181" y="8037"/>
                  </a:lnTo>
                  <a:lnTo>
                    <a:pt x="8919" y="8037"/>
                  </a:lnTo>
                  <a:lnTo>
                    <a:pt x="8919" y="2584"/>
                  </a:lnTo>
                  <a:close/>
                  <a:moveTo>
                    <a:pt x="17860" y="2608"/>
                  </a:moveTo>
                  <a:lnTo>
                    <a:pt x="17860" y="8061"/>
                  </a:lnTo>
                  <a:lnTo>
                    <a:pt x="15598" y="8061"/>
                  </a:lnTo>
                  <a:lnTo>
                    <a:pt x="14038" y="6453"/>
                  </a:lnTo>
                  <a:lnTo>
                    <a:pt x="17860" y="2608"/>
                  </a:lnTo>
                  <a:close/>
                  <a:moveTo>
                    <a:pt x="8049" y="8918"/>
                  </a:moveTo>
                  <a:lnTo>
                    <a:pt x="8049" y="11156"/>
                  </a:lnTo>
                  <a:lnTo>
                    <a:pt x="6466" y="12776"/>
                  </a:lnTo>
                  <a:lnTo>
                    <a:pt x="2608" y="8918"/>
                  </a:lnTo>
                  <a:close/>
                  <a:moveTo>
                    <a:pt x="24182" y="8918"/>
                  </a:moveTo>
                  <a:lnTo>
                    <a:pt x="20337" y="12776"/>
                  </a:lnTo>
                  <a:lnTo>
                    <a:pt x="18741" y="11156"/>
                  </a:lnTo>
                  <a:lnTo>
                    <a:pt x="18741" y="8918"/>
                  </a:lnTo>
                  <a:close/>
                  <a:moveTo>
                    <a:pt x="6442" y="13990"/>
                  </a:moveTo>
                  <a:lnTo>
                    <a:pt x="8049" y="15585"/>
                  </a:lnTo>
                  <a:lnTo>
                    <a:pt x="8049" y="17848"/>
                  </a:lnTo>
                  <a:lnTo>
                    <a:pt x="2584" y="17848"/>
                  </a:lnTo>
                  <a:lnTo>
                    <a:pt x="6442" y="13990"/>
                  </a:lnTo>
                  <a:close/>
                  <a:moveTo>
                    <a:pt x="20337" y="13990"/>
                  </a:moveTo>
                  <a:lnTo>
                    <a:pt x="24182" y="17848"/>
                  </a:lnTo>
                  <a:lnTo>
                    <a:pt x="18741" y="17848"/>
                  </a:lnTo>
                  <a:lnTo>
                    <a:pt x="18753" y="15574"/>
                  </a:lnTo>
                  <a:lnTo>
                    <a:pt x="20337" y="13990"/>
                  </a:lnTo>
                  <a:close/>
                  <a:moveTo>
                    <a:pt x="13431" y="7358"/>
                  </a:moveTo>
                  <a:lnTo>
                    <a:pt x="14836" y="8811"/>
                  </a:lnTo>
                  <a:lnTo>
                    <a:pt x="15157" y="9144"/>
                  </a:lnTo>
                  <a:lnTo>
                    <a:pt x="17658" y="9144"/>
                  </a:lnTo>
                  <a:lnTo>
                    <a:pt x="17658" y="11168"/>
                  </a:lnTo>
                  <a:lnTo>
                    <a:pt x="17658" y="11609"/>
                  </a:lnTo>
                  <a:lnTo>
                    <a:pt x="17967" y="11930"/>
                  </a:lnTo>
                  <a:lnTo>
                    <a:pt x="19420" y="13395"/>
                  </a:lnTo>
                  <a:lnTo>
                    <a:pt x="17991" y="14823"/>
                  </a:lnTo>
                  <a:lnTo>
                    <a:pt x="17682" y="15145"/>
                  </a:lnTo>
                  <a:lnTo>
                    <a:pt x="17682" y="15585"/>
                  </a:lnTo>
                  <a:lnTo>
                    <a:pt x="17670" y="17657"/>
                  </a:lnTo>
                  <a:lnTo>
                    <a:pt x="15169" y="17657"/>
                  </a:lnTo>
                  <a:lnTo>
                    <a:pt x="14860" y="17967"/>
                  </a:lnTo>
                  <a:lnTo>
                    <a:pt x="13407" y="19395"/>
                  </a:lnTo>
                  <a:lnTo>
                    <a:pt x="11919" y="17955"/>
                  </a:lnTo>
                  <a:lnTo>
                    <a:pt x="11609" y="17645"/>
                  </a:lnTo>
                  <a:lnTo>
                    <a:pt x="9145" y="17645"/>
                  </a:lnTo>
                  <a:lnTo>
                    <a:pt x="9145" y="15585"/>
                  </a:lnTo>
                  <a:lnTo>
                    <a:pt x="9145" y="15145"/>
                  </a:lnTo>
                  <a:lnTo>
                    <a:pt x="8823" y="14823"/>
                  </a:lnTo>
                  <a:lnTo>
                    <a:pt x="7371" y="13383"/>
                  </a:lnTo>
                  <a:lnTo>
                    <a:pt x="8823" y="11906"/>
                  </a:lnTo>
                  <a:lnTo>
                    <a:pt x="9145" y="11597"/>
                  </a:lnTo>
                  <a:lnTo>
                    <a:pt x="9145" y="11156"/>
                  </a:lnTo>
                  <a:lnTo>
                    <a:pt x="9145" y="9132"/>
                  </a:lnTo>
                  <a:lnTo>
                    <a:pt x="11645" y="9132"/>
                  </a:lnTo>
                  <a:lnTo>
                    <a:pt x="11955" y="8811"/>
                  </a:lnTo>
                  <a:lnTo>
                    <a:pt x="13431" y="7358"/>
                  </a:lnTo>
                  <a:close/>
                  <a:moveTo>
                    <a:pt x="17860" y="18717"/>
                  </a:moveTo>
                  <a:lnTo>
                    <a:pt x="17860" y="24134"/>
                  </a:lnTo>
                  <a:lnTo>
                    <a:pt x="14038" y="20288"/>
                  </a:lnTo>
                  <a:lnTo>
                    <a:pt x="15610" y="18717"/>
                  </a:lnTo>
                  <a:close/>
                  <a:moveTo>
                    <a:pt x="11181" y="18717"/>
                  </a:moveTo>
                  <a:lnTo>
                    <a:pt x="12800" y="20288"/>
                  </a:lnTo>
                  <a:lnTo>
                    <a:pt x="8919" y="24158"/>
                  </a:lnTo>
                  <a:lnTo>
                    <a:pt x="8919" y="18717"/>
                  </a:lnTo>
                  <a:close/>
                  <a:moveTo>
                    <a:pt x="7847" y="0"/>
                  </a:moveTo>
                  <a:lnTo>
                    <a:pt x="7847" y="2596"/>
                  </a:lnTo>
                  <a:lnTo>
                    <a:pt x="7847" y="7846"/>
                  </a:lnTo>
                  <a:lnTo>
                    <a:pt x="1" y="7846"/>
                  </a:lnTo>
                  <a:lnTo>
                    <a:pt x="1846" y="9692"/>
                  </a:lnTo>
                  <a:lnTo>
                    <a:pt x="5549" y="13395"/>
                  </a:lnTo>
                  <a:lnTo>
                    <a:pt x="1846" y="17109"/>
                  </a:lnTo>
                  <a:lnTo>
                    <a:pt x="1" y="18943"/>
                  </a:lnTo>
                  <a:lnTo>
                    <a:pt x="7859" y="18943"/>
                  </a:lnTo>
                  <a:lnTo>
                    <a:pt x="7859" y="24194"/>
                  </a:lnTo>
                  <a:lnTo>
                    <a:pt x="7859" y="26777"/>
                  </a:lnTo>
                  <a:lnTo>
                    <a:pt x="9692" y="24944"/>
                  </a:lnTo>
                  <a:lnTo>
                    <a:pt x="13431" y="21217"/>
                  </a:lnTo>
                  <a:lnTo>
                    <a:pt x="17098" y="24920"/>
                  </a:lnTo>
                  <a:lnTo>
                    <a:pt x="18944" y="26765"/>
                  </a:lnTo>
                  <a:lnTo>
                    <a:pt x="18944" y="24158"/>
                  </a:lnTo>
                  <a:lnTo>
                    <a:pt x="18944" y="18943"/>
                  </a:lnTo>
                  <a:lnTo>
                    <a:pt x="26802" y="18943"/>
                  </a:lnTo>
                  <a:lnTo>
                    <a:pt x="24944" y="17086"/>
                  </a:lnTo>
                  <a:lnTo>
                    <a:pt x="21242" y="13383"/>
                  </a:lnTo>
                  <a:lnTo>
                    <a:pt x="24944" y="9680"/>
                  </a:lnTo>
                  <a:lnTo>
                    <a:pt x="26790" y="7835"/>
                  </a:lnTo>
                  <a:lnTo>
                    <a:pt x="18932" y="7835"/>
                  </a:lnTo>
                  <a:lnTo>
                    <a:pt x="18932" y="2596"/>
                  </a:lnTo>
                  <a:lnTo>
                    <a:pt x="18932" y="0"/>
                  </a:lnTo>
                  <a:lnTo>
                    <a:pt x="17098" y="1834"/>
                  </a:lnTo>
                  <a:lnTo>
                    <a:pt x="13407" y="5513"/>
                  </a:lnTo>
                  <a:lnTo>
                    <a:pt x="9681" y="1810"/>
                  </a:lnTo>
                  <a:lnTo>
                    <a:pt x="7847" y="0"/>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7" name="Google Shape;547;p9"/>
            <p:cNvSpPr/>
            <p:nvPr/>
          </p:nvSpPr>
          <p:spPr>
            <a:xfrm>
              <a:off x="479225" y="3888400"/>
              <a:ext cx="354225" cy="353350"/>
            </a:xfrm>
            <a:custGeom>
              <a:rect l="l" t="t" r="r" b="b"/>
              <a:pathLst>
                <a:path w="14169" h="14134" extrusionOk="0">
                  <a:moveTo>
                    <a:pt x="7096" y="1"/>
                  </a:moveTo>
                  <a:lnTo>
                    <a:pt x="5013" y="2084"/>
                  </a:lnTo>
                  <a:lnTo>
                    <a:pt x="2608" y="2096"/>
                  </a:lnTo>
                  <a:lnTo>
                    <a:pt x="2072" y="2096"/>
                  </a:lnTo>
                  <a:lnTo>
                    <a:pt x="2072" y="5001"/>
                  </a:lnTo>
                  <a:lnTo>
                    <a:pt x="0" y="7097"/>
                  </a:lnTo>
                  <a:lnTo>
                    <a:pt x="2072" y="9169"/>
                  </a:lnTo>
                  <a:lnTo>
                    <a:pt x="2072" y="12097"/>
                  </a:lnTo>
                  <a:lnTo>
                    <a:pt x="5001" y="12097"/>
                  </a:lnTo>
                  <a:lnTo>
                    <a:pt x="7096" y="14133"/>
                  </a:lnTo>
                  <a:lnTo>
                    <a:pt x="7477" y="13776"/>
                  </a:lnTo>
                  <a:lnTo>
                    <a:pt x="9156" y="12097"/>
                  </a:lnTo>
                  <a:lnTo>
                    <a:pt x="12085" y="12097"/>
                  </a:lnTo>
                  <a:lnTo>
                    <a:pt x="12097" y="9157"/>
                  </a:lnTo>
                  <a:lnTo>
                    <a:pt x="14169" y="7097"/>
                  </a:lnTo>
                  <a:lnTo>
                    <a:pt x="12085" y="5001"/>
                  </a:lnTo>
                  <a:lnTo>
                    <a:pt x="12085" y="2096"/>
                  </a:lnTo>
                  <a:lnTo>
                    <a:pt x="9144" y="2084"/>
                  </a:lnTo>
                  <a:lnTo>
                    <a:pt x="7096" y="1"/>
                  </a:lnTo>
                  <a:close/>
                </a:path>
              </a:pathLst>
            </a:custGeom>
            <a:solidFill>
              <a:srgbClr val="4FC5F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8" name="Google Shape;548;p9"/>
            <p:cNvSpPr/>
            <p:nvPr/>
          </p:nvSpPr>
          <p:spPr>
            <a:xfrm>
              <a:off x="479225" y="3888400"/>
              <a:ext cx="354225" cy="353350"/>
            </a:xfrm>
            <a:custGeom>
              <a:rect l="l" t="t" r="r" b="b"/>
              <a:pathLst>
                <a:path w="14169" h="14134" extrusionOk="0">
                  <a:moveTo>
                    <a:pt x="7096" y="1"/>
                  </a:moveTo>
                  <a:lnTo>
                    <a:pt x="5013" y="2084"/>
                  </a:lnTo>
                  <a:lnTo>
                    <a:pt x="2608" y="2096"/>
                  </a:lnTo>
                  <a:lnTo>
                    <a:pt x="2072" y="2096"/>
                  </a:lnTo>
                  <a:lnTo>
                    <a:pt x="2072" y="5001"/>
                  </a:lnTo>
                  <a:lnTo>
                    <a:pt x="0" y="7097"/>
                  </a:lnTo>
                  <a:lnTo>
                    <a:pt x="2072" y="9169"/>
                  </a:lnTo>
                  <a:lnTo>
                    <a:pt x="2072" y="12097"/>
                  </a:lnTo>
                  <a:lnTo>
                    <a:pt x="5001" y="12097"/>
                  </a:lnTo>
                  <a:lnTo>
                    <a:pt x="7096" y="14133"/>
                  </a:lnTo>
                  <a:lnTo>
                    <a:pt x="7477" y="13776"/>
                  </a:lnTo>
                  <a:lnTo>
                    <a:pt x="9156" y="12097"/>
                  </a:lnTo>
                  <a:lnTo>
                    <a:pt x="12085" y="12097"/>
                  </a:lnTo>
                  <a:lnTo>
                    <a:pt x="12097" y="9157"/>
                  </a:lnTo>
                  <a:lnTo>
                    <a:pt x="14169" y="7097"/>
                  </a:lnTo>
                  <a:lnTo>
                    <a:pt x="12085" y="5001"/>
                  </a:lnTo>
                  <a:lnTo>
                    <a:pt x="12085" y="2096"/>
                  </a:lnTo>
                  <a:lnTo>
                    <a:pt x="9144" y="2084"/>
                  </a:lnTo>
                  <a:lnTo>
                    <a:pt x="7096" y="1"/>
                  </a:lnTo>
                  <a:close/>
                </a:path>
              </a:pathLst>
            </a:custGeom>
            <a:solidFill>
              <a:schemeClr val="dk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49" name="Google Shape;549;p9"/>
            <p:cNvSpPr/>
            <p:nvPr/>
          </p:nvSpPr>
          <p:spPr>
            <a:xfrm>
              <a:off x="459875" y="3869050"/>
              <a:ext cx="392025" cy="392050"/>
            </a:xfrm>
            <a:custGeom>
              <a:rect l="l" t="t" r="r" b="b"/>
              <a:pathLst>
                <a:path w="15681" h="15682" extrusionOk="0">
                  <a:moveTo>
                    <a:pt x="7870" y="1537"/>
                  </a:moveTo>
                  <a:lnTo>
                    <a:pt x="9692" y="3394"/>
                  </a:lnTo>
                  <a:lnTo>
                    <a:pt x="12323" y="3406"/>
                  </a:lnTo>
                  <a:lnTo>
                    <a:pt x="12323" y="6002"/>
                  </a:lnTo>
                  <a:lnTo>
                    <a:pt x="14181" y="7871"/>
                  </a:lnTo>
                  <a:lnTo>
                    <a:pt x="12359" y="9704"/>
                  </a:lnTo>
                  <a:lnTo>
                    <a:pt x="12335" y="12336"/>
                  </a:lnTo>
                  <a:lnTo>
                    <a:pt x="9716" y="12336"/>
                  </a:lnTo>
                  <a:lnTo>
                    <a:pt x="7894" y="14169"/>
                  </a:lnTo>
                  <a:lnTo>
                    <a:pt x="6001" y="12336"/>
                  </a:lnTo>
                  <a:lnTo>
                    <a:pt x="3393" y="12348"/>
                  </a:lnTo>
                  <a:lnTo>
                    <a:pt x="3393" y="9728"/>
                  </a:lnTo>
                  <a:lnTo>
                    <a:pt x="1536" y="7883"/>
                  </a:lnTo>
                  <a:lnTo>
                    <a:pt x="3393" y="6013"/>
                  </a:lnTo>
                  <a:lnTo>
                    <a:pt x="3393" y="3418"/>
                  </a:lnTo>
                  <a:lnTo>
                    <a:pt x="6025" y="3418"/>
                  </a:lnTo>
                  <a:lnTo>
                    <a:pt x="7870" y="1537"/>
                  </a:lnTo>
                  <a:close/>
                  <a:moveTo>
                    <a:pt x="7894" y="1"/>
                  </a:moveTo>
                  <a:lnTo>
                    <a:pt x="7120" y="775"/>
                  </a:lnTo>
                  <a:lnTo>
                    <a:pt x="5572" y="2323"/>
                  </a:lnTo>
                  <a:lnTo>
                    <a:pt x="2310" y="2323"/>
                  </a:lnTo>
                  <a:lnTo>
                    <a:pt x="2310" y="3394"/>
                  </a:lnTo>
                  <a:lnTo>
                    <a:pt x="2310" y="5537"/>
                  </a:lnTo>
                  <a:lnTo>
                    <a:pt x="762" y="7097"/>
                  </a:lnTo>
                  <a:lnTo>
                    <a:pt x="0" y="7859"/>
                  </a:lnTo>
                  <a:lnTo>
                    <a:pt x="762" y="8621"/>
                  </a:lnTo>
                  <a:lnTo>
                    <a:pt x="2286" y="10145"/>
                  </a:lnTo>
                  <a:lnTo>
                    <a:pt x="2286" y="12324"/>
                  </a:lnTo>
                  <a:lnTo>
                    <a:pt x="2286" y="13407"/>
                  </a:lnTo>
                  <a:lnTo>
                    <a:pt x="5548" y="13407"/>
                  </a:lnTo>
                  <a:lnTo>
                    <a:pt x="7132" y="14943"/>
                  </a:lnTo>
                  <a:lnTo>
                    <a:pt x="7882" y="15681"/>
                  </a:lnTo>
                  <a:lnTo>
                    <a:pt x="8632" y="14943"/>
                  </a:lnTo>
                  <a:lnTo>
                    <a:pt x="10144" y="13419"/>
                  </a:lnTo>
                  <a:lnTo>
                    <a:pt x="13395" y="13419"/>
                  </a:lnTo>
                  <a:lnTo>
                    <a:pt x="13395" y="12348"/>
                  </a:lnTo>
                  <a:lnTo>
                    <a:pt x="13407" y="10157"/>
                  </a:lnTo>
                  <a:lnTo>
                    <a:pt x="14931" y="8645"/>
                  </a:lnTo>
                  <a:lnTo>
                    <a:pt x="15681" y="7883"/>
                  </a:lnTo>
                  <a:lnTo>
                    <a:pt x="14931" y="7121"/>
                  </a:lnTo>
                  <a:lnTo>
                    <a:pt x="13383" y="5561"/>
                  </a:lnTo>
                  <a:lnTo>
                    <a:pt x="13383" y="3418"/>
                  </a:lnTo>
                  <a:lnTo>
                    <a:pt x="13383" y="2334"/>
                  </a:lnTo>
                  <a:lnTo>
                    <a:pt x="10132" y="2334"/>
                  </a:lnTo>
                  <a:lnTo>
                    <a:pt x="8632" y="799"/>
                  </a:lnTo>
                  <a:lnTo>
                    <a:pt x="7894" y="1"/>
                  </a:lnTo>
                  <a:close/>
                </a:path>
              </a:pathLst>
            </a:custGeom>
            <a:solidFill>
              <a:schemeClr val="l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4177405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aption">
  <p:cSld name="Caption">
    <p:spTree>
      <p:nvGrpSpPr>
        <p:cNvPr id="1" name="Shape 550"/>
        <p:cNvGrpSpPr/>
        <p:nvPr/>
      </p:nvGrpSpPr>
      <p:grpSpPr>
        <a:xfrm>
          <a:off x="0" y="0"/>
          <a:ext cx="0" cy="0"/>
        </a:xfrm>
      </p:grpSpPr>
      <p:sp>
        <p:nvSpPr>
          <p:cNvPr id="551" name="Google Shape;551;p10"/>
          <p:cNvSpPr txBox="1">
            <a:spLocks noGrp="1"/>
          </p:cNvSpPr>
          <p:nvPr>
            <p:ph type="title"/>
          </p:nvPr>
        </p:nvSpPr>
        <p:spPr>
          <a:xfrm>
            <a:off x="2484900" y="3506700"/>
            <a:ext cx="4174200" cy="1103100"/>
          </a:xfrm>
          <a:prstGeom prst="rect">
            <a:avLst/>
          </a:prstGeom>
          <a:noFill/>
          <a:ln>
            <a:noFill/>
          </a:ln>
        </p:spPr>
        <p:txBody>
          <a:bodyPr spcFirstLastPara="1" wrap="square" lIns="91425" tIns="91425" rIns="91425" bIns="91425" anchor="t" anchorCtr="0">
            <a:noAutofit/>
          </a:bodyPr>
          <a:lstStyle>
            <a:lvl1pPr lvl="0" algn="ctr" rtl="0">
              <a:spcBef>
                <a:spcPct val="0"/>
              </a:spcBef>
              <a:spcAft>
                <a:spcPct val="0"/>
              </a:spcAft>
              <a:buSzPts val="3500"/>
              <a:buNone/>
              <a:defRPr>
                <a:latin typeface="Times New Roman" panose="02020603050405020304" pitchFamily="18" charset="0"/>
                <a:cs typeface="Times New Roman" panose="02020603050405020304" pitchFamily="18" charset="0"/>
              </a:defRPr>
            </a:lvl1pPr>
            <a:lvl2pPr lvl="1" algn="ctr" rtl="0">
              <a:spcBef>
                <a:spcPct val="0"/>
              </a:spcBef>
              <a:spcAft>
                <a:spcPct val="0"/>
              </a:spcAft>
              <a:buSzPts val="3500"/>
              <a:buNone/>
              <a:defRPr/>
            </a:lvl2pPr>
            <a:lvl3pPr lvl="2" algn="ctr" rtl="0">
              <a:spcBef>
                <a:spcPct val="0"/>
              </a:spcBef>
              <a:spcAft>
                <a:spcPct val="0"/>
              </a:spcAft>
              <a:buSzPts val="3500"/>
              <a:buNone/>
              <a:defRPr/>
            </a:lvl3pPr>
            <a:lvl4pPr lvl="3" algn="ctr" rtl="0">
              <a:spcBef>
                <a:spcPct val="0"/>
              </a:spcBef>
              <a:spcAft>
                <a:spcPct val="0"/>
              </a:spcAft>
              <a:buSzPts val="3500"/>
              <a:buNone/>
              <a:defRPr/>
            </a:lvl4pPr>
            <a:lvl5pPr lvl="4" algn="ctr" rtl="0">
              <a:spcBef>
                <a:spcPct val="0"/>
              </a:spcBef>
              <a:spcAft>
                <a:spcPct val="0"/>
              </a:spcAft>
              <a:buSzPts val="3500"/>
              <a:buNone/>
              <a:defRPr/>
            </a:lvl5pPr>
            <a:lvl6pPr lvl="5" algn="ctr" rtl="0">
              <a:spcBef>
                <a:spcPct val="0"/>
              </a:spcBef>
              <a:spcAft>
                <a:spcPct val="0"/>
              </a:spcAft>
              <a:buSzPts val="3500"/>
              <a:buNone/>
              <a:defRPr/>
            </a:lvl6pPr>
            <a:lvl7pPr lvl="6" algn="ctr" rtl="0">
              <a:spcBef>
                <a:spcPct val="0"/>
              </a:spcBef>
              <a:spcAft>
                <a:spcPct val="0"/>
              </a:spcAft>
              <a:buSzPts val="3500"/>
              <a:buNone/>
              <a:defRPr/>
            </a:lvl7pPr>
            <a:lvl8pPr lvl="7" algn="ctr" rtl="0">
              <a:spcBef>
                <a:spcPct val="0"/>
              </a:spcBef>
              <a:spcAft>
                <a:spcPct val="0"/>
              </a:spcAft>
              <a:buSzPts val="3500"/>
              <a:buNone/>
              <a:defRPr/>
            </a:lvl8pPr>
            <a:lvl9pPr lvl="8" algn="ctr" rtl="0">
              <a:spcBef>
                <a:spcPct val="0"/>
              </a:spcBef>
              <a:spcAft>
                <a:spcPct val="0"/>
              </a:spcAft>
              <a:buSzPts val="3500"/>
              <a:buNone/>
              <a:defRPr/>
            </a:lvl9pPr>
          </a:lstStyle>
          <a:p>
            <a:r>
              <a:rPr lang="en-US"/>
              <a:t>Click to edit Master title style</a:t>
            </a:r>
            <a:endParaRPr/>
          </a:p>
        </p:txBody>
      </p:sp>
      <p:sp>
        <p:nvSpPr>
          <p:cNvPr id="552" name="Google Shape;552;p10"/>
          <p:cNvSpPr/>
          <p:nvPr/>
        </p:nvSpPr>
        <p:spPr>
          <a:xfrm>
            <a:off x="1630825" y="2651751"/>
            <a:ext cx="5882376" cy="5868985"/>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53" name="Google Shape;553;p10"/>
          <p:cNvSpPr/>
          <p:nvPr/>
        </p:nvSpPr>
        <p:spPr>
          <a:xfrm>
            <a:off x="1706700" y="2727475"/>
            <a:ext cx="5730522" cy="5717476"/>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06829618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ig number">
  <p:cSld name="Big number">
    <p:spTree>
      <p:nvGrpSpPr>
        <p:cNvPr id="1" name="Shape 554"/>
        <p:cNvGrpSpPr/>
        <p:nvPr/>
      </p:nvGrpSpPr>
      <p:grpSpPr>
        <a:xfrm>
          <a:off x="0" y="0"/>
          <a:ext cx="0" cy="0"/>
        </a:xfrm>
      </p:grpSpPr>
      <p:sp>
        <p:nvSpPr>
          <p:cNvPr id="555" name="Google Shape;555;p11"/>
          <p:cNvSpPr txBox="1">
            <a:spLocks noGrp="1"/>
          </p:cNvSpPr>
          <p:nvPr>
            <p:ph type="title" hasCustomPrompt="1"/>
          </p:nvPr>
        </p:nvSpPr>
        <p:spPr>
          <a:xfrm>
            <a:off x="713250" y="1385625"/>
            <a:ext cx="7717500" cy="1970700"/>
          </a:xfrm>
          <a:prstGeom prst="rect">
            <a:avLst/>
          </a:prstGeom>
          <a:ln>
            <a:noFill/>
          </a:ln>
        </p:spPr>
        <p:txBody>
          <a:bodyPr spcFirstLastPara="1" wrap="square" lIns="91425" tIns="91425" rIns="91425" bIns="91425" anchor="ctr" anchorCtr="0">
            <a:noAutofit/>
          </a:bodyPr>
          <a:lstStyle>
            <a:lvl1pPr lvl="0" algn="ctr">
              <a:spcBef>
                <a:spcPct val="0"/>
              </a:spcBef>
              <a:spcAft>
                <a:spcPct val="0"/>
              </a:spcAft>
              <a:buSzPts val="9600"/>
              <a:buNone/>
              <a:defRPr sz="12000">
                <a:latin typeface="Times New Roman" panose="02020603050405020304" pitchFamily="18" charset="0"/>
                <a:cs typeface="Times New Roman" panose="02020603050405020304" pitchFamily="18" charset="0"/>
              </a:defRPr>
            </a:lvl1pPr>
            <a:lvl2pPr lvl="1" algn="ctr">
              <a:spcBef>
                <a:spcPct val="0"/>
              </a:spcBef>
              <a:spcAft>
                <a:spcPct val="0"/>
              </a:spcAft>
              <a:buSzPts val="9600"/>
              <a:buNone/>
              <a:defRPr sz="9600"/>
            </a:lvl2pPr>
            <a:lvl3pPr lvl="2" algn="ctr">
              <a:spcBef>
                <a:spcPct val="0"/>
              </a:spcBef>
              <a:spcAft>
                <a:spcPct val="0"/>
              </a:spcAft>
              <a:buSzPts val="9600"/>
              <a:buNone/>
              <a:defRPr sz="9600"/>
            </a:lvl3pPr>
            <a:lvl4pPr lvl="3" algn="ctr">
              <a:spcBef>
                <a:spcPct val="0"/>
              </a:spcBef>
              <a:spcAft>
                <a:spcPct val="0"/>
              </a:spcAft>
              <a:buSzPts val="9600"/>
              <a:buNone/>
              <a:defRPr sz="9600"/>
            </a:lvl4pPr>
            <a:lvl5pPr lvl="4" algn="ctr">
              <a:spcBef>
                <a:spcPct val="0"/>
              </a:spcBef>
              <a:spcAft>
                <a:spcPct val="0"/>
              </a:spcAft>
              <a:buSzPts val="9600"/>
              <a:buNone/>
              <a:defRPr sz="9600"/>
            </a:lvl5pPr>
            <a:lvl6pPr lvl="5" algn="ctr">
              <a:spcBef>
                <a:spcPct val="0"/>
              </a:spcBef>
              <a:spcAft>
                <a:spcPct val="0"/>
              </a:spcAft>
              <a:buSzPts val="9600"/>
              <a:buNone/>
              <a:defRPr sz="9600"/>
            </a:lvl6pPr>
            <a:lvl7pPr lvl="6" algn="ctr">
              <a:spcBef>
                <a:spcPct val="0"/>
              </a:spcBef>
              <a:spcAft>
                <a:spcPct val="0"/>
              </a:spcAft>
              <a:buSzPts val="9600"/>
              <a:buNone/>
              <a:defRPr sz="9600"/>
            </a:lvl7pPr>
            <a:lvl8pPr lvl="7" algn="ctr">
              <a:spcBef>
                <a:spcPct val="0"/>
              </a:spcBef>
              <a:spcAft>
                <a:spcPct val="0"/>
              </a:spcAft>
              <a:buSzPts val="9600"/>
              <a:buNone/>
              <a:defRPr sz="9600"/>
            </a:lvl8pPr>
            <a:lvl9pPr lvl="8" algn="ctr">
              <a:spcBef>
                <a:spcPct val="0"/>
              </a:spcBef>
              <a:spcAft>
                <a:spcPct val="0"/>
              </a:spcAft>
              <a:buSzPts val="9600"/>
              <a:buNone/>
              <a:defRPr sz="9600"/>
            </a:lvl9pPr>
          </a:lstStyle>
          <a:p>
            <a:r>
              <a:rPr/>
              <a:t>xx%</a:t>
            </a:r>
          </a:p>
        </p:txBody>
      </p:sp>
      <p:sp>
        <p:nvSpPr>
          <p:cNvPr id="556" name="Google Shape;556;p11"/>
          <p:cNvSpPr txBox="1">
            <a:spLocks noGrp="1"/>
          </p:cNvSpPr>
          <p:nvPr>
            <p:ph type="subTitle" idx="1"/>
          </p:nvPr>
        </p:nvSpPr>
        <p:spPr>
          <a:xfrm>
            <a:off x="1832100" y="3508725"/>
            <a:ext cx="5479800" cy="526800"/>
          </a:xfrm>
          <a:prstGeom prst="rect">
            <a:avLst/>
          </a:prstGeom>
          <a:ln>
            <a:noFill/>
          </a:ln>
        </p:spPr>
        <p:txBody>
          <a:bodyPr spcFirstLastPara="1" wrap="square" lIns="91425" tIns="91425" rIns="91425" bIns="91425" anchor="t" anchorCtr="0">
            <a:noAutofit/>
          </a:bodyPr>
          <a:lstStyle>
            <a:lvl1pPr lvl="0" algn="ctr" rtl="0">
              <a:lnSpc>
                <a:spcPct val="100000"/>
              </a:lnSpc>
              <a:spcBef>
                <a:spcPct val="0"/>
              </a:spcBef>
              <a:spcAft>
                <a:spcPct val="0"/>
              </a:spcAft>
              <a:buSzPts val="1600"/>
              <a:buNone/>
              <a:defRPr sz="1800">
                <a:latin typeface="Times New Roman" panose="02020603050405020304" pitchFamily="18" charset="0"/>
                <a:cs typeface="Times New Roman" panose="02020603050405020304" pitchFamily="18" charset="0"/>
              </a:defRPr>
            </a:lvl1pPr>
            <a:lvl2pPr lvl="1" algn="ctr" rtl="0">
              <a:lnSpc>
                <a:spcPct val="100000"/>
              </a:lnSpc>
              <a:spcBef>
                <a:spcPct val="0"/>
              </a:spcBef>
              <a:spcAft>
                <a:spcPct val="0"/>
              </a:spcAft>
              <a:buSzPts val="1600"/>
              <a:buNone/>
              <a:defRPr sz="1600"/>
            </a:lvl2pPr>
            <a:lvl3pPr lvl="2" algn="ctr" rtl="0">
              <a:lnSpc>
                <a:spcPct val="100000"/>
              </a:lnSpc>
              <a:spcBef>
                <a:spcPts val="1600"/>
              </a:spcBef>
              <a:spcAft>
                <a:spcPct val="0"/>
              </a:spcAft>
              <a:buSzPts val="1600"/>
              <a:buNone/>
              <a:defRPr sz="1600"/>
            </a:lvl3pPr>
            <a:lvl4pPr lvl="3" algn="ctr" rtl="0">
              <a:lnSpc>
                <a:spcPct val="100000"/>
              </a:lnSpc>
              <a:spcBef>
                <a:spcPts val="1600"/>
              </a:spcBef>
              <a:spcAft>
                <a:spcPct val="0"/>
              </a:spcAft>
              <a:buSzPts val="1600"/>
              <a:buNone/>
              <a:defRPr sz="1600"/>
            </a:lvl4pPr>
            <a:lvl5pPr lvl="4" algn="ctr" rtl="0">
              <a:lnSpc>
                <a:spcPct val="100000"/>
              </a:lnSpc>
              <a:spcBef>
                <a:spcPts val="1600"/>
              </a:spcBef>
              <a:spcAft>
                <a:spcPct val="0"/>
              </a:spcAft>
              <a:buSzPts val="1600"/>
              <a:buNone/>
              <a:defRPr sz="1600"/>
            </a:lvl5pPr>
            <a:lvl6pPr lvl="5" algn="ctr" rtl="0">
              <a:lnSpc>
                <a:spcPct val="100000"/>
              </a:lnSpc>
              <a:spcBef>
                <a:spcPts val="1600"/>
              </a:spcBef>
              <a:spcAft>
                <a:spcPct val="0"/>
              </a:spcAft>
              <a:buSzPts val="1600"/>
              <a:buNone/>
              <a:defRPr sz="1600"/>
            </a:lvl6pPr>
            <a:lvl7pPr lvl="6" algn="ctr" rtl="0">
              <a:lnSpc>
                <a:spcPct val="100000"/>
              </a:lnSpc>
              <a:spcBef>
                <a:spcPts val="1600"/>
              </a:spcBef>
              <a:spcAft>
                <a:spcPct val="0"/>
              </a:spcAft>
              <a:buSzPts val="1600"/>
              <a:buNone/>
              <a:defRPr sz="1600"/>
            </a:lvl7pPr>
            <a:lvl8pPr lvl="7" algn="ctr" rtl="0">
              <a:lnSpc>
                <a:spcPct val="100000"/>
              </a:lnSpc>
              <a:spcBef>
                <a:spcPts val="1600"/>
              </a:spcBef>
              <a:spcAft>
                <a:spcPct val="0"/>
              </a:spcAft>
              <a:buSzPts val="1600"/>
              <a:buNone/>
              <a:defRPr sz="1600"/>
            </a:lvl8pPr>
            <a:lvl9pPr lvl="8" algn="ctr" rtl="0">
              <a:lnSpc>
                <a:spcPct val="100000"/>
              </a:lnSpc>
              <a:spcBef>
                <a:spcPts val="1600"/>
              </a:spcBef>
              <a:spcAft>
                <a:spcPts val="1600"/>
              </a:spcAft>
              <a:buSzPts val="1600"/>
              <a:buNone/>
              <a:defRPr sz="1600"/>
            </a:lvl9pPr>
          </a:lstStyle>
          <a:p>
            <a:r>
              <a:rPr lang="en-US"/>
              <a:t>Click to edit Master subtitle style</a:t>
            </a:r>
            <a:endParaRPr/>
          </a:p>
        </p:txBody>
      </p:sp>
      <p:grpSp>
        <p:nvGrpSpPr>
          <p:cNvPr id="557" name="Google Shape;557;p11"/>
          <p:cNvGrpSpPr/>
          <p:nvPr/>
        </p:nvGrpSpPr>
        <p:grpSpPr>
          <a:xfrm>
            <a:off x="7796908" y="2698391"/>
            <a:ext cx="2694188" cy="2691979"/>
            <a:chOff x="5375050" y="1992925"/>
            <a:chExt cx="1676950" cy="1675575"/>
          </a:xfrm>
        </p:grpSpPr>
        <p:sp>
          <p:nvSpPr>
            <p:cNvPr id="558" name="Google Shape;558;p11"/>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59" name="Google Shape;559;p11"/>
            <p:cNvSpPr/>
            <p:nvPr/>
          </p:nvSpPr>
          <p:spPr>
            <a:xfrm>
              <a:off x="5401608"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0" name="Google Shape;560;p11"/>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1" name="Google Shape;561;p11"/>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2" name="Google Shape;562;p11"/>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3" name="Google Shape;563;p11"/>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4" name="Google Shape;564;p11"/>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5" name="Google Shape;565;p11"/>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66" name="Google Shape;566;p11"/>
          <p:cNvGrpSpPr/>
          <p:nvPr/>
        </p:nvGrpSpPr>
        <p:grpSpPr>
          <a:xfrm>
            <a:off x="-1347198" y="3709036"/>
            <a:ext cx="2694299" cy="2855695"/>
            <a:chOff x="564400" y="1776000"/>
            <a:chExt cx="2020775" cy="2141825"/>
          </a:xfrm>
        </p:grpSpPr>
        <p:sp>
          <p:nvSpPr>
            <p:cNvPr id="567" name="Google Shape;567;p11"/>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8" name="Google Shape;568;p11"/>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69" name="Google Shape;569;p11"/>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0" name="Google Shape;570;p11"/>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1" name="Google Shape;571;p11"/>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2" name="Google Shape;572;p11"/>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3" name="Google Shape;573;p11"/>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4" name="Google Shape;574;p11"/>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5" name="Google Shape;575;p11"/>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6" name="Google Shape;576;p11"/>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7" name="Google Shape;577;p11"/>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8" name="Google Shape;578;p11"/>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79" name="Google Shape;579;p11"/>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80" name="Google Shape;580;p11"/>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581" name="Google Shape;581;p11"/>
          <p:cNvSpPr/>
          <p:nvPr/>
        </p:nvSpPr>
        <p:spPr>
          <a:xfrm>
            <a:off x="7898324" y="204741"/>
            <a:ext cx="930317" cy="930376"/>
          </a:xfrm>
          <a:custGeom>
            <a:rect l="l" t="t" r="r" b="b"/>
            <a:pathLst>
              <a:path w="100602" h="100554" extrusionOk="0">
                <a:moveTo>
                  <a:pt x="48035" y="0"/>
                </a:moveTo>
                <a:lnTo>
                  <a:pt x="38781" y="25616"/>
                </a:lnTo>
                <a:lnTo>
                  <a:pt x="13142" y="16314"/>
                </a:lnTo>
                <a:lnTo>
                  <a:pt x="24662" y="40975"/>
                </a:lnTo>
                <a:lnTo>
                  <a:pt x="0" y="52495"/>
                </a:lnTo>
                <a:lnTo>
                  <a:pt x="25663" y="61797"/>
                </a:lnTo>
                <a:lnTo>
                  <a:pt x="16386" y="87412"/>
                </a:lnTo>
                <a:lnTo>
                  <a:pt x="16386" y="87412"/>
                </a:lnTo>
                <a:lnTo>
                  <a:pt x="41047" y="75845"/>
                </a:lnTo>
                <a:lnTo>
                  <a:pt x="52614" y="100554"/>
                </a:lnTo>
                <a:lnTo>
                  <a:pt x="61868" y="74891"/>
                </a:lnTo>
                <a:lnTo>
                  <a:pt x="87484" y="84168"/>
                </a:lnTo>
                <a:lnTo>
                  <a:pt x="75940" y="59531"/>
                </a:lnTo>
                <a:lnTo>
                  <a:pt x="100601" y="47963"/>
                </a:lnTo>
                <a:lnTo>
                  <a:pt x="74986" y="38686"/>
                </a:lnTo>
                <a:lnTo>
                  <a:pt x="84264" y="13070"/>
                </a:lnTo>
                <a:lnTo>
                  <a:pt x="59579" y="24638"/>
                </a:lnTo>
                <a:lnTo>
                  <a:pt x="480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582" name="Google Shape;582;p11"/>
          <p:cNvPicPr preferRelativeResize="0"/>
          <p:nvPr/>
        </p:nvPicPr>
        <p:blipFill>
          <a:blip r:embed="rId1">
            <a:alphaModFix/>
          </a:blip>
          <a:stretch>
            <a:fillRect/>
          </a:stretch>
        </p:blipFill>
        <p:spPr>
          <a:xfrm>
            <a:off x="-1347212" y="-42925"/>
            <a:ext cx="3151416" cy="2805851"/>
          </a:xfrm>
          <a:prstGeom prst="rect">
            <a:avLst/>
          </a:prstGeom>
          <a:noFill/>
          <a:ln>
            <a:noFill/>
          </a:ln>
        </p:spPr>
      </p:pic>
    </p:spTree>
    <p:extLst>
      <p:ext uri="{BB962C8B-B14F-4D97-AF65-F5344CB8AC3E}">
        <p14:creationId xmlns:p14="http://schemas.microsoft.com/office/powerpoint/2010/main" val="319869499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slideLayout" Target="../slideLayouts/slideLayout42.xml" /><Relationship Id="rId3"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FDFAFE"/>
        </a:solidFill>
        <a:effectLst/>
      </p:bgPr>
    </p:bg>
    <p:spTree>
      <p:nvGrpSpPr>
        <p:cNvPr id="1" name="Shape 5"/>
        <p:cNvGrpSpPr/>
        <p:nvPr/>
      </p:nvGrpSpPr>
      <p:grpSpPr>
        <a:xfrm>
          <a:off x="0" y="0"/>
          <a: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ct val="0"/>
              </a:spcBef>
              <a:spcAft>
                <a:spcPct val="0"/>
              </a:spcAft>
              <a:buClr>
                <a:schemeClr val="dk1"/>
              </a:buClr>
              <a:buSzPts val="3500"/>
              <a:buFont typeface="Spectral"/>
              <a:buNone/>
              <a:defRPr sz="3500" b="1">
                <a:solidFill>
                  <a:schemeClr val="dk1"/>
                </a:solidFill>
                <a:latin typeface="Spectral"/>
                <a:ea typeface="Spectral"/>
                <a:cs typeface="Spectral"/>
                <a:sym typeface="Spectral"/>
              </a:defRPr>
            </a:lvl1pPr>
            <a:lvl2pPr lvl="1"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ct val="0"/>
              </a:spcBef>
              <a:spcAft>
                <a:spcPct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ct val="0"/>
              </a:spcBef>
              <a:spcAft>
                <a:spcPct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1600"/>
              </a:spcBef>
              <a:spcAft>
                <a:spcPct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1600"/>
              </a:spcBef>
              <a:spcAft>
                <a:spcPts val="160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178620351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4" r:id="rId7"/>
    <p:sldLayoutId id="2147483705" r:id="rId8"/>
    <p:sldLayoutId id="2147483706"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42" r:id="rId40"/>
  </p:sldLayoutIdLst>
  <p:transition/>
  <p:timing/>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0E2A47"/>
        </a:solidFill>
        <a:effectLst/>
      </p:bgPr>
    </p:bg>
    <p:spTree>
      <p:nvGrpSpPr>
        <p:cNvPr id="1" name="Shape 3227"/>
        <p:cNvGrpSpPr/>
        <p:nvPr/>
      </p:nvGrpSpPr>
      <p:grpSpPr>
        <a:xfrm>
          <a:off x="0" y="0"/>
          <a:ext cx="0" cy="0"/>
        </a:xfrm>
      </p:grpSpPr>
      <p:sp>
        <p:nvSpPr>
          <p:cNvPr id="3228" name="Google Shape;3228;p4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ct val="0"/>
              </a:spcBef>
              <a:spcAft>
                <a:spcPct val="0"/>
              </a:spcAft>
              <a:buClr>
                <a:srgbClr val="FFFFFF"/>
              </a:buClr>
              <a:buSzPts val="2400"/>
              <a:buNone/>
              <a:defRPr sz="2400">
                <a:solidFill>
                  <a:srgbClr val="FFFFFF"/>
                </a:solidFill>
              </a:defRPr>
            </a:lvl1pPr>
            <a:lvl2pPr lvl="1" algn="ctr" rtl="0">
              <a:spcBef>
                <a:spcPct val="0"/>
              </a:spcBef>
              <a:spcAft>
                <a:spcPct val="0"/>
              </a:spcAft>
              <a:buClr>
                <a:srgbClr val="FFFFFF"/>
              </a:buClr>
              <a:buSzPts val="2400"/>
              <a:buNone/>
              <a:defRPr sz="2400">
                <a:solidFill>
                  <a:srgbClr val="FFFFFF"/>
                </a:solidFill>
              </a:defRPr>
            </a:lvl2pPr>
            <a:lvl3pPr lvl="2" algn="ctr" rtl="0">
              <a:spcBef>
                <a:spcPct val="0"/>
              </a:spcBef>
              <a:spcAft>
                <a:spcPct val="0"/>
              </a:spcAft>
              <a:buClr>
                <a:srgbClr val="FFFFFF"/>
              </a:buClr>
              <a:buSzPts val="2400"/>
              <a:buNone/>
              <a:defRPr sz="2400">
                <a:solidFill>
                  <a:srgbClr val="FFFFFF"/>
                </a:solidFill>
              </a:defRPr>
            </a:lvl3pPr>
            <a:lvl4pPr lvl="3" algn="ctr" rtl="0">
              <a:spcBef>
                <a:spcPct val="0"/>
              </a:spcBef>
              <a:spcAft>
                <a:spcPct val="0"/>
              </a:spcAft>
              <a:buClr>
                <a:srgbClr val="FFFFFF"/>
              </a:buClr>
              <a:buSzPts val="2400"/>
              <a:buNone/>
              <a:defRPr sz="2400">
                <a:solidFill>
                  <a:srgbClr val="FFFFFF"/>
                </a:solidFill>
              </a:defRPr>
            </a:lvl4pPr>
            <a:lvl5pPr lvl="4" algn="ctr" rtl="0">
              <a:spcBef>
                <a:spcPct val="0"/>
              </a:spcBef>
              <a:spcAft>
                <a:spcPct val="0"/>
              </a:spcAft>
              <a:buClr>
                <a:srgbClr val="FFFFFF"/>
              </a:buClr>
              <a:buSzPts val="2400"/>
              <a:buNone/>
              <a:defRPr sz="2400">
                <a:solidFill>
                  <a:srgbClr val="FFFFFF"/>
                </a:solidFill>
              </a:defRPr>
            </a:lvl5pPr>
            <a:lvl6pPr lvl="5" algn="ctr" rtl="0">
              <a:spcBef>
                <a:spcPct val="0"/>
              </a:spcBef>
              <a:spcAft>
                <a:spcPct val="0"/>
              </a:spcAft>
              <a:buClr>
                <a:srgbClr val="FFFFFF"/>
              </a:buClr>
              <a:buSzPts val="2400"/>
              <a:buNone/>
              <a:defRPr sz="2400">
                <a:solidFill>
                  <a:srgbClr val="FFFFFF"/>
                </a:solidFill>
              </a:defRPr>
            </a:lvl6pPr>
            <a:lvl7pPr lvl="6" algn="ctr" rtl="0">
              <a:spcBef>
                <a:spcPct val="0"/>
              </a:spcBef>
              <a:spcAft>
                <a:spcPct val="0"/>
              </a:spcAft>
              <a:buClr>
                <a:srgbClr val="FFFFFF"/>
              </a:buClr>
              <a:buSzPts val="2400"/>
              <a:buNone/>
              <a:defRPr sz="2400">
                <a:solidFill>
                  <a:srgbClr val="FFFFFF"/>
                </a:solidFill>
              </a:defRPr>
            </a:lvl7pPr>
            <a:lvl8pPr lvl="7" algn="ctr" rtl="0">
              <a:spcBef>
                <a:spcPct val="0"/>
              </a:spcBef>
              <a:spcAft>
                <a:spcPct val="0"/>
              </a:spcAft>
              <a:buClr>
                <a:srgbClr val="FFFFFF"/>
              </a:buClr>
              <a:buSzPts val="2400"/>
              <a:buNone/>
              <a:defRPr sz="2400">
                <a:solidFill>
                  <a:srgbClr val="FFFFFF"/>
                </a:solidFill>
              </a:defRPr>
            </a:lvl8pPr>
            <a:lvl9pPr lvl="8" algn="ctr" rtl="0">
              <a:spcBef>
                <a:spcPct val="0"/>
              </a:spcBef>
              <a:spcAft>
                <a:spcPct val="0"/>
              </a:spcAft>
              <a:buClr>
                <a:srgbClr val="FFFFFF"/>
              </a:buClr>
              <a:buSzPts val="2400"/>
              <a:buNone/>
              <a:defRPr sz="2400">
                <a:solidFill>
                  <a:srgbClr val="FFFFFF"/>
                </a:solidFill>
              </a:defRPr>
            </a:lvl9pPr>
          </a:lstStyle>
          <a:p>
            <a:endParaRPr/>
          </a:p>
        </p:txBody>
      </p:sp>
      <p:sp>
        <p:nvSpPr>
          <p:cNvPr id="3229" name="Google Shape;3229;p4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ct val="0"/>
              </a:spcBef>
              <a:spcAft>
                <a:spcPct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477912961"/>
      </p:ext>
    </p:extLst>
  </p:cSld>
  <p:clrMap bg1="lt1" tx1="dk1" bg2="dk2" tx2="lt2" accent1="accent1" accent2="accent2" accent3="accent3" accent4="accent4" accent5="accent5" accent6="accent6" hlink="hlink" folHlink="folHlink"/>
  <p:sldLayoutIdLst>
    <p:sldLayoutId id="2147483740" r:id="rId1"/>
    <p:sldLayoutId id="2147483741" r:id="rId2"/>
  </p:sldLayoutIdLst>
  <p:transition/>
  <p:timing/>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17.jpeg" /><Relationship Id="rId3"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1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 Id="rId3" Type="http://schemas.openxmlformats.org/officeDocument/2006/relationships/image" Target="../media/image20.jpeg" /><Relationship Id="rId4" Type="http://schemas.openxmlformats.org/officeDocument/2006/relationships/image" Target="../media/image2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2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23.jpeg" /><Relationship Id="rId3" Type="http://schemas.openxmlformats.org/officeDocument/2006/relationships/image" Target="../media/image2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1.xml" /><Relationship Id="rId3" Type="http://schemas.openxmlformats.org/officeDocument/2006/relationships/image" Target="../media/image25.jpeg" /><Relationship Id="rId4" Type="http://schemas.openxmlformats.org/officeDocument/2006/relationships/image" Target="../media/image2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27.jpeg" /><Relationship Id="rId3" Type="http://schemas.openxmlformats.org/officeDocument/2006/relationships/image" Target="../media/image2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2.xml" /><Relationship Id="rId3" Type="http://schemas.openxmlformats.org/officeDocument/2006/relationships/image" Target="../media/image2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3.xml" /><Relationship Id="rId3" Type="http://schemas.openxmlformats.org/officeDocument/2006/relationships/image" Target="../media/image3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 Target="slide9.xml" TargetMode="Internal" /><Relationship Id="rId11" Type="http://schemas.openxmlformats.org/officeDocument/2006/relationships/image" Target="../media/image9.jpeg" /><Relationship Id="rId12" Type="http://schemas.openxmlformats.org/officeDocument/2006/relationships/slide" Target="slide13.xml" TargetMode="Internal" /><Relationship Id="rId13" Type="http://schemas.openxmlformats.org/officeDocument/2006/relationships/image" Target="../media/image10.jpeg" /><Relationship Id="rId14" Type="http://schemas.openxmlformats.org/officeDocument/2006/relationships/slide" Target="slide19.xml" TargetMode="Internal" /><Relationship Id="rId15" Type="http://schemas.openxmlformats.org/officeDocument/2006/relationships/image" Target="../media/image11.jpeg" /><Relationship Id="rId16" Type="http://schemas.openxmlformats.org/officeDocument/2006/relationships/slide" Target="slide17.xml" TargetMode="Internal" /><Relationship Id="rId17" Type="http://schemas.openxmlformats.org/officeDocument/2006/relationships/image" Target="../media/image12.jpeg" /><Relationship Id="rId18" Type="http://schemas.openxmlformats.org/officeDocument/2006/relationships/slide" Target="slide21.xml" TargetMode="Internal" /><Relationship Id="rId2" Type="http://schemas.openxmlformats.org/officeDocument/2006/relationships/notesSlide" Target="../notesSlides/notesSlide2.xml" /><Relationship Id="rId3" Type="http://schemas.openxmlformats.org/officeDocument/2006/relationships/image" Target="../media/image5.jpeg" /><Relationship Id="rId4" Type="http://schemas.openxmlformats.org/officeDocument/2006/relationships/slide" Target="slide3.xml" TargetMode="Internal" /><Relationship Id="rId5" Type="http://schemas.openxmlformats.org/officeDocument/2006/relationships/image" Target="../media/image6.jpeg" /><Relationship Id="rId6" Type="http://schemas.openxmlformats.org/officeDocument/2006/relationships/slide" Target="slide5.xml" TargetMode="Internal" /><Relationship Id="rId7" Type="http://schemas.openxmlformats.org/officeDocument/2006/relationships/image" Target="../media/image7.jpeg" /><Relationship Id="rId8" Type="http://schemas.openxmlformats.org/officeDocument/2006/relationships/slide" Target="slide7.xml" TargetMode="Internal" /><Relationship Id="rId9" Type="http://schemas.openxmlformats.org/officeDocument/2006/relationships/image" Target="../media/image8.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5.xml" /><Relationship Id="rId3" Type="http://schemas.openxmlformats.org/officeDocument/2006/relationships/image" Target="../media/image31.jpeg" /><Relationship Id="rId4" Type="http://schemas.openxmlformats.org/officeDocument/2006/relationships/image" Target="../media/image32.jpeg" /><Relationship Id="rId5" Type="http://schemas.openxmlformats.org/officeDocument/2006/relationships/image" Target="../media/image3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image" Target="../media/image34.jpeg" /><Relationship Id="rId4" Type="http://schemas.openxmlformats.org/officeDocument/2006/relationships/image" Target="../media/image35.jpeg" /><Relationship Id="rId5" Type="http://schemas.openxmlformats.org/officeDocument/2006/relationships/image" Target="../media/image36.jpeg" /><Relationship Id="rId6" Type="http://schemas.openxmlformats.org/officeDocument/2006/relationships/image" Target="../media/image37.jpeg" /><Relationship Id="rId7" Type="http://schemas.openxmlformats.org/officeDocument/2006/relationships/image" Target="../media/image38.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image" Target="../media/image13.jpeg" /><Relationship Id="rId4" Type="http://schemas.openxmlformats.org/officeDocument/2006/relationships/image" Target="../media/image1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1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 Id="rId3" Type="http://schemas.openxmlformats.org/officeDocument/2006/relationships/image" Target="../media/image1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3"/>
        </a:solidFill>
        <a:effectLst/>
      </p:bgPr>
    </p:bg>
    <p:spTree>
      <p:nvGrpSpPr>
        <p:cNvPr id="1" name="Shape 3236"/>
        <p:cNvGrpSpPr/>
        <p:nvPr/>
      </p:nvGrpSpPr>
      <p:grpSpPr>
        <a:xfrm>
          <a:off x="0" y="0"/>
          <a:ext cx="0" cy="0"/>
        </a:xfrm>
      </p:grpSpPr>
      <p:sp>
        <p:nvSpPr>
          <p:cNvPr id="2" name="Rectangle 1">
            <a:extLst>
              <a:ext uri="{FF2B5EF4-FFF2-40B4-BE49-F238E27FC236}">
                <a16:creationId xmlns:a16="http://schemas.microsoft.com/office/drawing/2014/main" xmlns="" id="{06D927E2-ABC7-7A34-611C-69A18A780FC0}"/>
              </a:ext>
            </a:extLst>
          </p:cNvPr>
          <p:cNvSpPr/>
          <p:nvPr/>
        </p:nvSpPr>
        <p:spPr>
          <a:xfrm>
            <a:off x="2749230" y="3130272"/>
            <a:ext cx="3630769" cy="1815882"/>
          </a:xfrm>
          <a:prstGeom prst="rect">
            <a:avLst/>
          </a:prstGeom>
        </p:spPr>
        <p:txBody>
          <a:bodyPr wrap="square">
            <a:spAutoFit/>
          </a:bodyPr>
          <a:lstStyle/>
          <a:p>
            <a:pPr algn="ctr" rtl="1"/>
            <a:endParaRPr lang="ar-SA" b="1">
              <a:cs typeface="+mj-cs"/>
            </a:endParaRPr>
          </a:p>
          <a:p>
            <a:pPr marL="285750" indent="-285750" algn="r" rtl="1">
              <a:buFont typeface="Arial" panose="020b0604020202020204" pitchFamily="34" charset="0"/>
              <a:buChar char="•"/>
            </a:pPr>
            <a:r>
              <a:rPr lang="ar-EG">
                <a:cs typeface="+mj-cs"/>
              </a:rPr>
              <a:t>مستشار الصحة الرقمية والتطبيب عن بعد</a:t>
            </a:r>
          </a:p>
          <a:p>
            <a:pPr marL="285750" indent="-285750" algn="r" rtl="1">
              <a:buFont typeface="Arial" panose="020b0604020202020204" pitchFamily="34" charset="0"/>
              <a:buChar char="•"/>
            </a:pPr>
            <a:r>
              <a:rPr lang="ar-EG">
                <a:cs typeface="+mj-cs"/>
              </a:rPr>
              <a:t>مسؤول التخطيط الاستراتيجي</a:t>
            </a:r>
          </a:p>
          <a:p>
            <a:pPr marL="285750" indent="-285750" algn="r" rtl="1">
              <a:buFont typeface="Arial" panose="020b0604020202020204" pitchFamily="34" charset="0"/>
              <a:buChar char="•"/>
            </a:pPr>
            <a:r>
              <a:rPr lang="en-US" sz="1000" b="1">
                <a:cs typeface="+mj-cs"/>
              </a:rPr>
              <a:t>MD, </a:t>
            </a:r>
            <a:r>
              <a:rPr lang="en-US" sz="1000" b="1" smtClean="0">
                <a:cs typeface="+mj-cs"/>
              </a:rPr>
              <a:t>PhD </a:t>
            </a:r>
            <a:r>
              <a:rPr lang="ar-SA" sz="1000" b="1">
                <a:cs typeface="+mj-cs"/>
              </a:rPr>
              <a:t> </a:t>
            </a:r>
            <a:r>
              <a:rPr lang="ar-SA" sz="1000" b="1" smtClean="0">
                <a:cs typeface="+mj-cs"/>
              </a:rPr>
              <a:t>في التواصل الصحي الرقمي </a:t>
            </a:r>
            <a:endParaRPr lang="en-US" sz="1000" b="1">
              <a:cs typeface="+mj-cs"/>
            </a:endParaRPr>
          </a:p>
          <a:p>
            <a:pPr marL="285750" indent="-285750" algn="r" rtl="1">
              <a:buFont typeface="Arial" panose="020b0604020202020204" pitchFamily="34" charset="0"/>
              <a:buChar char="•"/>
            </a:pPr>
            <a:r>
              <a:rPr lang="ar-EG">
                <a:cs typeface="+mj-cs"/>
              </a:rPr>
              <a:t>قسم الصحة العامة والمجتمع، كلية الطب، جامعة القاهرة</a:t>
            </a:r>
          </a:p>
          <a:p>
            <a:pPr marL="285750" indent="-285750" algn="r" rtl="1">
              <a:buFont typeface="Arial" panose="020b0604020202020204" pitchFamily="34" charset="0"/>
              <a:buChar char="•"/>
            </a:pPr>
            <a:r>
              <a:rPr lang="ar-EG">
                <a:cs typeface="+mj-cs"/>
              </a:rPr>
              <a:t>عضو مجلس إدارة فرع التعليم الطبي بالجمعية الطبية المصرية</a:t>
            </a:r>
            <a:endParaRPr lang="en-US">
              <a:cs typeface="+mj-cs"/>
            </a:endParaRPr>
          </a:p>
          <a:p>
            <a:pPr marL="285750" indent="-285750" algn="r" rtl="1">
              <a:buFont typeface="Arial" panose="020b0604020202020204" pitchFamily="34" charset="0"/>
              <a:buChar char="•"/>
            </a:pPr>
            <a:r>
              <a:rPr lang="ar-EG">
                <a:cs typeface="+mj-cs"/>
              </a:rPr>
              <a:t>مؤسس مجتمع الصحة الرقمية والذكاء الاصطناعي</a:t>
            </a:r>
          </a:p>
        </p:txBody>
      </p:sp>
      <p:sp>
        <p:nvSpPr>
          <p:cNvPr id="3239" name="Google Shape;3239;p47"/>
          <p:cNvSpPr txBox="1"/>
          <p:nvPr/>
        </p:nvSpPr>
        <p:spPr>
          <a:xfrm>
            <a:off x="1991009" y="1326392"/>
            <a:ext cx="5414386" cy="972001"/>
          </a:xfrm>
          <a:prstGeom prst="rect">
            <a:avLst/>
          </a:prstGeom>
          <a:noFill/>
          <a:ln>
            <a:noFill/>
          </a:ln>
        </p:spPr>
        <p:txBody>
          <a:bodyPr spcFirstLastPara="1" wrap="square" lIns="91425" tIns="91425" rIns="91425" bIns="91425" anchor="t" anchorCtr="0">
            <a:noAutofit/>
          </a:bodyPr>
          <a:lstStyle/>
          <a:p>
            <a:pPr lvl="0" algn="ctr">
              <a:lnSpc>
                <a:spcPct val="115000"/>
              </a:lnSpc>
              <a:spcBef>
                <a:spcPts val="1100"/>
              </a:spcBef>
              <a:spcAft>
                <a:spcPts val="200"/>
              </a:spcAft>
            </a:pPr>
            <a:r>
              <a:rPr lang="ar-SA" sz="3200" b="1">
                <a:solidFill>
                  <a:schemeClr val="dk1"/>
                </a:solidFill>
                <a:latin typeface="Times New Roman" panose="02020603050405020304" pitchFamily="18" charset="0"/>
                <a:ea typeface="Spectral"/>
                <a:cs typeface="Times New Roman" panose="02020603050405020304" pitchFamily="18" charset="0"/>
                <a:sym typeface="Spectral"/>
              </a:rPr>
              <a:t>الذكاء الاصطناعي...وحفظ العقل</a:t>
            </a:r>
            <a:endParaRPr sz="3200" b="1">
              <a:solidFill>
                <a:schemeClr val="dk1"/>
              </a:solidFill>
              <a:latin typeface="Times New Roman" panose="02020603050405020304" pitchFamily="18" charset="0"/>
              <a:ea typeface="Spectral"/>
              <a:cs typeface="Times New Roman" panose="02020603050405020304" pitchFamily="18" charset="0"/>
              <a:sym typeface="Spectral"/>
            </a:endParaRPr>
          </a:p>
        </p:txBody>
      </p:sp>
      <p:cxnSp>
        <p:nvCxnSpPr>
          <p:cNvPr id="3240" name="Google Shape;3240;p47"/>
          <p:cNvCxnSpPr/>
          <p:nvPr/>
        </p:nvCxnSpPr>
        <p:spPr>
          <a:xfrm>
            <a:off x="3641677" y="1062207"/>
            <a:ext cx="1860600" cy="0"/>
          </a:xfrm>
          <a:prstGeom prst="straightConnector1">
            <a:avLst/>
          </a:prstGeom>
          <a:noFill/>
          <a:ln w="9525" cap="flat" cmpd="sng">
            <a:solidFill>
              <a:schemeClr val="accent1"/>
            </a:solidFill>
            <a:prstDash val="solid"/>
            <a:round/>
            <a:headEnd type="none" w="med" len="med"/>
            <a:tailEnd type="none" w="med" len="med"/>
          </a:ln>
        </p:spPr>
      </p:cxnSp>
      <p:sp>
        <p:nvSpPr>
          <p:cNvPr id="3241" name="Google Shape;3241;p47"/>
          <p:cNvSpPr/>
          <p:nvPr/>
        </p:nvSpPr>
        <p:spPr>
          <a:xfrm>
            <a:off x="4306938" y="224655"/>
            <a:ext cx="515355" cy="514182"/>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3242" name="Google Shape;3242;p47"/>
          <p:cNvGrpSpPr/>
          <p:nvPr/>
        </p:nvGrpSpPr>
        <p:grpSpPr>
          <a:xfrm>
            <a:off x="3162827" y="2522217"/>
            <a:ext cx="3060479" cy="271998"/>
            <a:chOff x="3073750" y="3457173"/>
            <a:chExt cx="3060479" cy="271998"/>
          </a:xfrm>
        </p:grpSpPr>
        <p:cxnSp>
          <p:nvCxnSpPr>
            <p:cNvPr id="3243" name="Google Shape;3243;p47"/>
            <p:cNvCxnSpPr/>
            <p:nvPr/>
          </p:nvCxnSpPr>
          <p:spPr>
            <a:xfrm>
              <a:off x="3106875" y="3593175"/>
              <a:ext cx="3004500" cy="0"/>
            </a:xfrm>
            <a:prstGeom prst="straightConnector1">
              <a:avLst/>
            </a:prstGeom>
            <a:noFill/>
            <a:ln w="9525" cap="flat" cmpd="sng">
              <a:solidFill>
                <a:schemeClr val="accent1"/>
              </a:solidFill>
              <a:prstDash val="solid"/>
              <a:round/>
              <a:headEnd type="none" w="med" len="med"/>
              <a:tailEnd type="none" w="med" len="med"/>
            </a:ln>
          </p:spPr>
        </p:cxnSp>
        <p:sp>
          <p:nvSpPr>
            <p:cNvPr id="3244" name="Google Shape;3244;p47"/>
            <p:cNvSpPr/>
            <p:nvPr/>
          </p:nvSpPr>
          <p:spPr>
            <a:xfrm>
              <a:off x="3073750"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45" name="Google Shape;3245;p47"/>
            <p:cNvSpPr/>
            <p:nvPr/>
          </p:nvSpPr>
          <p:spPr>
            <a:xfrm>
              <a:off x="5829475" y="345717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4" name="Picture 3" descr="A person in a head scarf speaking at a podium&#10;&#10;Description automatically generated">
            <a:extLst>
              <a:ext uri="{FF2B5EF4-FFF2-40B4-BE49-F238E27FC236}">
                <a16:creationId xmlns:a16="http://schemas.microsoft.com/office/drawing/2014/main" xmlns="" id="{AFED0AC0-7DA7-E29C-1904-06EBF1836778}"/>
              </a:ext>
            </a:extLst>
          </p:cNvPr>
          <p:cNvPicPr>
            <a:picLocks noChangeAspect="1"/>
          </p:cNvPicPr>
          <p:nvPr/>
        </p:nvPicPr>
        <p:blipFill>
          <a:blip r:embed="rId3"/>
          <a:stretch>
            <a:fillRect/>
          </a:stretch>
        </p:blipFill>
        <p:spPr>
          <a:xfrm>
            <a:off x="1968258" y="2802604"/>
            <a:ext cx="1437671" cy="1140439"/>
          </a:xfrm>
          <a:prstGeom prst="rect">
            <a:avLst/>
          </a:prstGeom>
        </p:spPr>
      </p:pic>
      <p:sp>
        <p:nvSpPr>
          <p:cNvPr id="3" name="Rectangle 2">
            <a:extLst>
              <a:ext uri="{FF2B5EF4-FFF2-40B4-BE49-F238E27FC236}">
                <a16:creationId xmlns:a16="http://schemas.microsoft.com/office/drawing/2014/main" xmlns="" id="{574C4735-9893-2BF3-1A31-26BCC0501F76}"/>
              </a:ext>
            </a:extLst>
          </p:cNvPr>
          <p:cNvSpPr/>
          <p:nvPr/>
        </p:nvSpPr>
        <p:spPr>
          <a:xfrm>
            <a:off x="3943798" y="2953986"/>
            <a:ext cx="3282882" cy="400110"/>
          </a:xfrm>
          <a:prstGeom prst="rect">
            <a:avLst/>
          </a:prstGeom>
        </p:spPr>
        <p:txBody>
          <a:bodyPr wrap="square">
            <a:spAutoFit/>
          </a:bodyPr>
          <a:lstStyle/>
          <a:p>
            <a:pPr marL="0" lvl="0" indent="0" algn="ctr"/>
            <a:r>
              <a:rPr lang="ar-SA" sz="2000" b="1">
                <a:solidFill>
                  <a:srgbClr val="68279C"/>
                </a:solidFill>
              </a:rPr>
              <a:t>رضوى حسن</a:t>
            </a:r>
          </a:p>
        </p:txBody>
      </p:sp>
    </p:spTree>
    <p:extLst>
      <p:ext uri="{BB962C8B-B14F-4D97-AF65-F5344CB8AC3E}">
        <p14:creationId xmlns:p14="http://schemas.microsoft.com/office/powerpoint/2010/main" val="3101328044"/>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Diagonal Corners Snipped 5">
            <a:extLst>
              <a:ext uri="{FF2B5EF4-FFF2-40B4-BE49-F238E27FC236}">
                <a16:creationId xmlns:a16="http://schemas.microsoft.com/office/drawing/2014/main" xmlns="" id="{3EA0EF49-3428-5C4E-5C57-C77420B1D224}"/>
              </a:ext>
            </a:extLst>
          </p:cNvPr>
          <p:cNvSpPr/>
          <p:nvPr/>
        </p:nvSpPr>
        <p:spPr>
          <a:xfrm>
            <a:off x="289560" y="1016940"/>
            <a:ext cx="8557260" cy="3808827"/>
          </a:xfrm>
          <a:prstGeom prst="snip2DiagRect">
            <a:avLst>
              <a:gd name="adj1" fmla="val 0"/>
              <a:gd name="adj2" fmla="val 9960"/>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xmlns="" id="{4CEE95BF-2CC0-9969-FAE7-4F17A604B2AC}"/>
              </a:ext>
            </a:extLst>
          </p:cNvPr>
          <p:cNvCxnSpPr/>
          <p:nvPr/>
        </p:nvCxnSpPr>
        <p:spPr>
          <a:xfrm>
            <a:off x="4568190" y="833635"/>
            <a:ext cx="400764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xmlns="" id="{08AD9B15-3EDA-32C4-5098-6F6863221F71}"/>
              </a:ext>
            </a:extLst>
          </p:cNvPr>
          <p:cNvSpPr>
            <a:spLocks noGrp="1"/>
          </p:cNvSpPr>
          <p:nvPr>
            <p:ph type="ftr" sz="quarter" idx="11"/>
          </p:nvPr>
        </p:nvSpPr>
        <p:spPr/>
        <p:txBody>
          <a:bodyPr/>
          <a:lstStyle/>
          <a:p>
            <a:r>
              <a:rPr lang="it-IT">
                <a:solidFill>
                  <a:schemeClr val="accent6">
                    <a:lumMod val="65000"/>
                  </a:schemeClr>
                </a:solidFill>
              </a:rPr>
              <a:t>.</a:t>
            </a:r>
            <a:endParaRPr lang="en-US">
              <a:solidFill>
                <a:schemeClr val="accent6">
                  <a:lumMod val="65000"/>
                </a:schemeClr>
              </a:solidFill>
            </a:endParaRPr>
          </a:p>
        </p:txBody>
      </p:sp>
      <p:sp>
        <p:nvSpPr>
          <p:cNvPr id="8" name="TextBox 7">
            <a:extLst>
              <a:ext uri="{FF2B5EF4-FFF2-40B4-BE49-F238E27FC236}">
                <a16:creationId xmlns:a16="http://schemas.microsoft.com/office/drawing/2014/main" xmlns="" id="{74780FB4-66C1-7DE5-331F-F659571A83B3}"/>
              </a:ext>
            </a:extLst>
          </p:cNvPr>
          <p:cNvSpPr txBox="1"/>
          <p:nvPr/>
        </p:nvSpPr>
        <p:spPr>
          <a:xfrm>
            <a:off x="727261" y="287278"/>
            <a:ext cx="7848574" cy="615553"/>
          </a:xfrm>
          <a:prstGeom prst="rect">
            <a:avLst/>
          </a:prstGeom>
          <a:noFill/>
        </p:spPr>
        <p:txBody>
          <a:bodyPr wrap="square" rtlCol="0">
            <a:spAutoFit/>
          </a:bodyPr>
          <a:lstStyle/>
          <a:p>
            <a:pPr algn="r" rtl="1"/>
            <a:r>
              <a:rPr lang="ar-EG" sz="3400" b="1">
                <a:latin typeface="Times New Roman" panose="02020603050405020304" pitchFamily="18" charset="0"/>
                <a:ea typeface="+mj-ea"/>
                <a:cs typeface="Times New Roman" panose="02020603050405020304" pitchFamily="18" charset="0"/>
              </a:rPr>
              <a:t>هل الذكاء البشري اكثر ذكاءا من الذكاء الاصطناعي؟</a:t>
            </a:r>
          </a:p>
        </p:txBody>
      </p:sp>
      <p:pic>
        <p:nvPicPr>
          <p:cNvPr id="9" name="Picture 8">
            <a:extLst>
              <a:ext uri="{FF2B5EF4-FFF2-40B4-BE49-F238E27FC236}">
                <a16:creationId xmlns:a16="http://schemas.microsoft.com/office/drawing/2014/main" xmlns="" id="{6BF963A1-FC2E-4011-93A3-A657462C0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4" y="1597190"/>
            <a:ext cx="3449979" cy="2290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BB726571-69AC-87D8-E95B-62742113ECE7}"/>
              </a:ext>
            </a:extLst>
          </p:cNvPr>
          <p:cNvPicPr>
            <a:picLocks noChangeAspect="1"/>
          </p:cNvPicPr>
          <p:nvPr/>
        </p:nvPicPr>
        <p:blipFill>
          <a:blip r:embed="rId3">
            <a:extLst>
              <a:ext uri="{28A0092B-C50C-407E-A947-70E740481C1C}">
                <a14:useLocalDpi xmlns:a14="http://schemas.microsoft.com/office/drawing/2010/main" val="0"/>
              </a:ext>
            </a:extLst>
          </a:blip>
          <a:srcRect l="50928" t="10625" r="7142" b="6989"/>
          <a:stretch>
            <a:fillRect/>
          </a:stretch>
        </p:blipFill>
        <p:spPr>
          <a:xfrm>
            <a:off x="7369784" y="1197170"/>
            <a:ext cx="772052" cy="772052"/>
          </a:xfrm>
          <a:prstGeom prst="ellipse">
            <a:avLst/>
          </a:prstGeom>
        </p:spPr>
      </p:pic>
      <p:pic>
        <p:nvPicPr>
          <p:cNvPr id="13" name="Picture 12">
            <a:extLst>
              <a:ext uri="{FF2B5EF4-FFF2-40B4-BE49-F238E27FC236}">
                <a16:creationId xmlns:a16="http://schemas.microsoft.com/office/drawing/2014/main" xmlns="" id="{961CB502-E9E6-8F5E-EC40-856682D81650}"/>
              </a:ext>
            </a:extLst>
          </p:cNvPr>
          <p:cNvPicPr>
            <a:picLocks noChangeAspect="1"/>
          </p:cNvPicPr>
          <p:nvPr/>
        </p:nvPicPr>
        <p:blipFill>
          <a:blip r:embed="rId3">
            <a:extLst>
              <a:ext uri="{28A0092B-C50C-407E-A947-70E740481C1C}">
                <a14:useLocalDpi xmlns:a14="http://schemas.microsoft.com/office/drawing/2010/main" val="0"/>
              </a:ext>
            </a:extLst>
          </a:blip>
          <a:srcRect l="7415" t="21088" r="54430" b="3945"/>
          <a:stretch>
            <a:fillRect/>
          </a:stretch>
        </p:blipFill>
        <p:spPr>
          <a:xfrm>
            <a:off x="4970201" y="1210456"/>
            <a:ext cx="773468" cy="773468"/>
          </a:xfrm>
          <a:prstGeom prst="ellipse">
            <a:avLst/>
          </a:prstGeom>
        </p:spPr>
      </p:pic>
      <p:grpSp>
        <p:nvGrpSpPr>
          <p:cNvPr id="14" name="Google Shape;779;p14">
            <a:extLst>
              <a:ext uri="{FF2B5EF4-FFF2-40B4-BE49-F238E27FC236}">
                <a16:creationId xmlns:a16="http://schemas.microsoft.com/office/drawing/2014/main" xmlns="" id="{93212627-20F1-D883-F1FD-2A60EEAA74F0}"/>
              </a:ext>
            </a:extLst>
          </p:cNvPr>
          <p:cNvGrpSpPr/>
          <p:nvPr/>
        </p:nvGrpSpPr>
        <p:grpSpPr>
          <a:xfrm>
            <a:off x="115356" y="-173184"/>
            <a:ext cx="697335" cy="737461"/>
            <a:chOff x="3233700" y="2049200"/>
            <a:chExt cx="1454600" cy="1538300"/>
          </a:xfrm>
        </p:grpSpPr>
        <p:sp>
          <p:nvSpPr>
            <p:cNvPr id="15" name="Google Shape;780;p14">
              <a:extLst>
                <a:ext uri="{FF2B5EF4-FFF2-40B4-BE49-F238E27FC236}">
                  <a16:creationId xmlns:a16="http://schemas.microsoft.com/office/drawing/2014/main" xmlns="" id="{6F894DE8-9F48-426C-074B-919723EF07BC}"/>
                </a:ext>
              </a:extLst>
            </p:cNvPr>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781;p14">
              <a:extLst>
                <a:ext uri="{FF2B5EF4-FFF2-40B4-BE49-F238E27FC236}">
                  <a16:creationId xmlns:a16="http://schemas.microsoft.com/office/drawing/2014/main" xmlns="" id="{AF6C897C-F2DF-5C58-2FDC-E6AE159825CD}"/>
                </a:ext>
              </a:extLst>
            </p:cNvPr>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782;p14">
              <a:extLst>
                <a:ext uri="{FF2B5EF4-FFF2-40B4-BE49-F238E27FC236}">
                  <a16:creationId xmlns:a16="http://schemas.microsoft.com/office/drawing/2014/main" xmlns="" id="{38B5A4DD-7E9D-B41F-2A4C-8685C20BA52A}"/>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783;p14">
              <a:extLst>
                <a:ext uri="{FF2B5EF4-FFF2-40B4-BE49-F238E27FC236}">
                  <a16:creationId xmlns:a16="http://schemas.microsoft.com/office/drawing/2014/main" xmlns="" id="{8CC483C6-1FFF-05B1-EB73-3547027E780F}"/>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784;p14">
              <a:extLst>
                <a:ext uri="{FF2B5EF4-FFF2-40B4-BE49-F238E27FC236}">
                  <a16:creationId xmlns:a16="http://schemas.microsoft.com/office/drawing/2014/main" xmlns="" id="{EF2338F5-D38C-44AD-7D2A-CAD686F75B94}"/>
                </a:ext>
              </a:extLst>
            </p:cNvPr>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785;p14">
              <a:extLst>
                <a:ext uri="{FF2B5EF4-FFF2-40B4-BE49-F238E27FC236}">
                  <a16:creationId xmlns:a16="http://schemas.microsoft.com/office/drawing/2014/main" xmlns="" id="{7D3EF2CD-97BD-B370-5855-B9E609EBB3DE}"/>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786;p14">
              <a:extLst>
                <a:ext uri="{FF2B5EF4-FFF2-40B4-BE49-F238E27FC236}">
                  <a16:creationId xmlns:a16="http://schemas.microsoft.com/office/drawing/2014/main" xmlns="" id="{C09806BB-CF06-00F4-BFAF-C1458D5D4D87}"/>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787;p14">
              <a:extLst>
                <a:ext uri="{FF2B5EF4-FFF2-40B4-BE49-F238E27FC236}">
                  <a16:creationId xmlns:a16="http://schemas.microsoft.com/office/drawing/2014/main" xmlns="" id="{946A5F9D-F8B5-D2D3-9ED0-C191CFCF357F}"/>
                </a:ext>
              </a:extLst>
            </p:cNvPr>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3" name="Google Shape;770;p14">
            <a:extLst>
              <a:ext uri="{FF2B5EF4-FFF2-40B4-BE49-F238E27FC236}">
                <a16:creationId xmlns:a16="http://schemas.microsoft.com/office/drawing/2014/main" xmlns="" id="{B6B18C20-DFBA-DA09-E210-003BCCE0EB70}"/>
              </a:ext>
            </a:extLst>
          </p:cNvPr>
          <p:cNvGrpSpPr/>
          <p:nvPr/>
        </p:nvGrpSpPr>
        <p:grpSpPr>
          <a:xfrm>
            <a:off x="212875" y="4859801"/>
            <a:ext cx="794874" cy="794390"/>
            <a:chOff x="5375050" y="1992925"/>
            <a:chExt cx="1676950" cy="1675575"/>
          </a:xfrm>
        </p:grpSpPr>
        <p:sp>
          <p:nvSpPr>
            <p:cNvPr id="24" name="Google Shape;771;p14">
              <a:extLst>
                <a:ext uri="{FF2B5EF4-FFF2-40B4-BE49-F238E27FC236}">
                  <a16:creationId xmlns:a16="http://schemas.microsoft.com/office/drawing/2014/main" xmlns="" id="{BAE388E6-F65D-C080-B889-C78147BA5C1B}"/>
                </a:ext>
              </a:extLst>
            </p:cNvPr>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772;p14">
              <a:extLst>
                <a:ext uri="{FF2B5EF4-FFF2-40B4-BE49-F238E27FC236}">
                  <a16:creationId xmlns:a16="http://schemas.microsoft.com/office/drawing/2014/main" xmlns="" id="{A5166FD0-1A04-ECB3-8248-16A4C0DF0608}"/>
                </a:ext>
              </a:extLst>
            </p:cNvPr>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773;p14">
              <a:extLst>
                <a:ext uri="{FF2B5EF4-FFF2-40B4-BE49-F238E27FC236}">
                  <a16:creationId xmlns:a16="http://schemas.microsoft.com/office/drawing/2014/main" xmlns="" id="{98DF4759-FF13-D2FF-4C0D-DAAC2F577B36}"/>
                </a:ext>
              </a:extLst>
            </p:cNvPr>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774;p14">
              <a:extLst>
                <a:ext uri="{FF2B5EF4-FFF2-40B4-BE49-F238E27FC236}">
                  <a16:creationId xmlns:a16="http://schemas.microsoft.com/office/drawing/2014/main" xmlns="" id="{F385123E-30FA-5EE9-E32F-3D61AB975D83}"/>
                </a:ext>
              </a:extLst>
            </p:cNvPr>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775;p14">
              <a:extLst>
                <a:ext uri="{FF2B5EF4-FFF2-40B4-BE49-F238E27FC236}">
                  <a16:creationId xmlns:a16="http://schemas.microsoft.com/office/drawing/2014/main" xmlns="" id="{C2428B36-F574-16F5-AD00-1E9D32F1124F}"/>
                </a:ext>
              </a:extLst>
            </p:cNvPr>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776;p14">
              <a:extLst>
                <a:ext uri="{FF2B5EF4-FFF2-40B4-BE49-F238E27FC236}">
                  <a16:creationId xmlns:a16="http://schemas.microsoft.com/office/drawing/2014/main" xmlns="" id="{DB9FADEB-44F0-AECC-6C4E-B43C5B1745CB}"/>
                </a:ext>
              </a:extLst>
            </p:cNvPr>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777;p14">
              <a:extLst>
                <a:ext uri="{FF2B5EF4-FFF2-40B4-BE49-F238E27FC236}">
                  <a16:creationId xmlns:a16="http://schemas.microsoft.com/office/drawing/2014/main" xmlns="" id="{3A01E688-C11A-AD71-4119-A8FEF7D0CA35}"/>
                </a:ext>
              </a:extLst>
            </p:cNvPr>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778;p14">
              <a:extLst>
                <a:ext uri="{FF2B5EF4-FFF2-40B4-BE49-F238E27FC236}">
                  <a16:creationId xmlns:a16="http://schemas.microsoft.com/office/drawing/2014/main" xmlns="" id="{8CA90561-942E-1B94-D2E5-7442F0EE3287}"/>
                </a:ext>
              </a:extLst>
            </p:cNvPr>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4" name="TextBox 33">
            <a:extLst>
              <a:ext uri="{FF2B5EF4-FFF2-40B4-BE49-F238E27FC236}">
                <a16:creationId xmlns:a16="http://schemas.microsoft.com/office/drawing/2014/main" xmlns="" id="{0F6B65C5-FB32-71BF-B88A-87F7B0B0645A}"/>
              </a:ext>
            </a:extLst>
          </p:cNvPr>
          <p:cNvSpPr txBox="1"/>
          <p:nvPr/>
        </p:nvSpPr>
        <p:spPr>
          <a:xfrm>
            <a:off x="4103899" y="2301477"/>
            <a:ext cx="2326359" cy="2139047"/>
          </a:xfrm>
          <a:prstGeom prst="rect">
            <a:avLst/>
          </a:prstGeom>
          <a:noFill/>
        </p:spPr>
        <p:txBody>
          <a:bodyPr wrap="square">
            <a:spAutoFit/>
          </a:bodyPr>
          <a:lstStyle/>
          <a:p>
            <a:pPr algn="r" rtl="1" eaLnBrk="1" hangingPunct="1">
              <a:buClr>
                <a:schemeClr val="accent6"/>
              </a:buClr>
            </a:pPr>
            <a:r>
              <a:rPr lang="ar-SA" sz="1600" b="1">
                <a:solidFill>
                  <a:srgbClr val="FFFFFA"/>
                </a:solidFill>
                <a:latin typeface="+mj-lt"/>
                <a:cs typeface="Arial" panose="020b0604020202020204" pitchFamily="34" charset="0"/>
              </a:rPr>
              <a:t>الذكاء الاصطناعي</a:t>
            </a:r>
            <a:endParaRPr lang="en-US" sz="1600" b="1">
              <a:solidFill>
                <a:srgbClr val="FFFFFA"/>
              </a:solidFill>
              <a:latin typeface="+mj-lt"/>
              <a:cs typeface="Arial" panose="020b0604020202020204" pitchFamily="34" charset="0"/>
            </a:endParaRPr>
          </a:p>
          <a:p>
            <a:pPr algn="r" rtl="1" eaLnBrk="1" hangingPunct="1">
              <a:buClr>
                <a:schemeClr val="accent6"/>
              </a:buClr>
            </a:pPr>
            <a:endParaRPr lang="en-US" sz="1300">
              <a:solidFill>
                <a:srgbClr val="FFFFFA"/>
              </a:solidFill>
              <a:latin typeface="+mj-lt"/>
              <a:cs typeface="Arial" panose="020b0604020202020204" pitchFamily="34" charset="0"/>
            </a:endParaRPr>
          </a:p>
          <a:p>
            <a:pPr marL="285750" indent="-285750" algn="r" rtl="1">
              <a:buClr>
                <a:schemeClr val="accent6"/>
              </a:buClr>
              <a:buFont typeface="Arial" panose="020b0604020202020204" pitchFamily="34" charset="0"/>
              <a:buChar char="•"/>
            </a:pPr>
            <a:r>
              <a:rPr lang="ar-EG" sz="1300">
                <a:solidFill>
                  <a:srgbClr val="FFFFFA"/>
                </a:solidFill>
                <a:latin typeface="+mj-lt"/>
                <a:cs typeface="Arial" panose="020b0604020202020204" pitchFamily="34" charset="0"/>
              </a:rPr>
              <a:t>القدرة على معالجة البيانات بشكل سريع ودقيق</a:t>
            </a:r>
            <a:endParaRPr lang="en-US" sz="1300">
              <a:solidFill>
                <a:srgbClr val="FFFFFA"/>
              </a:solidFill>
              <a:latin typeface="+mj-lt"/>
              <a:cs typeface="Arial" panose="020b0604020202020204" pitchFamily="34" charset="0"/>
            </a:endParaRPr>
          </a:p>
          <a:p>
            <a:pPr marL="285750" indent="-285750" algn="r" rtl="1">
              <a:buClr>
                <a:schemeClr val="accent6"/>
              </a:buClr>
              <a:buFont typeface="Arial" panose="020b0604020202020204" pitchFamily="34" charset="0"/>
              <a:buChar char="•"/>
            </a:pPr>
            <a:r>
              <a:rPr lang="ar-EG" sz="1300">
                <a:solidFill>
                  <a:srgbClr val="FFFFFA"/>
                </a:solidFill>
                <a:latin typeface="+mj-lt"/>
                <a:cs typeface="Arial" panose="020b0604020202020204" pitchFamily="34" charset="0"/>
              </a:rPr>
              <a:t>يمكنه توليد مخرجات مبتكرة، ولكن لا يمتلك القدرة على الإبداع كالإنسان.</a:t>
            </a:r>
            <a:endParaRPr lang="en-US" sz="1300">
              <a:solidFill>
                <a:srgbClr val="FFFFFA"/>
              </a:solidFill>
              <a:latin typeface="+mj-lt"/>
              <a:cs typeface="Arial" panose="020b0604020202020204" pitchFamily="34" charset="0"/>
            </a:endParaRPr>
          </a:p>
          <a:p>
            <a:pPr marL="285750" indent="-285750" algn="r" rtl="1">
              <a:buClr>
                <a:schemeClr val="accent6"/>
              </a:buClr>
              <a:buFont typeface="Arial" panose="020b0604020202020204" pitchFamily="34" charset="0"/>
              <a:buChar char="•"/>
            </a:pPr>
            <a:r>
              <a:rPr lang="ar-EG" sz="1300">
                <a:solidFill>
                  <a:srgbClr val="FFFFFA"/>
                </a:solidFill>
                <a:latin typeface="+mj-lt"/>
                <a:cs typeface="Arial" panose="020b0604020202020204" pitchFamily="34" charset="0"/>
              </a:rPr>
              <a:t>لا يمتلك وعيًا أو تجربة شخصية.</a:t>
            </a:r>
            <a:endParaRPr lang="en-US" sz="1300">
              <a:solidFill>
                <a:srgbClr val="FFFFFA"/>
              </a:solidFill>
              <a:latin typeface="+mj-lt"/>
              <a:cs typeface="Arial" panose="020b0604020202020204" pitchFamily="34" charset="0"/>
            </a:endParaRPr>
          </a:p>
          <a:p>
            <a:pPr marL="285750" indent="-285750" algn="r" rtl="1">
              <a:buClr>
                <a:schemeClr val="accent6"/>
              </a:buClr>
              <a:buFont typeface="Arial" panose="020b0604020202020204" pitchFamily="34" charset="0"/>
              <a:buChar char="•"/>
            </a:pPr>
            <a:r>
              <a:rPr lang="en-US" sz="1300" err="1">
                <a:solidFill>
                  <a:srgbClr val="FFFFFA"/>
                </a:solidFill>
                <a:latin typeface="+mj-lt"/>
                <a:cs typeface="Arial" panose="020b0604020202020204" pitchFamily="34" charset="0"/>
              </a:rPr>
              <a:t>يعتمد على البرمجة ويحتاج إلى تحديث من قبل المطورين</a:t>
            </a:r>
          </a:p>
        </p:txBody>
      </p:sp>
      <p:sp>
        <p:nvSpPr>
          <p:cNvPr id="35" name="TextBox 34">
            <a:extLst>
              <a:ext uri="{FF2B5EF4-FFF2-40B4-BE49-F238E27FC236}">
                <a16:creationId xmlns:a16="http://schemas.microsoft.com/office/drawing/2014/main" xmlns="" id="{14E6B667-E557-D620-A284-9E4CD3A787FC}"/>
              </a:ext>
            </a:extLst>
          </p:cNvPr>
          <p:cNvSpPr txBox="1"/>
          <p:nvPr/>
        </p:nvSpPr>
        <p:spPr>
          <a:xfrm>
            <a:off x="6620155" y="2295852"/>
            <a:ext cx="2015330" cy="1969770"/>
          </a:xfrm>
          <a:prstGeom prst="rect">
            <a:avLst/>
          </a:prstGeom>
          <a:noFill/>
        </p:spPr>
        <p:txBody>
          <a:bodyPr wrap="square">
            <a:spAutoFit/>
          </a:bodyPr>
          <a:lstStyle/>
          <a:p>
            <a:pPr marR="0" algn="r" rtl="1" eaLnBrk="1" hangingPunct="1">
              <a:spcBef>
                <a:spcPct val="0"/>
              </a:spcBef>
              <a:spcAft>
                <a:spcPct val="0"/>
              </a:spcAft>
            </a:pPr>
            <a:r>
              <a:rPr lang="ar-SA" sz="1600" b="1" i="0">
                <a:solidFill>
                  <a:schemeClr val="bg1"/>
                </a:solidFill>
                <a:effectLst/>
                <a:latin typeface="+mj-lt"/>
                <a:ea typeface="Arial" panose="020b0604020202020204" pitchFamily="34" charset="0"/>
                <a:cs typeface="Arial" panose="020b0604020202020204" pitchFamily="34" charset="0"/>
              </a:rPr>
              <a:t>الذكاء البشري</a:t>
            </a:r>
            <a:endParaRPr lang="en-US" sz="1600" b="1" i="0">
              <a:solidFill>
                <a:schemeClr val="bg1"/>
              </a:solidFill>
              <a:effectLst/>
              <a:latin typeface="+mj-lt"/>
              <a:ea typeface="Arial" panose="020b0604020202020204" pitchFamily="34" charset="0"/>
              <a:cs typeface="Arial" panose="020b0604020202020204" pitchFamily="34" charset="0"/>
            </a:endParaRPr>
          </a:p>
          <a:p>
            <a:pPr marR="0" algn="r" rtl="1" eaLnBrk="1" hangingPunct="1">
              <a:spcBef>
                <a:spcPct val="0"/>
              </a:spcBef>
              <a:spcAft>
                <a:spcPct val="0"/>
              </a:spcAft>
            </a:pPr>
            <a:endParaRPr lang="en-US" sz="1400" b="0" i="0">
              <a:solidFill>
                <a:schemeClr val="accent2"/>
              </a:solidFill>
              <a:effectLst/>
              <a:latin typeface="+mj-lt"/>
              <a:ea typeface="Arial" panose="020b0604020202020204" pitchFamily="34" charset="0"/>
              <a:cs typeface="Arial" panose="020b0604020202020204" pitchFamily="34" charset="0"/>
            </a:endParaRPr>
          </a:p>
          <a:p>
            <a:pPr marL="285750" indent="-285750" algn="r" rtl="1">
              <a:buClr>
                <a:schemeClr val="accent6"/>
              </a:buClr>
              <a:buFont typeface="Arial" panose="020b0604020202020204" pitchFamily="34" charset="0"/>
              <a:buChar char="•"/>
            </a:pPr>
            <a:r>
              <a:rPr lang="ar-EG" sz="1300" b="0" i="0">
                <a:solidFill>
                  <a:srgbClr val="FFFFFA"/>
                </a:solidFill>
                <a:effectLst/>
                <a:latin typeface="+mj-lt"/>
                <a:ea typeface="Arial" panose="020b0604020202020204" pitchFamily="34" charset="0"/>
                <a:cs typeface="Arial" panose="020b0604020202020204" pitchFamily="34" charset="0"/>
              </a:rPr>
              <a:t>المشاعر والاحاسيس</a:t>
            </a:r>
            <a:endParaRPr lang="en-US" sz="1300">
              <a:effectLst/>
              <a:latin typeface="+mj-lt"/>
            </a:endParaRPr>
          </a:p>
          <a:p>
            <a:pPr marL="285750" indent="-285750" algn="r" rtl="1">
              <a:buClr>
                <a:schemeClr val="accent6"/>
              </a:buClr>
              <a:buFont typeface="Arial" panose="020b0604020202020204" pitchFamily="34" charset="0"/>
              <a:buChar char="•"/>
            </a:pPr>
            <a:r>
              <a:rPr lang="en-US" sz="1300" b="0" i="0" err="1">
                <a:solidFill>
                  <a:srgbClr val="FFFFFA"/>
                </a:solidFill>
                <a:effectLst/>
                <a:latin typeface="+mj-lt"/>
                <a:ea typeface="Arial" panose="020b0604020202020204" pitchFamily="34" charset="0"/>
                <a:cs typeface="Arial" panose="020b0604020202020204" pitchFamily="34" charset="0"/>
              </a:rPr>
              <a:t>قادر على الإبداع</a:t>
            </a:r>
            <a:r>
              <a:rPr lang="ar-EG" sz="1300" b="0" i="0">
                <a:solidFill>
                  <a:srgbClr val="FFFFFA"/>
                </a:solidFill>
                <a:effectLst/>
                <a:latin typeface="+mj-lt"/>
                <a:ea typeface="Arial" panose="020b0604020202020204" pitchFamily="34" charset="0"/>
                <a:cs typeface="Arial" panose="020b0604020202020204" pitchFamily="34" charset="0"/>
              </a:rPr>
              <a:t> والتخيل</a:t>
            </a:r>
            <a:r>
              <a:rPr lang="en-US" sz="1300" b="0" i="0">
                <a:solidFill>
                  <a:srgbClr val="FFFFFA"/>
                </a:solidFill>
                <a:effectLst/>
                <a:latin typeface="+mj-lt"/>
                <a:ea typeface="Arial" panose="020b0604020202020204" pitchFamily="34" charset="0"/>
                <a:cs typeface="Arial" panose="020b0604020202020204" pitchFamily="34" charset="0"/>
              </a:rPr>
              <a:t> والتفكير الخلاق</a:t>
            </a:r>
            <a:endParaRPr lang="en-US" sz="1300">
              <a:effectLst/>
              <a:latin typeface="+mj-lt"/>
            </a:endParaRPr>
          </a:p>
          <a:p>
            <a:pPr marL="285750" indent="-285750" algn="r" rtl="1">
              <a:buClr>
                <a:schemeClr val="accent6"/>
              </a:buClr>
              <a:buFont typeface="Arial" panose="020b0604020202020204" pitchFamily="34" charset="0"/>
              <a:buChar char="•"/>
            </a:pPr>
            <a:r>
              <a:rPr lang="ar-EG" sz="1300" b="0" i="0">
                <a:solidFill>
                  <a:srgbClr val="FFFFFA"/>
                </a:solidFill>
                <a:effectLst/>
                <a:latin typeface="+mj-lt"/>
                <a:ea typeface="Arial" panose="020b0604020202020204" pitchFamily="34" charset="0"/>
                <a:cs typeface="Arial" panose="020b0604020202020204" pitchFamily="34" charset="0"/>
              </a:rPr>
              <a:t>التفاعل الاجتماعي</a:t>
            </a:r>
            <a:endParaRPr lang="en-US" sz="1300">
              <a:effectLst/>
              <a:latin typeface="+mj-lt"/>
            </a:endParaRPr>
          </a:p>
          <a:p>
            <a:pPr marL="285750" indent="-285750" algn="r" rtl="1">
              <a:buClr>
                <a:schemeClr val="accent6"/>
              </a:buClr>
              <a:buFont typeface="Arial" panose="020b0604020202020204" pitchFamily="34" charset="0"/>
              <a:buChar char="•"/>
            </a:pPr>
            <a:r>
              <a:rPr lang="en-US" sz="1300" b="0" i="0" err="1">
                <a:solidFill>
                  <a:srgbClr val="FFFFFA"/>
                </a:solidFill>
                <a:effectLst/>
                <a:latin typeface="+mj-lt"/>
                <a:ea typeface="Arial" panose="020b0604020202020204" pitchFamily="34" charset="0"/>
                <a:cs typeface="Arial" panose="020b0604020202020204" pitchFamily="34" charset="0"/>
              </a:rPr>
              <a:t>قدرة على التعلم والتطور مع مرور الزمن</a:t>
            </a:r>
            <a:endParaRPr lang="en-US" sz="1300">
              <a:effectLst/>
              <a:latin typeface="+mj-lt"/>
            </a:endParaRPr>
          </a:p>
          <a:p>
            <a:pPr marR="0" algn="r" rtl="1" eaLnBrk="1" hangingPunct="1">
              <a:spcBef>
                <a:spcPct val="0"/>
              </a:spcBef>
              <a:spcAft>
                <a:spcPct val="0"/>
              </a:spcAft>
            </a:pPr>
            <a:r>
              <a:rPr lang="en-US">
                <a:effectLst/>
                <a:latin typeface="+mj-lt"/>
              </a:rPr>
              <a:t>z</a:t>
            </a:r>
          </a:p>
        </p:txBody>
      </p:sp>
      <p:cxnSp>
        <p:nvCxnSpPr>
          <p:cNvPr id="37" name="Straight Connector 36">
            <a:extLst>
              <a:ext uri="{FF2B5EF4-FFF2-40B4-BE49-F238E27FC236}">
                <a16:creationId xmlns:a16="http://schemas.microsoft.com/office/drawing/2014/main" xmlns="" id="{0A2EFF91-C2F8-1A68-91EE-E646CD684533}"/>
              </a:ext>
            </a:extLst>
          </p:cNvPr>
          <p:cNvCxnSpPr/>
          <p:nvPr/>
        </p:nvCxnSpPr>
        <p:spPr>
          <a:xfrm flipH="1">
            <a:off x="5743669" y="2620988"/>
            <a:ext cx="60789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19C0B12D-B459-8661-D0C7-DA9539B80BF5}"/>
              </a:ext>
            </a:extLst>
          </p:cNvPr>
          <p:cNvCxnSpPr/>
          <p:nvPr/>
        </p:nvCxnSpPr>
        <p:spPr>
          <a:xfrm flipH="1">
            <a:off x="7967940" y="2620988"/>
            <a:ext cx="60789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47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1" presetClass="entr" presetSubtype="0" fill="hold" nodeType="clickEffec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 presetClass="entr" presetSubtype="0" fill="hold" nodeType="clickEffec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1"/>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Diagonal Corners Snipped 5">
            <a:extLst>
              <a:ext uri="{FF2B5EF4-FFF2-40B4-BE49-F238E27FC236}">
                <a16:creationId xmlns:a16="http://schemas.microsoft.com/office/drawing/2014/main" xmlns="" id="{3EA0EF49-3428-5C4E-5C57-C77420B1D224}"/>
              </a:ext>
            </a:extLst>
          </p:cNvPr>
          <p:cNvSpPr/>
          <p:nvPr/>
        </p:nvSpPr>
        <p:spPr>
          <a:xfrm>
            <a:off x="289560" y="851095"/>
            <a:ext cx="8557260" cy="3611880"/>
          </a:xfrm>
          <a:prstGeom prst="snip2DiagRect">
            <a:avLst>
              <a:gd name="adj1" fmla="val 0"/>
              <a:gd name="adj2" fmla="val 9960"/>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4" name="Rectangle 3"/>
          <p:cNvSpPr/>
          <p:nvPr/>
        </p:nvSpPr>
        <p:spPr>
          <a:xfrm>
            <a:off x="5043268" y="1259565"/>
            <a:ext cx="3636708" cy="2308324"/>
          </a:xfrm>
          <a:prstGeom prst="rect">
            <a:avLst/>
          </a:prstGeom>
        </p:spPr>
        <p:txBody>
          <a:bodyPr wrap="square">
            <a:spAutoFit/>
          </a:bodyPr>
          <a:lstStyle/>
          <a:p>
            <a:pPr marL="214313" indent="-214313" algn="r" rtl="1">
              <a:buFont typeface="Arial" panose="020b0604020202020204" pitchFamily="34" charset="0"/>
              <a:buChar char="•"/>
            </a:pPr>
            <a:r>
              <a:rPr lang="ar-EG" sz="1600">
                <a:solidFill>
                  <a:schemeClr val="bg1"/>
                </a:solidFill>
                <a:latin typeface="Times New Roman" panose="02020603050405020304" pitchFamily="18" charset="0"/>
                <a:cs typeface="Times New Roman" panose="02020603050405020304" pitchFamily="18" charset="0"/>
              </a:rPr>
              <a:t>تشير الأبحاث، التي أجرتها جامعة أكسفورد في </a:t>
            </a:r>
            <a:r>
              <a:rPr lang="ar-EG" sz="1600" smtClean="0">
                <a:solidFill>
                  <a:schemeClr val="bg1"/>
                </a:solidFill>
                <a:latin typeface="Times New Roman" panose="02020603050405020304" pitchFamily="18" charset="0"/>
                <a:cs typeface="Times New Roman" panose="02020603050405020304" pitchFamily="18" charset="0"/>
              </a:rPr>
              <a:t>بريطانيا</a:t>
            </a:r>
            <a:r>
              <a:rPr lang="ar-SA" sz="1600" smtClean="0">
                <a:solidFill>
                  <a:schemeClr val="bg1"/>
                </a:solidFill>
                <a:latin typeface="Times New Roman" panose="02020603050405020304" pitchFamily="18" charset="0"/>
                <a:cs typeface="Times New Roman" panose="02020603050405020304" pitchFamily="18" charset="0"/>
              </a:rPr>
              <a:t> والتي نشرت بداية الشهر الحالي</a:t>
            </a:r>
            <a:r>
              <a:rPr lang="ar-EG" sz="1600" smtClean="0">
                <a:solidFill>
                  <a:schemeClr val="bg1"/>
                </a:solidFill>
                <a:latin typeface="Times New Roman" panose="02020603050405020304" pitchFamily="18" charset="0"/>
                <a:cs typeface="Times New Roman" panose="02020603050405020304" pitchFamily="18" charset="0"/>
              </a:rPr>
              <a:t>، </a:t>
            </a:r>
            <a:r>
              <a:rPr lang="ar-EG" sz="1600">
                <a:solidFill>
                  <a:schemeClr val="bg1"/>
                </a:solidFill>
                <a:latin typeface="Times New Roman" panose="02020603050405020304" pitchFamily="18" charset="0"/>
                <a:cs typeface="Times New Roman" panose="02020603050405020304" pitchFamily="18" charset="0"/>
              </a:rPr>
              <a:t>إلى أن العقول تعمل بطريقة أسرع ومختلفة جذرياً عن خوارزميات التعلم الآلي، وفقاً لصحيفة «التليغراف».</a:t>
            </a:r>
          </a:p>
          <a:p>
            <a:pPr marL="214313" indent="-214313" algn="r" rtl="1">
              <a:buFont typeface="Arial" panose="020b0604020202020204" pitchFamily="34" charset="0"/>
              <a:buChar char="•"/>
            </a:pPr>
            <a:endParaRPr lang="ar-EG" sz="1600">
              <a:solidFill>
                <a:schemeClr val="bg1"/>
              </a:solidFill>
              <a:latin typeface="Times New Roman" panose="02020603050405020304" pitchFamily="18" charset="0"/>
              <a:cs typeface="Times New Roman" panose="02020603050405020304" pitchFamily="18" charset="0"/>
            </a:endParaRPr>
          </a:p>
          <a:p>
            <a:pPr marL="214313" indent="-214313" algn="r" rtl="1">
              <a:buFont typeface="Arial" panose="020b0604020202020204" pitchFamily="34" charset="0"/>
              <a:buChar char="•"/>
            </a:pPr>
            <a:r>
              <a:rPr lang="ar-EG" sz="1600">
                <a:solidFill>
                  <a:schemeClr val="bg1"/>
                </a:solidFill>
                <a:latin typeface="Times New Roman" panose="02020603050405020304" pitchFamily="18" charset="0"/>
                <a:cs typeface="Times New Roman" panose="02020603050405020304" pitchFamily="18" charset="0"/>
              </a:rPr>
              <a:t>يمكن للحيوانات، والبشر، تعلّم شيء ما بعد رؤيته مرة واحدة، دون الحاجة إلى قضاء مزيد من الوقت أو الطاقة في حل المشكلة.</a:t>
            </a:r>
          </a:p>
        </p:txBody>
      </p:sp>
      <p:cxnSp>
        <p:nvCxnSpPr>
          <p:cNvPr id="2" name="Straight Connector 1">
            <a:extLst>
              <a:ext uri="{FF2B5EF4-FFF2-40B4-BE49-F238E27FC236}">
                <a16:creationId xmlns:a16="http://schemas.microsoft.com/office/drawing/2014/main" xmlns="" id="{4CEE95BF-2CC0-9969-FAE7-4F17A604B2AC}"/>
              </a:ext>
            </a:extLst>
          </p:cNvPr>
          <p:cNvCxnSpPr/>
          <p:nvPr/>
        </p:nvCxnSpPr>
        <p:spPr>
          <a:xfrm>
            <a:off x="4568190" y="334235"/>
            <a:ext cx="400764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xmlns="" id="{08AD9B15-3EDA-32C4-5098-6F6863221F71}"/>
              </a:ext>
            </a:extLst>
          </p:cNvPr>
          <p:cNvSpPr>
            <a:spLocks noGrp="1"/>
          </p:cNvSpPr>
          <p:nvPr>
            <p:ph type="ftr" sz="quarter" idx="11"/>
          </p:nvPr>
        </p:nvSpPr>
        <p:spPr/>
        <p:txBody>
          <a:bodyPr/>
          <a:lstStyle/>
          <a:p>
            <a:r>
              <a:rPr lang="it-IT">
                <a:solidFill>
                  <a:schemeClr val="accent6">
                    <a:lumMod val="65000"/>
                  </a:schemeClr>
                </a:solidFill>
              </a:rPr>
              <a:t>.</a:t>
            </a:r>
            <a:endParaRPr lang="en-US">
              <a:solidFill>
                <a:schemeClr val="accent6">
                  <a:lumMod val="65000"/>
                </a:schemeClr>
              </a:solidFill>
            </a:endParaRPr>
          </a:p>
        </p:txBody>
      </p:sp>
      <p:pic>
        <p:nvPicPr>
          <p:cNvPr id="5" name="Picture 4">
            <a:extLst>
              <a:ext uri="{FF2B5EF4-FFF2-40B4-BE49-F238E27FC236}">
                <a16:creationId xmlns:a16="http://schemas.microsoft.com/office/drawing/2014/main" xmlns="" id="{EFA82866-AE39-4F71-8C4F-E5C4B2D4A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23" y="1132660"/>
            <a:ext cx="4168957" cy="2810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8870338"/>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3"/>
        </a:solidFill>
        <a:effectLst/>
      </p:bgPr>
    </p:bg>
    <p:spTree>
      <p:nvGrpSpPr>
        <p:cNvPr id="1" name="Shape 3281"/>
        <p:cNvGrpSpPr/>
        <p:nvPr/>
      </p:nvGrpSpPr>
      <p:grpSpPr>
        <a:xfrm>
          <a:off x="0" y="0"/>
          <a:ext cx="0" cy="0"/>
        </a:xfrm>
      </p:grpSpPr>
      <p:sp>
        <p:nvSpPr>
          <p:cNvPr id="3282" name="Google Shape;3282;p50"/>
          <p:cNvSpPr txBox="1">
            <a:spLocks noGrp="1"/>
          </p:cNvSpPr>
          <p:nvPr>
            <p:ph type="title"/>
          </p:nvPr>
        </p:nvSpPr>
        <p:spPr>
          <a:xfrm>
            <a:off x="3304826" y="599620"/>
            <a:ext cx="4963895" cy="1269600"/>
          </a:xfrm>
          <a:prstGeom prst="rect">
            <a:avLst/>
          </a:prstGeom>
        </p:spPr>
        <p:txBody>
          <a:bodyPr spcFirstLastPara="1" wrap="square" lIns="91425" tIns="91425" rIns="91425" bIns="91425" anchor="ctr" anchorCtr="0">
            <a:noAutofit/>
          </a:bodyPr>
          <a:lstStyle/>
          <a:p>
            <a:pPr algn="r" rtl="1"/>
            <a:r>
              <a:rPr lang="ar-SA" sz="3400"/>
              <a:t>ما هي نظرية العقل في الذكاء الاصطناعي؟</a:t>
            </a:r>
            <a:br>
              <a:rPr lang="ar-SA" sz="3400"/>
            </a:br>
            <a:endParaRPr sz="3400"/>
          </a:p>
        </p:txBody>
      </p:sp>
      <p:sp>
        <p:nvSpPr>
          <p:cNvPr id="10" name="Google Shape;3283;p50"/>
          <p:cNvSpPr txBox="1">
            <a:spLocks noGrp="1"/>
          </p:cNvSpPr>
          <p:nvPr>
            <p:ph type="subTitle" idx="1"/>
          </p:nvPr>
        </p:nvSpPr>
        <p:spPr>
          <a:xfrm>
            <a:off x="1525705" y="3274280"/>
            <a:ext cx="5260975" cy="1036637"/>
          </a:xfrm>
          <a:prstGeom prst="rect">
            <a:avLst/>
          </a:prstGeom>
        </p:spPr>
        <p:txBody>
          <a:bodyPr spcFirstLastPara="1" wrap="square" lIns="91425" tIns="91425" rIns="91425" bIns="91425" anchor="ctr" anchorCtr="0">
            <a:noAutofit/>
          </a:bodyPr>
          <a:lstStyle/>
          <a:p>
            <a:pPr marL="0" lvl="0" indent="0"/>
            <a:r>
              <a:rPr lang="en-US" sz="1800" b="1"/>
              <a:t>      </a:t>
            </a:r>
          </a:p>
          <a:p>
            <a:pPr marL="0" lvl="0" indent="0"/>
            <a:endParaRPr lang="en-US"/>
          </a:p>
          <a:p>
            <a:pPr marL="285750" lvl="0" indent="-285750" algn="l">
              <a:buFont typeface="Arial" panose="020b0604020202020204" pitchFamily="34" charset="0"/>
              <a:buChar char="•"/>
            </a:pPr>
            <a:r>
              <a:rPr lang="en-US" sz="1100"/>
              <a:t>What is the theory of the mind in AI?</a:t>
            </a:r>
          </a:p>
          <a:p>
            <a:pPr marL="285750" lvl="0" indent="-285750" algn="l">
              <a:buFont typeface="Arial" panose="020b0604020202020204" pitchFamily="34" charset="0"/>
              <a:buChar char="•"/>
            </a:pPr>
            <a:r>
              <a:rPr lang="en-US" sz="1100"/>
              <a:t>Theory of Mind</a:t>
            </a:r>
          </a:p>
          <a:p>
            <a:pPr marL="285750" lvl="0" indent="-285750" algn="l">
              <a:buFont typeface="Arial" panose="020b0604020202020204" pitchFamily="34" charset="0"/>
              <a:buChar char="•"/>
            </a:pPr>
            <a:r>
              <a:rPr lang="en-US" sz="1100"/>
              <a:t>In psychology, "Theory of Mind" means that people have thoughts, feelings and emotions that affect their behavior. Future AI systems must learn to understand that everyone (both people and AI objects) have thoughts and feelings. Future AI systems must know how to adjust their behavior to be able to walk among us.</a:t>
            </a:r>
            <a:endParaRPr sz="1100"/>
          </a:p>
        </p:txBody>
      </p:sp>
      <p:grpSp>
        <p:nvGrpSpPr>
          <p:cNvPr id="3284" name="Google Shape;3284;p50"/>
          <p:cNvGrpSpPr/>
          <p:nvPr/>
        </p:nvGrpSpPr>
        <p:grpSpPr>
          <a:xfrm>
            <a:off x="3678422" y="72134"/>
            <a:ext cx="4735215" cy="271998"/>
            <a:chOff x="2276875" y="1239748"/>
            <a:chExt cx="4735215" cy="271998"/>
          </a:xfrm>
        </p:grpSpPr>
        <p:cxnSp>
          <p:nvCxnSpPr>
            <p:cNvPr id="3285" name="Google Shape;3285;p50"/>
            <p:cNvCxnSpPr/>
            <p:nvPr/>
          </p:nvCxnSpPr>
          <p:spPr>
            <a:xfrm>
              <a:off x="2276875" y="1375750"/>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6" name="Google Shape;3286;p50"/>
            <p:cNvSpPr/>
            <p:nvPr/>
          </p:nvSpPr>
          <p:spPr>
            <a:xfrm>
              <a:off x="6707335" y="1239748"/>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87" name="Google Shape;3287;p50"/>
          <p:cNvGrpSpPr/>
          <p:nvPr/>
        </p:nvGrpSpPr>
        <p:grpSpPr>
          <a:xfrm>
            <a:off x="3407317" y="1477195"/>
            <a:ext cx="4800683" cy="271998"/>
            <a:chOff x="2165610" y="2848530"/>
            <a:chExt cx="4701565" cy="271998"/>
          </a:xfrm>
        </p:grpSpPr>
        <p:cxnSp>
          <p:nvCxnSpPr>
            <p:cNvPr id="3288" name="Google Shape;3288;p50"/>
            <p:cNvCxnSpPr/>
            <p:nvPr/>
          </p:nvCxnSpPr>
          <p:spPr>
            <a:xfrm>
              <a:off x="2276875" y="2984532"/>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9" name="Google Shape;3289;p50"/>
            <p:cNvSpPr/>
            <p:nvPr/>
          </p:nvSpPr>
          <p:spPr>
            <a:xfrm>
              <a:off x="2165610" y="2848530"/>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6" name="Google Shape;3273;p49"/>
          <p:cNvSpPr/>
          <p:nvPr/>
        </p:nvSpPr>
        <p:spPr>
          <a:xfrm>
            <a:off x="7396079" y="2961193"/>
            <a:ext cx="444259" cy="443248"/>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 name="TextBox 1"/>
          <p:cNvSpPr txBox="1"/>
          <p:nvPr/>
        </p:nvSpPr>
        <p:spPr>
          <a:xfrm>
            <a:off x="3304827" y="1790160"/>
            <a:ext cx="4313382" cy="954107"/>
          </a:xfrm>
          <a:prstGeom prst="rect">
            <a:avLst/>
          </a:prstGeom>
          <a:noFill/>
        </p:spPr>
        <p:txBody>
          <a:bodyPr wrap="square" rtlCol="0">
            <a:spAutoFit/>
          </a:bodyPr>
          <a:lstStyle/>
          <a:p>
            <a:pPr algn="r"/>
            <a:r>
              <a:rPr lang="ar-SA"/>
              <a:t>نظرية العقل</a:t>
            </a:r>
          </a:p>
          <a:p>
            <a:pPr algn="r"/>
            <a:r>
              <a:rPr lang="ar-SA"/>
              <a:t>في علم النفس، تعني "نظرية العقل" أن الناس لديهم أفكار ومشاعر وعواطف تؤثر على سلوكهم. يجب أن تتعرف أنظمة الذكاء الاصطناعي المستقبلية كيفية تعديل سلوكها وتكتسب الكثيرمن قدرات الانسان </a:t>
            </a:r>
            <a:endParaRPr lang="en-US"/>
          </a:p>
        </p:txBody>
      </p:sp>
      <p:pic>
        <p:nvPicPr>
          <p:cNvPr id="1026" name="Picture 2" descr="How to identify an emotional person - Quora">
            <a:extLst>
              <a:ext uri="{FF2B5EF4-FFF2-40B4-BE49-F238E27FC236}">
                <a16:creationId xmlns:a16="http://schemas.microsoft.com/office/drawing/2014/main" xmlns="" id="{7BFE1FC7-7D41-DC3B-0D42-A8AC303588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1303" y="1727973"/>
            <a:ext cx="2107741" cy="2107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octor-Patient Relationship | Patient Satisfacton | National">
            <a:extLst>
              <a:ext uri="{FF2B5EF4-FFF2-40B4-BE49-F238E27FC236}">
                <a16:creationId xmlns:a16="http://schemas.microsoft.com/office/drawing/2014/main" xmlns="" id="{143BB664-3F4A-C5A3-895F-7C4FF47BD5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9833" y="538117"/>
            <a:ext cx="3779113" cy="251940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273;p49">
            <a:extLst>
              <a:ext uri="{FF2B5EF4-FFF2-40B4-BE49-F238E27FC236}">
                <a16:creationId xmlns:a16="http://schemas.microsoft.com/office/drawing/2014/main" xmlns="" id="{E75B8916-AF7F-C37D-9F64-7D047B0FBFD9}"/>
              </a:ext>
            </a:extLst>
          </p:cNvPr>
          <p:cNvSpPr/>
          <p:nvPr/>
        </p:nvSpPr>
        <p:spPr>
          <a:xfrm>
            <a:off x="8413636" y="692231"/>
            <a:ext cx="461814" cy="46076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5035173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Diagonal Corners Snipped 5">
            <a:extLst>
              <a:ext uri="{FF2B5EF4-FFF2-40B4-BE49-F238E27FC236}">
                <a16:creationId xmlns:a16="http://schemas.microsoft.com/office/drawing/2014/main" xmlns="" id="{3EA0EF49-3428-5C4E-5C57-C77420B1D224}"/>
              </a:ext>
            </a:extLst>
          </p:cNvPr>
          <p:cNvSpPr/>
          <p:nvPr/>
        </p:nvSpPr>
        <p:spPr>
          <a:xfrm>
            <a:off x="289560" y="1188720"/>
            <a:ext cx="8557260" cy="3611880"/>
          </a:xfrm>
          <a:prstGeom prst="snip2DiagRect">
            <a:avLst>
              <a:gd name="adj1" fmla="val 0"/>
              <a:gd name="adj2" fmla="val 9960"/>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xmlns="" id="{4CEE95BF-2CC0-9969-FAE7-4F17A604B2AC}"/>
              </a:ext>
            </a:extLst>
          </p:cNvPr>
          <p:cNvCxnSpPr/>
          <p:nvPr/>
        </p:nvCxnSpPr>
        <p:spPr>
          <a:xfrm>
            <a:off x="4568190" y="1023552"/>
            <a:ext cx="400764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xmlns="" id="{08AD9B15-3EDA-32C4-5098-6F6863221F71}"/>
              </a:ext>
            </a:extLst>
          </p:cNvPr>
          <p:cNvSpPr>
            <a:spLocks noGrp="1"/>
          </p:cNvSpPr>
          <p:nvPr>
            <p:ph type="ftr" sz="quarter" idx="11"/>
          </p:nvPr>
        </p:nvSpPr>
        <p:spPr/>
        <p:txBody>
          <a:bodyPr/>
          <a:lstStyle/>
          <a:p>
            <a:r>
              <a:rPr lang="it-IT">
                <a:solidFill>
                  <a:schemeClr val="accent6">
                    <a:lumMod val="65000"/>
                  </a:schemeClr>
                </a:solidFill>
              </a:rPr>
              <a:t>.</a:t>
            </a:r>
            <a:endParaRPr lang="en-US">
              <a:solidFill>
                <a:schemeClr val="accent6">
                  <a:lumMod val="65000"/>
                </a:schemeClr>
              </a:solidFill>
            </a:endParaRPr>
          </a:p>
        </p:txBody>
      </p:sp>
      <p:sp>
        <p:nvSpPr>
          <p:cNvPr id="3" name="TextBox 2">
            <a:extLst>
              <a:ext uri="{FF2B5EF4-FFF2-40B4-BE49-F238E27FC236}">
                <a16:creationId xmlns:a16="http://schemas.microsoft.com/office/drawing/2014/main" xmlns="" id="{9F7859FA-8B75-81F3-B05A-9BA7089B4960}"/>
              </a:ext>
            </a:extLst>
          </p:cNvPr>
          <p:cNvSpPr txBox="1"/>
          <p:nvPr/>
        </p:nvSpPr>
        <p:spPr>
          <a:xfrm>
            <a:off x="1364567" y="287278"/>
            <a:ext cx="7211268" cy="553998"/>
          </a:xfrm>
          <a:prstGeom prst="rect">
            <a:avLst/>
          </a:prstGeom>
          <a:noFill/>
        </p:spPr>
        <p:txBody>
          <a:bodyPr wrap="square" rtlCol="0">
            <a:spAutoFit/>
          </a:bodyPr>
          <a:lstStyle/>
          <a:p>
            <a:pPr algn="r" rtl="1"/>
            <a:r>
              <a:rPr lang="ar-EG" sz="3000" b="1">
                <a:latin typeface="Times New Roman" panose="02020603050405020304" pitchFamily="18" charset="0"/>
                <a:ea typeface="+mj-ea"/>
                <a:cs typeface="Times New Roman" panose="02020603050405020304" pitchFamily="18" charset="0"/>
              </a:rPr>
              <a:t>التعزيز والتوظيف الايجابي</a:t>
            </a:r>
          </a:p>
        </p:txBody>
      </p:sp>
      <p:sp>
        <p:nvSpPr>
          <p:cNvPr id="12" name="Rectangle 11">
            <a:extLst>
              <a:ext uri="{FF2B5EF4-FFF2-40B4-BE49-F238E27FC236}">
                <a16:creationId xmlns:a16="http://schemas.microsoft.com/office/drawing/2014/main" xmlns="" id="{9C7D7F8C-A910-A49D-994F-F883FEE5610A}"/>
              </a:ext>
            </a:extLst>
          </p:cNvPr>
          <p:cNvSpPr/>
          <p:nvPr/>
        </p:nvSpPr>
        <p:spPr>
          <a:xfrm>
            <a:off x="4958863" y="1576803"/>
            <a:ext cx="3616972" cy="1600438"/>
          </a:xfrm>
          <a:prstGeom prst="rect">
            <a:avLst/>
          </a:prstGeom>
        </p:spPr>
        <p:txBody>
          <a:bodyPr wrap="square">
            <a:spAutoFit/>
          </a:bodyPr>
          <a:lstStyle/>
          <a:p>
            <a:pPr marL="285750" indent="-285750" algn="r" rtl="1">
              <a:buClr>
                <a:schemeClr val="bg1"/>
              </a:buClr>
              <a:buFont typeface="Arial" panose="020b0604020202020204" pitchFamily="34" charset="0"/>
              <a:buChar char="•"/>
            </a:pPr>
            <a:r>
              <a:rPr lang="ar-EG">
                <a:solidFill>
                  <a:schemeClr val="bg1"/>
                </a:solidFill>
              </a:rPr>
              <a:t>تعزيز الصحة العقلية واستخدام التطبيقات والأجهزة الالكترونية</a:t>
            </a:r>
            <a:r>
              <a:rPr lang="en-US">
                <a:solidFill>
                  <a:schemeClr val="bg1"/>
                </a:solidFill>
              </a:rPr>
              <a:t> </a:t>
            </a:r>
            <a:r>
              <a:rPr lang="ar-EG">
                <a:solidFill>
                  <a:schemeClr val="bg1"/>
                </a:solidFill>
              </a:rPr>
              <a:t>الحديثة</a:t>
            </a:r>
          </a:p>
          <a:p>
            <a:pPr marL="285750" indent="-285750" algn="r" rtl="1">
              <a:buClr>
                <a:schemeClr val="bg1"/>
              </a:buClr>
              <a:buFont typeface="Arial" panose="020b0604020202020204" pitchFamily="34" charset="0"/>
              <a:buChar char="•"/>
            </a:pPr>
            <a:r>
              <a:rPr lang="ar-EG">
                <a:solidFill>
                  <a:schemeClr val="bg1"/>
                </a:solidFill>
              </a:rPr>
              <a:t>التنبؤ بالإصابة بأعراض نفسية من خلال التحليلات التنبؤية </a:t>
            </a:r>
          </a:p>
          <a:p>
            <a:pPr marL="285750" indent="-285750" algn="r" rtl="1">
              <a:buClr>
                <a:schemeClr val="bg1"/>
              </a:buClr>
              <a:buFont typeface="Arial" panose="020b0604020202020204" pitchFamily="34" charset="0"/>
              <a:buChar char="•"/>
            </a:pPr>
            <a:r>
              <a:rPr lang="ar-EG">
                <a:solidFill>
                  <a:schemeClr val="bg1"/>
                </a:solidFill>
              </a:rPr>
              <a:t>تشخيص الامراض النفسية ودعم القرار</a:t>
            </a:r>
          </a:p>
          <a:p>
            <a:pPr marL="285750" indent="-285750" algn="r" rtl="1">
              <a:buClr>
                <a:schemeClr val="bg1"/>
              </a:buClr>
              <a:buFont typeface="Arial" panose="020b0604020202020204" pitchFamily="34" charset="0"/>
              <a:buChar char="•"/>
            </a:pPr>
            <a:r>
              <a:rPr lang="ar-EG">
                <a:solidFill>
                  <a:schemeClr val="bg1"/>
                </a:solidFill>
              </a:rPr>
              <a:t>العلاج النفسي الشخصي الدقيق</a:t>
            </a:r>
          </a:p>
          <a:p>
            <a:pPr marL="285750" indent="-285750" algn="r" rtl="1">
              <a:buClr>
                <a:schemeClr val="bg1"/>
              </a:buClr>
              <a:buFont typeface="Arial" panose="020b0604020202020204" pitchFamily="34" charset="0"/>
              <a:buChar char="•"/>
            </a:pPr>
            <a:r>
              <a:rPr lang="ar-EG">
                <a:solidFill>
                  <a:schemeClr val="bg1"/>
                </a:solidFill>
              </a:rPr>
              <a:t>زيادة مشاركة المريض والالتزام بالعلاج</a:t>
            </a:r>
          </a:p>
        </p:txBody>
      </p:sp>
      <p:grpSp>
        <p:nvGrpSpPr>
          <p:cNvPr id="16" name="Google Shape;1431;p25">
            <a:extLst>
              <a:ext uri="{FF2B5EF4-FFF2-40B4-BE49-F238E27FC236}">
                <a16:creationId xmlns:a16="http://schemas.microsoft.com/office/drawing/2014/main" xmlns="" id="{E0F799FA-960B-1F44-FDC8-3D333E4734AD}"/>
              </a:ext>
            </a:extLst>
          </p:cNvPr>
          <p:cNvGrpSpPr/>
          <p:nvPr/>
        </p:nvGrpSpPr>
        <p:grpSpPr>
          <a:xfrm>
            <a:off x="-129170" y="298400"/>
            <a:ext cx="697335" cy="737461"/>
            <a:chOff x="3233700" y="2049200"/>
            <a:chExt cx="1454600" cy="1538300"/>
          </a:xfrm>
        </p:grpSpPr>
        <p:sp>
          <p:nvSpPr>
            <p:cNvPr id="17" name="Google Shape;1432;p25">
              <a:extLst>
                <a:ext uri="{FF2B5EF4-FFF2-40B4-BE49-F238E27FC236}">
                  <a16:creationId xmlns:a16="http://schemas.microsoft.com/office/drawing/2014/main" xmlns="" id="{03AB50A2-C23F-ADCD-BC2D-1AF16F77CC7D}"/>
                </a:ext>
              </a:extLst>
            </p:cNvPr>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1433;p25">
              <a:extLst>
                <a:ext uri="{FF2B5EF4-FFF2-40B4-BE49-F238E27FC236}">
                  <a16:creationId xmlns:a16="http://schemas.microsoft.com/office/drawing/2014/main" xmlns="" id="{69DBB88C-6AE4-3D97-553B-7E6107408803}"/>
                </a:ext>
              </a:extLst>
            </p:cNvPr>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1434;p25">
              <a:extLst>
                <a:ext uri="{FF2B5EF4-FFF2-40B4-BE49-F238E27FC236}">
                  <a16:creationId xmlns:a16="http://schemas.microsoft.com/office/drawing/2014/main" xmlns="" id="{6C0EF2AB-E7A7-0DDC-29D5-13CB7D5FBC07}"/>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1435;p25">
              <a:extLst>
                <a:ext uri="{FF2B5EF4-FFF2-40B4-BE49-F238E27FC236}">
                  <a16:creationId xmlns:a16="http://schemas.microsoft.com/office/drawing/2014/main" xmlns="" id="{D1A5F5A6-980A-AC63-651F-8DB7034F7CE5}"/>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1436;p25">
              <a:extLst>
                <a:ext uri="{FF2B5EF4-FFF2-40B4-BE49-F238E27FC236}">
                  <a16:creationId xmlns:a16="http://schemas.microsoft.com/office/drawing/2014/main" xmlns="" id="{E0E793AC-0AC6-B726-8B5D-FDE4B23A91E2}"/>
                </a:ext>
              </a:extLst>
            </p:cNvPr>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1437;p25">
              <a:extLst>
                <a:ext uri="{FF2B5EF4-FFF2-40B4-BE49-F238E27FC236}">
                  <a16:creationId xmlns:a16="http://schemas.microsoft.com/office/drawing/2014/main" xmlns="" id="{0C78E69A-F0EF-C9C0-39CD-FEF406F4B3FA}"/>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1438;p25">
              <a:extLst>
                <a:ext uri="{FF2B5EF4-FFF2-40B4-BE49-F238E27FC236}">
                  <a16:creationId xmlns:a16="http://schemas.microsoft.com/office/drawing/2014/main" xmlns="" id="{27F77447-9712-8D5F-1693-4A126D5216B8}"/>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1439;p25">
              <a:extLst>
                <a:ext uri="{FF2B5EF4-FFF2-40B4-BE49-F238E27FC236}">
                  <a16:creationId xmlns:a16="http://schemas.microsoft.com/office/drawing/2014/main" xmlns="" id="{F99D6C64-CA0E-A1FF-0167-4F1B229E0E24}"/>
                </a:ext>
              </a:extLst>
            </p:cNvPr>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 name="Google Shape;1440;p25">
            <a:extLst>
              <a:ext uri="{FF2B5EF4-FFF2-40B4-BE49-F238E27FC236}">
                <a16:creationId xmlns:a16="http://schemas.microsoft.com/office/drawing/2014/main" xmlns="" id="{563C558D-68D7-F022-6679-572A36AE4C2A}"/>
              </a:ext>
            </a:extLst>
          </p:cNvPr>
          <p:cNvGrpSpPr/>
          <p:nvPr/>
        </p:nvGrpSpPr>
        <p:grpSpPr>
          <a:xfrm>
            <a:off x="207194" y="-281662"/>
            <a:ext cx="968760" cy="1026791"/>
            <a:chOff x="564400" y="1776000"/>
            <a:chExt cx="2020775" cy="2141825"/>
          </a:xfrm>
        </p:grpSpPr>
        <p:sp>
          <p:nvSpPr>
            <p:cNvPr id="26" name="Google Shape;1441;p25">
              <a:extLst>
                <a:ext uri="{FF2B5EF4-FFF2-40B4-BE49-F238E27FC236}">
                  <a16:creationId xmlns:a16="http://schemas.microsoft.com/office/drawing/2014/main" xmlns="" id="{11A0B159-22A3-51BA-2B6D-AEEEF9BDDE99}"/>
                </a:ext>
              </a:extLst>
            </p:cNvPr>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1442;p25">
              <a:extLst>
                <a:ext uri="{FF2B5EF4-FFF2-40B4-BE49-F238E27FC236}">
                  <a16:creationId xmlns:a16="http://schemas.microsoft.com/office/drawing/2014/main" xmlns="" id="{BA9BE343-2FE7-CC62-9412-E72F4F6B1757}"/>
                </a:ext>
              </a:extLst>
            </p:cNvPr>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1443;p25">
              <a:extLst>
                <a:ext uri="{FF2B5EF4-FFF2-40B4-BE49-F238E27FC236}">
                  <a16:creationId xmlns:a16="http://schemas.microsoft.com/office/drawing/2014/main" xmlns="" id="{2EFD8304-45D6-BE2C-8E0C-18CE866AE5B3}"/>
                </a:ext>
              </a:extLst>
            </p:cNvPr>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1444;p25">
              <a:extLst>
                <a:ext uri="{FF2B5EF4-FFF2-40B4-BE49-F238E27FC236}">
                  <a16:creationId xmlns:a16="http://schemas.microsoft.com/office/drawing/2014/main" xmlns="" id="{241F695B-A241-6D23-39F0-4A45BCA6AEA7}"/>
                </a:ext>
              </a:extLst>
            </p:cNvPr>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1445;p25">
              <a:extLst>
                <a:ext uri="{FF2B5EF4-FFF2-40B4-BE49-F238E27FC236}">
                  <a16:creationId xmlns:a16="http://schemas.microsoft.com/office/drawing/2014/main" xmlns="" id="{E0D110C7-B4DB-8188-7B70-464E5DBC87B4}"/>
                </a:ext>
              </a:extLst>
            </p:cNvPr>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1446;p25">
              <a:extLst>
                <a:ext uri="{FF2B5EF4-FFF2-40B4-BE49-F238E27FC236}">
                  <a16:creationId xmlns:a16="http://schemas.microsoft.com/office/drawing/2014/main" xmlns="" id="{A6FF3A10-C1D8-3E1A-EA24-D257FAC6841B}"/>
                </a:ext>
              </a:extLst>
            </p:cNvPr>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1447;p25">
              <a:extLst>
                <a:ext uri="{FF2B5EF4-FFF2-40B4-BE49-F238E27FC236}">
                  <a16:creationId xmlns:a16="http://schemas.microsoft.com/office/drawing/2014/main" xmlns="" id="{F0A8DA7D-8318-3D74-C1C2-BBFC62172352}"/>
                </a:ext>
              </a:extLst>
            </p:cNvPr>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1448;p25">
              <a:extLst>
                <a:ext uri="{FF2B5EF4-FFF2-40B4-BE49-F238E27FC236}">
                  <a16:creationId xmlns:a16="http://schemas.microsoft.com/office/drawing/2014/main" xmlns="" id="{4D86047F-0610-1EFE-FF65-4ABB9D25C75F}"/>
                </a:ext>
              </a:extLst>
            </p:cNvPr>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1449;p25">
              <a:extLst>
                <a:ext uri="{FF2B5EF4-FFF2-40B4-BE49-F238E27FC236}">
                  <a16:creationId xmlns:a16="http://schemas.microsoft.com/office/drawing/2014/main" xmlns="" id="{39F5E555-80BF-EADC-6B12-C0793E0386B6}"/>
                </a:ext>
              </a:extLst>
            </p:cNvPr>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1450;p25">
              <a:extLst>
                <a:ext uri="{FF2B5EF4-FFF2-40B4-BE49-F238E27FC236}">
                  <a16:creationId xmlns:a16="http://schemas.microsoft.com/office/drawing/2014/main" xmlns="" id="{37887E2C-BEB6-C6B6-D6C9-633C9E3921CC}"/>
                </a:ext>
              </a:extLst>
            </p:cNvPr>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1451;p25">
              <a:extLst>
                <a:ext uri="{FF2B5EF4-FFF2-40B4-BE49-F238E27FC236}">
                  <a16:creationId xmlns:a16="http://schemas.microsoft.com/office/drawing/2014/main" xmlns="" id="{D8B92B97-F921-BDE0-DE4B-5A03C611E06D}"/>
                </a:ext>
              </a:extLst>
            </p:cNvPr>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1452;p25">
              <a:extLst>
                <a:ext uri="{FF2B5EF4-FFF2-40B4-BE49-F238E27FC236}">
                  <a16:creationId xmlns:a16="http://schemas.microsoft.com/office/drawing/2014/main" xmlns="" id="{39290AFA-6B09-7F74-A8F4-5A6A793AF4B7}"/>
                </a:ext>
              </a:extLst>
            </p:cNvPr>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1453;p25">
              <a:extLst>
                <a:ext uri="{FF2B5EF4-FFF2-40B4-BE49-F238E27FC236}">
                  <a16:creationId xmlns:a16="http://schemas.microsoft.com/office/drawing/2014/main" xmlns="" id="{402855E6-CBD7-40EC-D840-03F1E8D2FC42}"/>
                </a:ext>
              </a:extLst>
            </p:cNvPr>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1454;p25">
              <a:extLst>
                <a:ext uri="{FF2B5EF4-FFF2-40B4-BE49-F238E27FC236}">
                  <a16:creationId xmlns:a16="http://schemas.microsoft.com/office/drawing/2014/main" xmlns="" id="{BC217209-FD0A-7BD2-FD46-457293E202D8}"/>
                </a:ext>
              </a:extLst>
            </p:cNvPr>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1455;p25">
              <a:extLst>
                <a:ext uri="{FF2B5EF4-FFF2-40B4-BE49-F238E27FC236}">
                  <a16:creationId xmlns:a16="http://schemas.microsoft.com/office/drawing/2014/main" xmlns="" id="{977C59EC-1CDE-E29E-7D30-ED1B7282B0D7}"/>
                </a:ext>
              </a:extLst>
            </p:cNvPr>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4" name="Picture 3">
            <a:extLst>
              <a:ext uri="{FF2B5EF4-FFF2-40B4-BE49-F238E27FC236}">
                <a16:creationId xmlns:a16="http://schemas.microsoft.com/office/drawing/2014/main" xmlns="" id="{4BF9F698-65A1-AEB6-7C07-7FC377A86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47" y="1576803"/>
            <a:ext cx="4043685" cy="1989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Google Shape;3283;p50">
            <a:extLst>
              <a:ext uri="{FF2B5EF4-FFF2-40B4-BE49-F238E27FC236}">
                <a16:creationId xmlns:a16="http://schemas.microsoft.com/office/drawing/2014/main" xmlns="" id="{42008C63-DF4D-D237-C660-0810A595D974}"/>
              </a:ext>
            </a:extLst>
          </p:cNvPr>
          <p:cNvSpPr txBox="1"/>
          <p:nvPr/>
        </p:nvSpPr>
        <p:spPr>
          <a:xfrm>
            <a:off x="928703" y="3780768"/>
            <a:ext cx="5260975" cy="10366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17500" algn="l" rtl="0" eaLnBrk="1" hangingPunct="1">
              <a:lnSpc>
                <a:spcPct val="100000"/>
              </a:lnSpc>
              <a:spcBef>
                <a:spcPct val="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1pPr>
            <a:lvl2pPr marL="914400" marR="0" lvl="1"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2pPr>
            <a:lvl3pPr marL="1371600" marR="0" lvl="2"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3pPr>
            <a:lvl4pPr marL="1828800" marR="0" lvl="3"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4pPr>
            <a:lvl5pPr marL="2286000" marR="0" lvl="4"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5pPr>
            <a:lvl6pPr marL="2743200" marR="0" lvl="5"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6pPr>
            <a:lvl7pPr marL="3200400" marR="0" lvl="6"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7pPr>
            <a:lvl8pPr marL="3657600" marR="0" lvl="7" indent="-317500" algn="l" rtl="0" eaLnBrk="1" hangingPunct="1">
              <a:lnSpc>
                <a:spcPct val="100000"/>
              </a:lnSpc>
              <a:spcBef>
                <a:spcPts val="1600"/>
              </a:spcBef>
              <a:spcAft>
                <a:spcPct val="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8pPr>
            <a:lvl9pPr marL="4114800" marR="0" lvl="8" indent="-317500" algn="l" rtl="0" eaLnBrk="1" hangingPunct="1">
              <a:lnSpc>
                <a:spcPct val="100000"/>
              </a:lnSpc>
              <a:spcBef>
                <a:spcPts val="1600"/>
              </a:spcBef>
              <a:spcAft>
                <a:spcPts val="1600"/>
              </a:spcAft>
              <a:buClr>
                <a:schemeClr val="dk1"/>
              </a:buClr>
              <a:buSzPts val="1400"/>
              <a:buFont typeface="Spectral"/>
              <a:buChar char="■"/>
              <a:defRPr sz="1400" b="0" i="0" u="none" strike="noStrike" cap="none">
                <a:solidFill>
                  <a:schemeClr val="dk1"/>
                </a:solidFill>
                <a:latin typeface="Spectral"/>
                <a:ea typeface="Spectral"/>
                <a:cs typeface="Spectral"/>
                <a:sym typeface="Spectral"/>
              </a:defRPr>
            </a:lvl9pPr>
          </a:lstStyle>
          <a:p>
            <a:pPr marL="0" indent="0">
              <a:buClr>
                <a:schemeClr val="bg1"/>
              </a:buClr>
            </a:pPr>
            <a:r>
              <a:rPr lang="en-US" sz="1100">
                <a:solidFill>
                  <a:schemeClr val="bg1"/>
                </a:solidFill>
              </a:rPr>
              <a:t>Promoting mental health and using modern applications and electronic devices</a:t>
            </a:r>
          </a:p>
          <a:p>
            <a:pPr marL="0" indent="0">
              <a:buClr>
                <a:schemeClr val="bg1"/>
              </a:buClr>
            </a:pPr>
            <a:r>
              <a:rPr lang="en-US" sz="1100">
                <a:solidFill>
                  <a:schemeClr val="bg1"/>
                </a:solidFill>
              </a:rPr>
              <a:t>Prediction of psychological symptoms </a:t>
            </a:r>
          </a:p>
          <a:p>
            <a:pPr marL="0" indent="0">
              <a:buClr>
                <a:schemeClr val="bg1"/>
              </a:buClr>
            </a:pPr>
            <a:r>
              <a:rPr lang="en-US" sz="1100">
                <a:solidFill>
                  <a:schemeClr val="bg1"/>
                </a:solidFill>
              </a:rPr>
              <a:t>Diagnosis of mental illness and decision making</a:t>
            </a:r>
          </a:p>
          <a:p>
            <a:pPr marL="0" indent="0">
              <a:buClr>
                <a:schemeClr val="bg1"/>
              </a:buClr>
            </a:pPr>
            <a:r>
              <a:rPr lang="en-US" sz="1100">
                <a:solidFill>
                  <a:schemeClr val="bg1"/>
                </a:solidFill>
              </a:rPr>
              <a:t>Precise personal psychotherapy</a:t>
            </a:r>
          </a:p>
          <a:p>
            <a:pPr marL="0" indent="0">
              <a:buClr>
                <a:schemeClr val="bg1"/>
              </a:buClr>
            </a:pPr>
            <a:r>
              <a:rPr lang="en-US" sz="1100">
                <a:solidFill>
                  <a:schemeClr val="bg1"/>
                </a:solidFill>
              </a:rPr>
              <a:t>Patient engagement and adherence</a:t>
            </a:r>
          </a:p>
        </p:txBody>
      </p:sp>
    </p:spTree>
    <p:extLst>
      <p:ext uri="{BB962C8B-B14F-4D97-AF65-F5344CB8AC3E}">
        <p14:creationId xmlns:p14="http://schemas.microsoft.com/office/powerpoint/2010/main" val="43765508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nodeType="clickEffec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nodeType="clickEffect">
                                  <p:childTnLst>
                                    <p:set>
                                      <p:cBhvr>
                                        <p:cTn id="2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nodeType="clickEffec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Diagonal Corners Snipped 5">
            <a:extLst>
              <a:ext uri="{FF2B5EF4-FFF2-40B4-BE49-F238E27FC236}">
                <a16:creationId xmlns:a16="http://schemas.microsoft.com/office/drawing/2014/main" xmlns="" id="{3EA0EF49-3428-5C4E-5C57-C77420B1D224}"/>
              </a:ext>
            </a:extLst>
          </p:cNvPr>
          <p:cNvSpPr/>
          <p:nvPr/>
        </p:nvSpPr>
        <p:spPr>
          <a:xfrm>
            <a:off x="289560" y="1099643"/>
            <a:ext cx="8557260" cy="3611880"/>
          </a:xfrm>
          <a:prstGeom prst="snip2DiagRect">
            <a:avLst>
              <a:gd name="adj1" fmla="val 0"/>
              <a:gd name="adj2" fmla="val 9960"/>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sz="1050">
              <a:latin typeface="Times New Roman" panose="020206030504050203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xmlns="" id="{4CEE95BF-2CC0-9969-FAE7-4F17A604B2AC}"/>
              </a:ext>
            </a:extLst>
          </p:cNvPr>
          <p:cNvCxnSpPr/>
          <p:nvPr/>
        </p:nvCxnSpPr>
        <p:spPr>
          <a:xfrm>
            <a:off x="4568190" y="1023552"/>
            <a:ext cx="400764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xmlns="" id="{08AD9B15-3EDA-32C4-5098-6F6863221F71}"/>
              </a:ext>
            </a:extLst>
          </p:cNvPr>
          <p:cNvSpPr>
            <a:spLocks noGrp="1"/>
          </p:cNvSpPr>
          <p:nvPr>
            <p:ph type="ftr" sz="quarter" idx="11"/>
          </p:nvPr>
        </p:nvSpPr>
        <p:spPr/>
        <p:txBody>
          <a:bodyPr/>
          <a:lstStyle/>
          <a:p>
            <a:r>
              <a:rPr lang="it-IT">
                <a:solidFill>
                  <a:schemeClr val="accent6">
                    <a:lumMod val="65000"/>
                  </a:schemeClr>
                </a:solidFill>
              </a:rPr>
              <a:t>.</a:t>
            </a:r>
            <a:endParaRPr lang="en-US">
              <a:solidFill>
                <a:schemeClr val="accent6">
                  <a:lumMod val="65000"/>
                </a:schemeClr>
              </a:solidFill>
            </a:endParaRPr>
          </a:p>
        </p:txBody>
      </p:sp>
      <p:sp>
        <p:nvSpPr>
          <p:cNvPr id="3" name="TextBox 2">
            <a:extLst>
              <a:ext uri="{FF2B5EF4-FFF2-40B4-BE49-F238E27FC236}">
                <a16:creationId xmlns:a16="http://schemas.microsoft.com/office/drawing/2014/main" xmlns="" id="{9F7859FA-8B75-81F3-B05A-9BA7089B4960}"/>
              </a:ext>
            </a:extLst>
          </p:cNvPr>
          <p:cNvSpPr txBox="1"/>
          <p:nvPr/>
        </p:nvSpPr>
        <p:spPr>
          <a:xfrm>
            <a:off x="1364567" y="287278"/>
            <a:ext cx="7211268" cy="553998"/>
          </a:xfrm>
          <a:prstGeom prst="rect">
            <a:avLst/>
          </a:prstGeom>
          <a:noFill/>
        </p:spPr>
        <p:txBody>
          <a:bodyPr wrap="square" rtlCol="0">
            <a:spAutoFit/>
          </a:bodyPr>
          <a:lstStyle/>
          <a:p>
            <a:pPr algn="r" rtl="1"/>
            <a:r>
              <a:rPr lang="ar-EG" sz="3000" b="1">
                <a:latin typeface="Times New Roman" panose="02020603050405020304" pitchFamily="18" charset="0"/>
                <a:ea typeface="+mj-ea"/>
                <a:cs typeface="Times New Roman" panose="02020603050405020304" pitchFamily="18" charset="0"/>
              </a:rPr>
              <a:t>تطبيقات تعزيز الصحة العقلية</a:t>
            </a:r>
          </a:p>
        </p:txBody>
      </p:sp>
      <p:sp>
        <p:nvSpPr>
          <p:cNvPr id="8" name="Subtitle 3">
            <a:extLst>
              <a:ext uri="{FF2B5EF4-FFF2-40B4-BE49-F238E27FC236}">
                <a16:creationId xmlns:a16="http://schemas.microsoft.com/office/drawing/2014/main" xmlns="" id="{5B3DBBDD-D93B-67EB-94D9-A146EA0B741F}"/>
              </a:ext>
            </a:extLst>
          </p:cNvPr>
          <p:cNvSpPr txBox="1"/>
          <p:nvPr/>
        </p:nvSpPr>
        <p:spPr>
          <a:xfrm>
            <a:off x="5478170" y="2859522"/>
            <a:ext cx="2569500" cy="869400"/>
          </a:xfrm>
          <a:prstGeom prst="rect">
            <a:avLst/>
          </a:prstGeom>
        </p:spPr>
        <p:txBody>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EG">
                <a:solidFill>
                  <a:schemeClr val="bg1"/>
                </a:solidFill>
              </a:rPr>
              <a:t>إجراء جلسات التقييم الذاتي والعلاج</a:t>
            </a:r>
            <a:endParaRPr lang="en-US">
              <a:solidFill>
                <a:schemeClr val="bg1"/>
              </a:solidFill>
            </a:endParaRPr>
          </a:p>
        </p:txBody>
      </p:sp>
      <p:sp>
        <p:nvSpPr>
          <p:cNvPr id="9" name="Google Shape;3273;p49">
            <a:extLst>
              <a:ext uri="{FF2B5EF4-FFF2-40B4-BE49-F238E27FC236}">
                <a16:creationId xmlns:a16="http://schemas.microsoft.com/office/drawing/2014/main" xmlns="" id="{1F574ED8-D371-221D-87B6-C3CB34C1CACC}"/>
              </a:ext>
            </a:extLst>
          </p:cNvPr>
          <p:cNvSpPr/>
          <p:nvPr/>
        </p:nvSpPr>
        <p:spPr>
          <a:xfrm>
            <a:off x="8140035" y="1847267"/>
            <a:ext cx="572427" cy="549857"/>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solidFill>
                <a:schemeClr val="bg1"/>
              </a:solidFill>
            </a:endParaRPr>
          </a:p>
        </p:txBody>
      </p:sp>
      <p:sp>
        <p:nvSpPr>
          <p:cNvPr id="10" name="Google Shape;3273;p49">
            <a:extLst>
              <a:ext uri="{FF2B5EF4-FFF2-40B4-BE49-F238E27FC236}">
                <a16:creationId xmlns:a16="http://schemas.microsoft.com/office/drawing/2014/main" xmlns="" id="{8D44A641-4FCA-CF08-8F2D-1CFD82E77EB2}"/>
              </a:ext>
            </a:extLst>
          </p:cNvPr>
          <p:cNvSpPr/>
          <p:nvPr/>
        </p:nvSpPr>
        <p:spPr>
          <a:xfrm>
            <a:off x="8140035" y="2744365"/>
            <a:ext cx="572427" cy="549857"/>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solidFill>
                <a:schemeClr val="bg1"/>
              </a:solidFill>
            </a:endParaRPr>
          </a:p>
        </p:txBody>
      </p:sp>
      <p:sp>
        <p:nvSpPr>
          <p:cNvPr id="11" name="Google Shape;3273;p49">
            <a:extLst>
              <a:ext uri="{FF2B5EF4-FFF2-40B4-BE49-F238E27FC236}">
                <a16:creationId xmlns:a16="http://schemas.microsoft.com/office/drawing/2014/main" xmlns="" id="{0799C886-A35B-0494-2991-423107C49BCF}"/>
              </a:ext>
            </a:extLst>
          </p:cNvPr>
          <p:cNvSpPr/>
          <p:nvPr/>
        </p:nvSpPr>
        <p:spPr>
          <a:xfrm>
            <a:off x="8140035" y="3743742"/>
            <a:ext cx="572427" cy="549857"/>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solidFill>
                <a:schemeClr val="bg1"/>
              </a:solidFill>
            </a:endParaRPr>
          </a:p>
        </p:txBody>
      </p:sp>
      <p:sp>
        <p:nvSpPr>
          <p:cNvPr id="12" name="Rectangle 11">
            <a:extLst>
              <a:ext uri="{FF2B5EF4-FFF2-40B4-BE49-F238E27FC236}">
                <a16:creationId xmlns:a16="http://schemas.microsoft.com/office/drawing/2014/main" xmlns="" id="{9C7D7F8C-A910-A49D-994F-F883FEE5610A}"/>
              </a:ext>
            </a:extLst>
          </p:cNvPr>
          <p:cNvSpPr/>
          <p:nvPr/>
        </p:nvSpPr>
        <p:spPr>
          <a:xfrm>
            <a:off x="5466206" y="1892824"/>
            <a:ext cx="2673829" cy="523220"/>
          </a:xfrm>
          <a:prstGeom prst="rect">
            <a:avLst/>
          </a:prstGeom>
        </p:spPr>
        <p:txBody>
          <a:bodyPr wrap="square">
            <a:spAutoFit/>
          </a:bodyPr>
          <a:lstStyle/>
          <a:p>
            <a:pPr algn="r" rtl="1"/>
            <a:r>
              <a:rPr lang="ar-EG">
                <a:solidFill>
                  <a:schemeClr val="bg1"/>
                </a:solidFill>
              </a:rPr>
              <a:t>تحليل بيانات المرضى لتقييم مخاطر الإصابة بحالات الصحة </a:t>
            </a:r>
            <a:r>
              <a:rPr lang="ar-EG" smtClean="0">
                <a:solidFill>
                  <a:schemeClr val="bg1"/>
                </a:solidFill>
              </a:rPr>
              <a:t>العقلية</a:t>
            </a:r>
            <a:endParaRPr lang="en-US">
              <a:solidFill>
                <a:schemeClr val="bg1"/>
              </a:solidFill>
            </a:endParaRPr>
          </a:p>
        </p:txBody>
      </p:sp>
      <p:pic>
        <p:nvPicPr>
          <p:cNvPr id="14" name="Picture 13">
            <a:extLst>
              <a:ext uri="{FF2B5EF4-FFF2-40B4-BE49-F238E27FC236}">
                <a16:creationId xmlns:a16="http://schemas.microsoft.com/office/drawing/2014/main" xmlns="" id="{51BFAC01-6D87-DDE8-18C7-ABF5BF5B9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0" y="1502070"/>
            <a:ext cx="3126641" cy="2333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xmlns="" id="{21F49CE6-724F-2F1C-083B-CE5BA820D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307" y="2154434"/>
            <a:ext cx="3517919" cy="2363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oogle Shape;1431;p25">
            <a:extLst>
              <a:ext uri="{FF2B5EF4-FFF2-40B4-BE49-F238E27FC236}">
                <a16:creationId xmlns:a16="http://schemas.microsoft.com/office/drawing/2014/main" xmlns="" id="{E0F799FA-960B-1F44-FDC8-3D333E4734AD}"/>
              </a:ext>
            </a:extLst>
          </p:cNvPr>
          <p:cNvGrpSpPr/>
          <p:nvPr/>
        </p:nvGrpSpPr>
        <p:grpSpPr>
          <a:xfrm>
            <a:off x="-129170" y="298400"/>
            <a:ext cx="697335" cy="737461"/>
            <a:chOff x="3233700" y="2049200"/>
            <a:chExt cx="1454600" cy="1538300"/>
          </a:xfrm>
        </p:grpSpPr>
        <p:sp>
          <p:nvSpPr>
            <p:cNvPr id="17" name="Google Shape;1432;p25">
              <a:extLst>
                <a:ext uri="{FF2B5EF4-FFF2-40B4-BE49-F238E27FC236}">
                  <a16:creationId xmlns:a16="http://schemas.microsoft.com/office/drawing/2014/main" xmlns="" id="{03AB50A2-C23F-ADCD-BC2D-1AF16F77CC7D}"/>
                </a:ext>
              </a:extLst>
            </p:cNvPr>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1433;p25">
              <a:extLst>
                <a:ext uri="{FF2B5EF4-FFF2-40B4-BE49-F238E27FC236}">
                  <a16:creationId xmlns:a16="http://schemas.microsoft.com/office/drawing/2014/main" xmlns="" id="{69DBB88C-6AE4-3D97-553B-7E6107408803}"/>
                </a:ext>
              </a:extLst>
            </p:cNvPr>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1434;p25">
              <a:extLst>
                <a:ext uri="{FF2B5EF4-FFF2-40B4-BE49-F238E27FC236}">
                  <a16:creationId xmlns:a16="http://schemas.microsoft.com/office/drawing/2014/main" xmlns="" id="{6C0EF2AB-E7A7-0DDC-29D5-13CB7D5FBC07}"/>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1435;p25">
              <a:extLst>
                <a:ext uri="{FF2B5EF4-FFF2-40B4-BE49-F238E27FC236}">
                  <a16:creationId xmlns:a16="http://schemas.microsoft.com/office/drawing/2014/main" xmlns="" id="{D1A5F5A6-980A-AC63-651F-8DB7034F7CE5}"/>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1436;p25">
              <a:extLst>
                <a:ext uri="{FF2B5EF4-FFF2-40B4-BE49-F238E27FC236}">
                  <a16:creationId xmlns:a16="http://schemas.microsoft.com/office/drawing/2014/main" xmlns="" id="{E0E793AC-0AC6-B726-8B5D-FDE4B23A91E2}"/>
                </a:ext>
              </a:extLst>
            </p:cNvPr>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1437;p25">
              <a:extLst>
                <a:ext uri="{FF2B5EF4-FFF2-40B4-BE49-F238E27FC236}">
                  <a16:creationId xmlns:a16="http://schemas.microsoft.com/office/drawing/2014/main" xmlns="" id="{0C78E69A-F0EF-C9C0-39CD-FEF406F4B3FA}"/>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1438;p25">
              <a:extLst>
                <a:ext uri="{FF2B5EF4-FFF2-40B4-BE49-F238E27FC236}">
                  <a16:creationId xmlns:a16="http://schemas.microsoft.com/office/drawing/2014/main" xmlns="" id="{27F77447-9712-8D5F-1693-4A126D5216B8}"/>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1439;p25">
              <a:extLst>
                <a:ext uri="{FF2B5EF4-FFF2-40B4-BE49-F238E27FC236}">
                  <a16:creationId xmlns:a16="http://schemas.microsoft.com/office/drawing/2014/main" xmlns="" id="{F99D6C64-CA0E-A1FF-0167-4F1B229E0E24}"/>
                </a:ext>
              </a:extLst>
            </p:cNvPr>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 name="Google Shape;1440;p25">
            <a:extLst>
              <a:ext uri="{FF2B5EF4-FFF2-40B4-BE49-F238E27FC236}">
                <a16:creationId xmlns:a16="http://schemas.microsoft.com/office/drawing/2014/main" xmlns="" id="{563C558D-68D7-F022-6679-572A36AE4C2A}"/>
              </a:ext>
            </a:extLst>
          </p:cNvPr>
          <p:cNvGrpSpPr/>
          <p:nvPr/>
        </p:nvGrpSpPr>
        <p:grpSpPr>
          <a:xfrm>
            <a:off x="207194" y="-281662"/>
            <a:ext cx="968760" cy="1026791"/>
            <a:chOff x="564400" y="1776000"/>
            <a:chExt cx="2020775" cy="2141825"/>
          </a:xfrm>
        </p:grpSpPr>
        <p:sp>
          <p:nvSpPr>
            <p:cNvPr id="26" name="Google Shape;1441;p25">
              <a:extLst>
                <a:ext uri="{FF2B5EF4-FFF2-40B4-BE49-F238E27FC236}">
                  <a16:creationId xmlns:a16="http://schemas.microsoft.com/office/drawing/2014/main" xmlns="" id="{11A0B159-22A3-51BA-2B6D-AEEEF9BDDE99}"/>
                </a:ext>
              </a:extLst>
            </p:cNvPr>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1442;p25">
              <a:extLst>
                <a:ext uri="{FF2B5EF4-FFF2-40B4-BE49-F238E27FC236}">
                  <a16:creationId xmlns:a16="http://schemas.microsoft.com/office/drawing/2014/main" xmlns="" id="{BA9BE343-2FE7-CC62-9412-E72F4F6B1757}"/>
                </a:ext>
              </a:extLst>
            </p:cNvPr>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1443;p25">
              <a:extLst>
                <a:ext uri="{FF2B5EF4-FFF2-40B4-BE49-F238E27FC236}">
                  <a16:creationId xmlns:a16="http://schemas.microsoft.com/office/drawing/2014/main" xmlns="" id="{2EFD8304-45D6-BE2C-8E0C-18CE866AE5B3}"/>
                </a:ext>
              </a:extLst>
            </p:cNvPr>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1444;p25">
              <a:extLst>
                <a:ext uri="{FF2B5EF4-FFF2-40B4-BE49-F238E27FC236}">
                  <a16:creationId xmlns:a16="http://schemas.microsoft.com/office/drawing/2014/main" xmlns="" id="{241F695B-A241-6D23-39F0-4A45BCA6AEA7}"/>
                </a:ext>
              </a:extLst>
            </p:cNvPr>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1445;p25">
              <a:extLst>
                <a:ext uri="{FF2B5EF4-FFF2-40B4-BE49-F238E27FC236}">
                  <a16:creationId xmlns:a16="http://schemas.microsoft.com/office/drawing/2014/main" xmlns="" id="{E0D110C7-B4DB-8188-7B70-464E5DBC87B4}"/>
                </a:ext>
              </a:extLst>
            </p:cNvPr>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1446;p25">
              <a:extLst>
                <a:ext uri="{FF2B5EF4-FFF2-40B4-BE49-F238E27FC236}">
                  <a16:creationId xmlns:a16="http://schemas.microsoft.com/office/drawing/2014/main" xmlns="" id="{A6FF3A10-C1D8-3E1A-EA24-D257FAC6841B}"/>
                </a:ext>
              </a:extLst>
            </p:cNvPr>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1447;p25">
              <a:extLst>
                <a:ext uri="{FF2B5EF4-FFF2-40B4-BE49-F238E27FC236}">
                  <a16:creationId xmlns:a16="http://schemas.microsoft.com/office/drawing/2014/main" xmlns="" id="{F0A8DA7D-8318-3D74-C1C2-BBFC62172352}"/>
                </a:ext>
              </a:extLst>
            </p:cNvPr>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1448;p25">
              <a:extLst>
                <a:ext uri="{FF2B5EF4-FFF2-40B4-BE49-F238E27FC236}">
                  <a16:creationId xmlns:a16="http://schemas.microsoft.com/office/drawing/2014/main" xmlns="" id="{4D86047F-0610-1EFE-FF65-4ABB9D25C75F}"/>
                </a:ext>
              </a:extLst>
            </p:cNvPr>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1449;p25">
              <a:extLst>
                <a:ext uri="{FF2B5EF4-FFF2-40B4-BE49-F238E27FC236}">
                  <a16:creationId xmlns:a16="http://schemas.microsoft.com/office/drawing/2014/main" xmlns="" id="{39F5E555-80BF-EADC-6B12-C0793E0386B6}"/>
                </a:ext>
              </a:extLst>
            </p:cNvPr>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1450;p25">
              <a:extLst>
                <a:ext uri="{FF2B5EF4-FFF2-40B4-BE49-F238E27FC236}">
                  <a16:creationId xmlns:a16="http://schemas.microsoft.com/office/drawing/2014/main" xmlns="" id="{37887E2C-BEB6-C6B6-D6C9-633C9E3921CC}"/>
                </a:ext>
              </a:extLst>
            </p:cNvPr>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1451;p25">
              <a:extLst>
                <a:ext uri="{FF2B5EF4-FFF2-40B4-BE49-F238E27FC236}">
                  <a16:creationId xmlns:a16="http://schemas.microsoft.com/office/drawing/2014/main" xmlns="" id="{D8B92B97-F921-BDE0-DE4B-5A03C611E06D}"/>
                </a:ext>
              </a:extLst>
            </p:cNvPr>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1452;p25">
              <a:extLst>
                <a:ext uri="{FF2B5EF4-FFF2-40B4-BE49-F238E27FC236}">
                  <a16:creationId xmlns:a16="http://schemas.microsoft.com/office/drawing/2014/main" xmlns="" id="{39290AFA-6B09-7F74-A8F4-5A6A793AF4B7}"/>
                </a:ext>
              </a:extLst>
            </p:cNvPr>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1453;p25">
              <a:extLst>
                <a:ext uri="{FF2B5EF4-FFF2-40B4-BE49-F238E27FC236}">
                  <a16:creationId xmlns:a16="http://schemas.microsoft.com/office/drawing/2014/main" xmlns="" id="{402855E6-CBD7-40EC-D840-03F1E8D2FC42}"/>
                </a:ext>
              </a:extLst>
            </p:cNvPr>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1454;p25">
              <a:extLst>
                <a:ext uri="{FF2B5EF4-FFF2-40B4-BE49-F238E27FC236}">
                  <a16:creationId xmlns:a16="http://schemas.microsoft.com/office/drawing/2014/main" xmlns="" id="{BC217209-FD0A-7BD2-FD46-457293E202D8}"/>
                </a:ext>
              </a:extLst>
            </p:cNvPr>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1455;p25">
              <a:extLst>
                <a:ext uri="{FF2B5EF4-FFF2-40B4-BE49-F238E27FC236}">
                  <a16:creationId xmlns:a16="http://schemas.microsoft.com/office/drawing/2014/main" xmlns="" id="{977C59EC-1CDE-E29E-7D30-ED1B7282B0D7}"/>
                </a:ext>
              </a:extLst>
            </p:cNvPr>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4" name="TextBox 3"/>
          <p:cNvSpPr txBox="1"/>
          <p:nvPr/>
        </p:nvSpPr>
        <p:spPr>
          <a:xfrm>
            <a:off x="5841938" y="3726280"/>
            <a:ext cx="2205731" cy="523220"/>
          </a:xfrm>
          <a:prstGeom prst="rect">
            <a:avLst/>
          </a:prstGeom>
          <a:noFill/>
        </p:spPr>
        <p:txBody>
          <a:bodyPr wrap="square" rtlCol="0">
            <a:spAutoFit/>
          </a:bodyPr>
          <a:lstStyle/>
          <a:p>
            <a:pPr algn="r" rtl="1"/>
            <a:r>
              <a:rPr lang="ar-EG" smtClean="0">
                <a:solidFill>
                  <a:schemeClr val="bg1"/>
                </a:solidFill>
              </a:rPr>
              <a:t>تصنيف </a:t>
            </a:r>
            <a:r>
              <a:rPr lang="ar-EG">
                <a:solidFill>
                  <a:schemeClr val="bg1"/>
                </a:solidFill>
              </a:rPr>
              <a:t>الاضطرابات وتحسين خطط العلاج</a:t>
            </a:r>
            <a:endParaRPr lang="en-US">
              <a:solidFill>
                <a:schemeClr val="bg1"/>
              </a:solidFill>
            </a:endParaRPr>
          </a:p>
        </p:txBody>
      </p:sp>
    </p:spTree>
    <p:extLst>
      <p:ext uri="{BB962C8B-B14F-4D97-AF65-F5344CB8AC3E}">
        <p14:creationId xmlns:p14="http://schemas.microsoft.com/office/powerpoint/2010/main" val="41890677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4" nodeType="clickEffec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8">
                                            <p:txEl>
                                              <p:pRg st="0" end="0"/>
                                            </p:txEl>
                                          </p:spTgt>
                                        </p:tgtEl>
                                        <p:attrNameLst>
                                          <p:attrName>style.visibility</p:attrName>
                                        </p:attrNameLst>
                                      </p:cBhvr>
                                      <p:to>
                                        <p:strVal val="visible"/>
                                      </p:to>
                                    </p:set>
                                  </p:childTnLst>
                                </p:cTn>
                              </p:par>
                              <p:par>
                                <p:cTn id="22" presetID="1" presetClass="entr" presetSubtype="0" fill="hold" grpId="1" nodeType="withEffec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2" nodeType="withEffec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3" nodeType="withEffec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indefinite"/>
                            </p:stCondLst>
                          </p:cTn>
                        </p:par>
                        <p:par>
                          <p:cTn id="30" fill="hold" nodeType="afterGroup">
                            <p:stCondLst>
                              <p:cond delay="0"/>
                            </p:stCondLst>
                            <p:childTnLst>
                              <p:par>
                                <p:cTn id="31" presetID="1" presetClass="entr" presetSubtype="0" fill="hold" grpId="5" nodeType="clickEffec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1"/>
      <p:bldP spid="10" grpId="2"/>
      <p:bldP spid="11" grpId="3"/>
      <p:bldP spid="12" grpId="4"/>
      <p:bldP spid="4" grpId="5"/>
    </p:bld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415"/>
        <p:cNvGrpSpPr/>
        <p:nvPr/>
      </p:nvGrpSpPr>
      <p:grpSpPr>
        <a:xfrm>
          <a:off x="0" y="0"/>
          <a:ext cx="0" cy="0"/>
        </a:xfrm>
      </p:grpSpPr>
      <p:sp>
        <p:nvSpPr>
          <p:cNvPr id="3416" name="Google Shape;3416;p55"/>
          <p:cNvSpPr txBox="1">
            <a:spLocks noGrp="1"/>
          </p:cNvSpPr>
          <p:nvPr>
            <p:ph type="title"/>
          </p:nvPr>
        </p:nvSpPr>
        <p:spPr>
          <a:xfrm>
            <a:off x="1596683" y="250154"/>
            <a:ext cx="5069317" cy="7590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A"/>
              <a:t>التنبؤ وتشخيص الامراض العقلية</a:t>
            </a:r>
            <a:endParaRPr/>
          </a:p>
        </p:txBody>
      </p:sp>
      <p:sp>
        <p:nvSpPr>
          <p:cNvPr id="3419" name="Google Shape;3419;p55"/>
          <p:cNvSpPr txBox="1">
            <a:spLocks noGrp="1"/>
          </p:cNvSpPr>
          <p:nvPr>
            <p:ph type="subTitle" idx="1"/>
          </p:nvPr>
        </p:nvSpPr>
        <p:spPr>
          <a:xfrm>
            <a:off x="954797" y="3432041"/>
            <a:ext cx="4256674" cy="1575697"/>
          </a:xfrm>
          <a:prstGeom prst="rect">
            <a:avLst/>
          </a:prstGeom>
        </p:spPr>
        <p:txBody>
          <a:bodyPr spcFirstLastPara="1" wrap="square" lIns="91425" tIns="91425" rIns="91425" bIns="91425" anchor="t" anchorCtr="0">
            <a:noAutofit/>
          </a:bodyPr>
          <a:lstStyle/>
          <a:p>
            <a:pPr marL="0" lvl="0" indent="0" algn="l"/>
            <a:r>
              <a:rPr lang="en-US" sz="1000"/>
              <a:t>Early and accurate mental health prediction has significant effects on clinical practice and management, as well as life expectancy. The goal </a:t>
            </a:r>
            <a:r>
              <a:rPr lang="en-US" sz="1000" smtClean="0"/>
              <a:t>is </a:t>
            </a:r>
            <a:r>
              <a:rPr lang="en-US" sz="1000"/>
              <a:t>to improve the accuracy of clinical practice in mental health by producing robust modelling tools through the application of machine learning techniques. Machine learning will be used to predict and classify illness risk at an individual level (for dementia, anxiety, depression, and others) and to uncover the interaction aspects that influence mental health across people’s lifespans (e.g. genetics, cognition, demography).</a:t>
            </a:r>
            <a:endParaRPr sz="1000"/>
          </a:p>
        </p:txBody>
      </p:sp>
      <p:sp>
        <p:nvSpPr>
          <p:cNvPr id="3420" name="Google Shape;3420;p55"/>
          <p:cNvSpPr txBox="1">
            <a:spLocks noGrp="1"/>
          </p:cNvSpPr>
          <p:nvPr>
            <p:ph type="subTitle" idx="2"/>
          </p:nvPr>
        </p:nvSpPr>
        <p:spPr>
          <a:xfrm>
            <a:off x="1413803" y="1471752"/>
            <a:ext cx="6951841" cy="1575698"/>
          </a:xfrm>
          <a:prstGeom prst="rect">
            <a:avLst/>
          </a:prstGeom>
        </p:spPr>
        <p:txBody>
          <a:bodyPr spcFirstLastPara="1" wrap="square" lIns="91425" tIns="91425" rIns="91425" bIns="91425" anchor="t" anchorCtr="0">
            <a:noAutofit/>
          </a:bodyPr>
          <a:lstStyle/>
          <a:p>
            <a:pPr marL="285750" lvl="0" indent="-285750" algn="r" rtl="1">
              <a:buFont typeface="Arial" panose="020b0604020202020204" pitchFamily="34" charset="0"/>
              <a:buChar char="•"/>
            </a:pPr>
            <a:endParaRPr lang="ar-SA" sz="1600"/>
          </a:p>
          <a:p>
            <a:pPr marL="0" lvl="0" indent="0" algn="r" rtl="1"/>
            <a:r>
              <a:rPr lang="ar-SA" sz="1600"/>
              <a:t>إن التنبؤ المبكر والدقيق بالصحة العقلية له آثار كبيرة على الممارسة السريرية </a:t>
            </a:r>
            <a:r>
              <a:rPr lang="ar-SA" sz="1600" smtClean="0"/>
              <a:t>والعلاج، </a:t>
            </a:r>
            <a:r>
              <a:rPr lang="ar-SA" sz="1600"/>
              <a:t>وكذلك على متوسط ​​العمر المتوقع. الهدف </a:t>
            </a:r>
            <a:r>
              <a:rPr lang="ar-SA" sz="1600" smtClean="0"/>
              <a:t>هو </a:t>
            </a:r>
            <a:r>
              <a:rPr lang="ar-SA" sz="1600"/>
              <a:t>تحسين دقة الممارسة السريرية في مجال الصحة العقلية من خلال إنتاج أدوات نمذجة قوية من خلال تطبيق تقنيات التعلم الآلي. سيتم استخدام التعلم الآلي للتنبؤ وتصنيف مخاطر المرض على المستوى الفردي (للخرف والقلق والاكتئاب وغيرها) </a:t>
            </a:r>
            <a:r>
              <a:rPr lang="ar-SA" sz="1600" smtClean="0"/>
              <a:t>والكشف </a:t>
            </a:r>
            <a:r>
              <a:rPr lang="ar-SA" sz="1600"/>
              <a:t>عن جوانب التفاعل التي تؤثر على الصحة العقلية عبر حياة الناس (مثل علم الوراثة والإدراك والديموغرافيا).</a:t>
            </a:r>
            <a:endParaRPr sz="1600"/>
          </a:p>
        </p:txBody>
      </p:sp>
      <p:cxnSp>
        <p:nvCxnSpPr>
          <p:cNvPr id="3423" name="Google Shape;3423;p55"/>
          <p:cNvCxnSpPr/>
          <p:nvPr/>
        </p:nvCxnSpPr>
        <p:spPr>
          <a:xfrm>
            <a:off x="4119549" y="987553"/>
            <a:ext cx="2507400" cy="0"/>
          </a:xfrm>
          <a:prstGeom prst="straightConnector1">
            <a:avLst/>
          </a:prstGeom>
          <a:noFill/>
          <a:ln w="19050" cap="flat" cmpd="sng">
            <a:solidFill>
              <a:schemeClr val="accent1"/>
            </a:solidFill>
            <a:prstDash val="solid"/>
            <a:round/>
            <a:headEnd type="none" w="med" len="med"/>
            <a:tailEnd type="none" w="med" len="med"/>
          </a:ln>
        </p:spPr>
      </p:cxnSp>
      <p:grpSp>
        <p:nvGrpSpPr>
          <p:cNvPr id="3435" name="Google Shape;3435;p55"/>
          <p:cNvGrpSpPr/>
          <p:nvPr/>
        </p:nvGrpSpPr>
        <p:grpSpPr>
          <a:xfrm>
            <a:off x="7236849" y="655174"/>
            <a:ext cx="528072" cy="527639"/>
            <a:chOff x="5375050" y="1992925"/>
            <a:chExt cx="1676950" cy="1675575"/>
          </a:xfrm>
        </p:grpSpPr>
        <p:sp>
          <p:nvSpPr>
            <p:cNvPr id="3436" name="Google Shape;3436;p55"/>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37" name="Google Shape;3437;p55"/>
            <p:cNvSpPr/>
            <p:nvPr/>
          </p:nvSpPr>
          <p:spPr>
            <a:xfrm>
              <a:off x="5402525" y="2019950"/>
              <a:ext cx="1621575" cy="1621550"/>
            </a:xfrm>
            <a:custGeom>
              <a:rect l="l" t="t" r="r" b="b"/>
              <a:pathLst>
                <a:path w="64862" h="64862" extrusionOk="0">
                  <a:moveTo>
                    <a:pt x="18902" y="0"/>
                  </a:moveTo>
                  <a:lnTo>
                    <a:pt x="12476" y="7309"/>
                  </a:lnTo>
                  <a:lnTo>
                    <a:pt x="15212" y="13916"/>
                  </a:lnTo>
                  <a:lnTo>
                    <a:pt x="26715" y="18686"/>
                  </a:lnTo>
                  <a:lnTo>
                    <a:pt x="31486" y="7165"/>
                  </a:lnTo>
                  <a:lnTo>
                    <a:pt x="28732" y="612"/>
                  </a:lnTo>
                  <a:lnTo>
                    <a:pt x="18902" y="0"/>
                  </a:lnTo>
                  <a:close/>
                  <a:moveTo>
                    <a:pt x="45726" y="324"/>
                  </a:moveTo>
                  <a:lnTo>
                    <a:pt x="36077" y="612"/>
                  </a:lnTo>
                  <a:lnTo>
                    <a:pt x="33340" y="7201"/>
                  </a:lnTo>
                  <a:lnTo>
                    <a:pt x="38165" y="18686"/>
                  </a:lnTo>
                  <a:lnTo>
                    <a:pt x="38183" y="18686"/>
                  </a:lnTo>
                  <a:lnTo>
                    <a:pt x="49614" y="13988"/>
                  </a:lnTo>
                  <a:lnTo>
                    <a:pt x="52333" y="7381"/>
                  </a:lnTo>
                  <a:lnTo>
                    <a:pt x="45726" y="324"/>
                  </a:lnTo>
                  <a:close/>
                  <a:moveTo>
                    <a:pt x="7309" y="12512"/>
                  </a:moveTo>
                  <a:lnTo>
                    <a:pt x="288" y="19082"/>
                  </a:lnTo>
                  <a:lnTo>
                    <a:pt x="558" y="28749"/>
                  </a:lnTo>
                  <a:lnTo>
                    <a:pt x="7129" y="31468"/>
                  </a:lnTo>
                  <a:lnTo>
                    <a:pt x="18632" y="26733"/>
                  </a:lnTo>
                  <a:lnTo>
                    <a:pt x="13862" y="15230"/>
                  </a:lnTo>
                  <a:lnTo>
                    <a:pt x="7309" y="12512"/>
                  </a:lnTo>
                  <a:close/>
                  <a:moveTo>
                    <a:pt x="57481" y="12566"/>
                  </a:moveTo>
                  <a:lnTo>
                    <a:pt x="50910" y="15284"/>
                  </a:lnTo>
                  <a:lnTo>
                    <a:pt x="46140" y="26769"/>
                  </a:lnTo>
                  <a:lnTo>
                    <a:pt x="57625" y="31540"/>
                  </a:lnTo>
                  <a:lnTo>
                    <a:pt x="64250" y="28803"/>
                  </a:lnTo>
                  <a:lnTo>
                    <a:pt x="64862" y="19460"/>
                  </a:lnTo>
                  <a:lnTo>
                    <a:pt x="64808" y="19406"/>
                  </a:lnTo>
                  <a:lnTo>
                    <a:pt x="57481" y="12566"/>
                  </a:lnTo>
                  <a:close/>
                  <a:moveTo>
                    <a:pt x="7165" y="33340"/>
                  </a:moveTo>
                  <a:lnTo>
                    <a:pt x="630" y="36040"/>
                  </a:lnTo>
                  <a:lnTo>
                    <a:pt x="0" y="45869"/>
                  </a:lnTo>
                  <a:lnTo>
                    <a:pt x="7345" y="52314"/>
                  </a:lnTo>
                  <a:lnTo>
                    <a:pt x="13880" y="49614"/>
                  </a:lnTo>
                  <a:lnTo>
                    <a:pt x="18650" y="38129"/>
                  </a:lnTo>
                  <a:lnTo>
                    <a:pt x="7165" y="33340"/>
                  </a:lnTo>
                  <a:close/>
                  <a:moveTo>
                    <a:pt x="57625" y="33412"/>
                  </a:moveTo>
                  <a:lnTo>
                    <a:pt x="46140" y="38165"/>
                  </a:lnTo>
                  <a:lnTo>
                    <a:pt x="50910" y="49650"/>
                  </a:lnTo>
                  <a:lnTo>
                    <a:pt x="57481" y="52386"/>
                  </a:lnTo>
                  <a:lnTo>
                    <a:pt x="64520" y="45725"/>
                  </a:lnTo>
                  <a:lnTo>
                    <a:pt x="64178" y="36112"/>
                  </a:lnTo>
                  <a:lnTo>
                    <a:pt x="57625" y="33412"/>
                  </a:lnTo>
                  <a:close/>
                  <a:moveTo>
                    <a:pt x="26787" y="46139"/>
                  </a:moveTo>
                  <a:lnTo>
                    <a:pt x="15212" y="50910"/>
                  </a:lnTo>
                  <a:lnTo>
                    <a:pt x="12512" y="57427"/>
                  </a:lnTo>
                  <a:lnTo>
                    <a:pt x="19136" y="64466"/>
                  </a:lnTo>
                  <a:lnTo>
                    <a:pt x="28786" y="64178"/>
                  </a:lnTo>
                  <a:lnTo>
                    <a:pt x="31504" y="57625"/>
                  </a:lnTo>
                  <a:lnTo>
                    <a:pt x="26787" y="46139"/>
                  </a:lnTo>
                  <a:close/>
                  <a:moveTo>
                    <a:pt x="38093" y="46193"/>
                  </a:moveTo>
                  <a:lnTo>
                    <a:pt x="33358" y="57625"/>
                  </a:lnTo>
                  <a:lnTo>
                    <a:pt x="36059" y="64214"/>
                  </a:lnTo>
                  <a:lnTo>
                    <a:pt x="45780" y="64862"/>
                  </a:lnTo>
                  <a:lnTo>
                    <a:pt x="52297" y="57481"/>
                  </a:lnTo>
                  <a:lnTo>
                    <a:pt x="49596" y="50964"/>
                  </a:lnTo>
                  <a:lnTo>
                    <a:pt x="38093" y="46193"/>
                  </a:lnTo>
                  <a:close/>
                </a:path>
              </a:pathLst>
            </a:custGeom>
            <a:solidFill>
              <a:srgbClr val="78ACDD"/>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38" name="Google Shape;3438;p55"/>
            <p:cNvSpPr/>
            <p:nvPr/>
          </p:nvSpPr>
          <p:spPr>
            <a:xfrm>
              <a:off x="5375050" y="1992925"/>
              <a:ext cx="1676950" cy="1675575"/>
            </a:xfrm>
            <a:custGeom>
              <a:rect l="l" t="t" r="r" b="b"/>
              <a:pathLst>
                <a:path w="67078" h="67023" extrusionOk="0">
                  <a:moveTo>
                    <a:pt x="46375" y="2485"/>
                  </a:moveTo>
                  <a:lnTo>
                    <a:pt x="52189" y="8678"/>
                  </a:lnTo>
                  <a:lnTo>
                    <a:pt x="49867" y="14241"/>
                  </a:lnTo>
                  <a:lnTo>
                    <a:pt x="39804" y="18381"/>
                  </a:lnTo>
                  <a:lnTo>
                    <a:pt x="35573" y="8246"/>
                  </a:lnTo>
                  <a:lnTo>
                    <a:pt x="37896" y="2755"/>
                  </a:lnTo>
                  <a:lnTo>
                    <a:pt x="46375" y="2485"/>
                  </a:lnTo>
                  <a:close/>
                  <a:moveTo>
                    <a:pt x="20451" y="2179"/>
                  </a:moveTo>
                  <a:lnTo>
                    <a:pt x="29111" y="2737"/>
                  </a:lnTo>
                  <a:lnTo>
                    <a:pt x="31433" y="8282"/>
                  </a:lnTo>
                  <a:lnTo>
                    <a:pt x="27220" y="18399"/>
                  </a:lnTo>
                  <a:lnTo>
                    <a:pt x="17103" y="14187"/>
                  </a:lnTo>
                  <a:lnTo>
                    <a:pt x="14781" y="8588"/>
                  </a:lnTo>
                  <a:lnTo>
                    <a:pt x="20451" y="2179"/>
                  </a:lnTo>
                  <a:close/>
                  <a:moveTo>
                    <a:pt x="8660" y="14853"/>
                  </a:moveTo>
                  <a:lnTo>
                    <a:pt x="14169" y="17139"/>
                  </a:lnTo>
                  <a:lnTo>
                    <a:pt x="18363" y="27238"/>
                  </a:lnTo>
                  <a:lnTo>
                    <a:pt x="8228" y="31433"/>
                  </a:lnTo>
                  <a:lnTo>
                    <a:pt x="2719" y="29128"/>
                  </a:lnTo>
                  <a:lnTo>
                    <a:pt x="2467" y="20613"/>
                  </a:lnTo>
                  <a:lnTo>
                    <a:pt x="8660" y="14853"/>
                  </a:lnTo>
                  <a:close/>
                  <a:moveTo>
                    <a:pt x="58346" y="14889"/>
                  </a:moveTo>
                  <a:lnTo>
                    <a:pt x="64863" y="20991"/>
                  </a:lnTo>
                  <a:lnTo>
                    <a:pt x="64323" y="29182"/>
                  </a:lnTo>
                  <a:lnTo>
                    <a:pt x="58724" y="31505"/>
                  </a:lnTo>
                  <a:lnTo>
                    <a:pt x="48607" y="27292"/>
                  </a:lnTo>
                  <a:lnTo>
                    <a:pt x="52820" y="17193"/>
                  </a:lnTo>
                  <a:lnTo>
                    <a:pt x="58346" y="14889"/>
                  </a:lnTo>
                  <a:close/>
                  <a:moveTo>
                    <a:pt x="8264" y="35591"/>
                  </a:moveTo>
                  <a:lnTo>
                    <a:pt x="18381" y="39804"/>
                  </a:lnTo>
                  <a:lnTo>
                    <a:pt x="14169" y="49885"/>
                  </a:lnTo>
                  <a:lnTo>
                    <a:pt x="8642" y="52171"/>
                  </a:lnTo>
                  <a:lnTo>
                    <a:pt x="2197" y="46518"/>
                  </a:lnTo>
                  <a:lnTo>
                    <a:pt x="2737" y="37859"/>
                  </a:lnTo>
                  <a:lnTo>
                    <a:pt x="8264" y="35591"/>
                  </a:lnTo>
                  <a:close/>
                  <a:moveTo>
                    <a:pt x="58760" y="35627"/>
                  </a:moveTo>
                  <a:lnTo>
                    <a:pt x="64269" y="37931"/>
                  </a:lnTo>
                  <a:lnTo>
                    <a:pt x="64557" y="46374"/>
                  </a:lnTo>
                  <a:lnTo>
                    <a:pt x="58364" y="52225"/>
                  </a:lnTo>
                  <a:lnTo>
                    <a:pt x="52820" y="49921"/>
                  </a:lnTo>
                  <a:lnTo>
                    <a:pt x="48625" y="39822"/>
                  </a:lnTo>
                  <a:lnTo>
                    <a:pt x="58760" y="35627"/>
                  </a:lnTo>
                  <a:close/>
                  <a:moveTo>
                    <a:pt x="33521" y="8822"/>
                  </a:moveTo>
                  <a:lnTo>
                    <a:pt x="38292" y="20199"/>
                  </a:lnTo>
                  <a:lnTo>
                    <a:pt x="38724" y="21171"/>
                  </a:lnTo>
                  <a:lnTo>
                    <a:pt x="51019" y="16113"/>
                  </a:lnTo>
                  <a:lnTo>
                    <a:pt x="45889" y="28444"/>
                  </a:lnTo>
                  <a:lnTo>
                    <a:pt x="58238" y="33575"/>
                  </a:lnTo>
                  <a:lnTo>
                    <a:pt x="45889" y="38669"/>
                  </a:lnTo>
                  <a:lnTo>
                    <a:pt x="50983" y="51037"/>
                  </a:lnTo>
                  <a:lnTo>
                    <a:pt x="38634" y="45906"/>
                  </a:lnTo>
                  <a:lnTo>
                    <a:pt x="33503" y="58184"/>
                  </a:lnTo>
                  <a:lnTo>
                    <a:pt x="28444" y="45852"/>
                  </a:lnTo>
                  <a:lnTo>
                    <a:pt x="16023" y="50983"/>
                  </a:lnTo>
                  <a:lnTo>
                    <a:pt x="21154" y="38651"/>
                  </a:lnTo>
                  <a:lnTo>
                    <a:pt x="8804" y="33521"/>
                  </a:lnTo>
                  <a:lnTo>
                    <a:pt x="21154" y="28408"/>
                  </a:lnTo>
                  <a:lnTo>
                    <a:pt x="16041" y="16059"/>
                  </a:lnTo>
                  <a:lnTo>
                    <a:pt x="28390" y="21189"/>
                  </a:lnTo>
                  <a:lnTo>
                    <a:pt x="33521" y="8822"/>
                  </a:lnTo>
                  <a:close/>
                  <a:moveTo>
                    <a:pt x="27310" y="48607"/>
                  </a:moveTo>
                  <a:lnTo>
                    <a:pt x="31451" y="58688"/>
                  </a:lnTo>
                  <a:lnTo>
                    <a:pt x="29165" y="64214"/>
                  </a:lnTo>
                  <a:lnTo>
                    <a:pt x="20649" y="64485"/>
                  </a:lnTo>
                  <a:lnTo>
                    <a:pt x="14853" y="58274"/>
                  </a:lnTo>
                  <a:lnTo>
                    <a:pt x="17121" y="52801"/>
                  </a:lnTo>
                  <a:lnTo>
                    <a:pt x="27310" y="48607"/>
                  </a:lnTo>
                  <a:close/>
                  <a:moveTo>
                    <a:pt x="39768" y="48643"/>
                  </a:moveTo>
                  <a:lnTo>
                    <a:pt x="49885" y="52855"/>
                  </a:lnTo>
                  <a:lnTo>
                    <a:pt x="52153" y="58364"/>
                  </a:lnTo>
                  <a:lnTo>
                    <a:pt x="46429" y="64845"/>
                  </a:lnTo>
                  <a:lnTo>
                    <a:pt x="37878" y="64287"/>
                  </a:lnTo>
                  <a:lnTo>
                    <a:pt x="35573" y="58706"/>
                  </a:lnTo>
                  <a:lnTo>
                    <a:pt x="39768" y="48643"/>
                  </a:lnTo>
                  <a:close/>
                  <a:moveTo>
                    <a:pt x="19551" y="1"/>
                  </a:moveTo>
                  <a:lnTo>
                    <a:pt x="12332" y="8210"/>
                  </a:lnTo>
                  <a:lnTo>
                    <a:pt x="15285" y="15303"/>
                  </a:lnTo>
                  <a:lnTo>
                    <a:pt x="8228" y="12368"/>
                  </a:lnTo>
                  <a:lnTo>
                    <a:pt x="343" y="19713"/>
                  </a:lnTo>
                  <a:lnTo>
                    <a:pt x="631" y="30551"/>
                  </a:lnTo>
                  <a:lnTo>
                    <a:pt x="7724" y="33503"/>
                  </a:lnTo>
                  <a:lnTo>
                    <a:pt x="703" y="36401"/>
                  </a:lnTo>
                  <a:lnTo>
                    <a:pt x="1" y="47437"/>
                  </a:lnTo>
                  <a:lnTo>
                    <a:pt x="8210" y="54655"/>
                  </a:lnTo>
                  <a:lnTo>
                    <a:pt x="15249" y="51757"/>
                  </a:lnTo>
                  <a:lnTo>
                    <a:pt x="12350" y="58724"/>
                  </a:lnTo>
                  <a:lnTo>
                    <a:pt x="19749" y="66627"/>
                  </a:lnTo>
                  <a:lnTo>
                    <a:pt x="30587" y="66285"/>
                  </a:lnTo>
                  <a:lnTo>
                    <a:pt x="33503" y="59246"/>
                  </a:lnTo>
                  <a:lnTo>
                    <a:pt x="36401" y="66303"/>
                  </a:lnTo>
                  <a:lnTo>
                    <a:pt x="47329" y="67023"/>
                  </a:lnTo>
                  <a:lnTo>
                    <a:pt x="54620" y="58778"/>
                  </a:lnTo>
                  <a:lnTo>
                    <a:pt x="51703" y="51775"/>
                  </a:lnTo>
                  <a:lnTo>
                    <a:pt x="58796" y="54727"/>
                  </a:lnTo>
                  <a:lnTo>
                    <a:pt x="66699" y="47256"/>
                  </a:lnTo>
                  <a:lnTo>
                    <a:pt x="66321" y="36473"/>
                  </a:lnTo>
                  <a:lnTo>
                    <a:pt x="59264" y="33539"/>
                  </a:lnTo>
                  <a:lnTo>
                    <a:pt x="66375" y="30623"/>
                  </a:lnTo>
                  <a:lnTo>
                    <a:pt x="67077" y="20055"/>
                  </a:lnTo>
                  <a:lnTo>
                    <a:pt x="66663" y="19731"/>
                  </a:lnTo>
                  <a:lnTo>
                    <a:pt x="58814" y="12404"/>
                  </a:lnTo>
                  <a:lnTo>
                    <a:pt x="51721" y="15339"/>
                  </a:lnTo>
                  <a:lnTo>
                    <a:pt x="54674" y="8228"/>
                  </a:lnTo>
                  <a:lnTo>
                    <a:pt x="47275" y="325"/>
                  </a:lnTo>
                  <a:lnTo>
                    <a:pt x="36455" y="667"/>
                  </a:lnTo>
                  <a:lnTo>
                    <a:pt x="33521" y="7742"/>
                  </a:lnTo>
                  <a:lnTo>
                    <a:pt x="30569" y="685"/>
                  </a:lnTo>
                  <a:lnTo>
                    <a:pt x="19551" y="1"/>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39" name="Google Shape;3439;p55"/>
            <p:cNvSpPr/>
            <p:nvPr/>
          </p:nvSpPr>
          <p:spPr>
            <a:xfrm>
              <a:off x="5568125" y="2186900"/>
              <a:ext cx="1289900" cy="1287625"/>
            </a:xfrm>
            <a:custGeom>
              <a:rect l="l" t="t" r="r" b="b"/>
              <a:pathLst>
                <a:path w="51596" h="51504" extrusionOk="0">
                  <a:moveTo>
                    <a:pt x="30929" y="13412"/>
                  </a:moveTo>
                  <a:lnTo>
                    <a:pt x="32981" y="18543"/>
                  </a:lnTo>
                  <a:lnTo>
                    <a:pt x="38112" y="20667"/>
                  </a:lnTo>
                  <a:lnTo>
                    <a:pt x="36023" y="25744"/>
                  </a:lnTo>
                  <a:lnTo>
                    <a:pt x="38112" y="30910"/>
                  </a:lnTo>
                  <a:lnTo>
                    <a:pt x="33053" y="33017"/>
                  </a:lnTo>
                  <a:lnTo>
                    <a:pt x="30893" y="38147"/>
                  </a:lnTo>
                  <a:lnTo>
                    <a:pt x="25780" y="36005"/>
                  </a:lnTo>
                  <a:lnTo>
                    <a:pt x="20721" y="38093"/>
                  </a:lnTo>
                  <a:lnTo>
                    <a:pt x="18507" y="32963"/>
                  </a:lnTo>
                  <a:lnTo>
                    <a:pt x="13413" y="30874"/>
                  </a:lnTo>
                  <a:lnTo>
                    <a:pt x="15519" y="25762"/>
                  </a:lnTo>
                  <a:lnTo>
                    <a:pt x="13413" y="20649"/>
                  </a:lnTo>
                  <a:lnTo>
                    <a:pt x="18543" y="18489"/>
                  </a:lnTo>
                  <a:lnTo>
                    <a:pt x="20631" y="13430"/>
                  </a:lnTo>
                  <a:lnTo>
                    <a:pt x="25762" y="15537"/>
                  </a:lnTo>
                  <a:lnTo>
                    <a:pt x="30929" y="13412"/>
                  </a:lnTo>
                  <a:close/>
                  <a:moveTo>
                    <a:pt x="25798" y="1"/>
                  </a:moveTo>
                  <a:lnTo>
                    <a:pt x="20451" y="12890"/>
                  </a:lnTo>
                  <a:lnTo>
                    <a:pt x="7562" y="7544"/>
                  </a:lnTo>
                  <a:lnTo>
                    <a:pt x="12890" y="20433"/>
                  </a:lnTo>
                  <a:lnTo>
                    <a:pt x="1" y="25744"/>
                  </a:lnTo>
                  <a:lnTo>
                    <a:pt x="12890" y="31091"/>
                  </a:lnTo>
                  <a:lnTo>
                    <a:pt x="7562" y="43962"/>
                  </a:lnTo>
                  <a:lnTo>
                    <a:pt x="20505" y="38633"/>
                  </a:lnTo>
                  <a:lnTo>
                    <a:pt x="25798" y="51505"/>
                  </a:lnTo>
                  <a:lnTo>
                    <a:pt x="31145" y="38669"/>
                  </a:lnTo>
                  <a:lnTo>
                    <a:pt x="44034" y="44034"/>
                  </a:lnTo>
                  <a:lnTo>
                    <a:pt x="38688" y="31145"/>
                  </a:lnTo>
                  <a:lnTo>
                    <a:pt x="51595" y="25834"/>
                  </a:lnTo>
                  <a:lnTo>
                    <a:pt x="38688" y="20469"/>
                  </a:lnTo>
                  <a:lnTo>
                    <a:pt x="44034" y="7598"/>
                  </a:lnTo>
                  <a:lnTo>
                    <a:pt x="31199" y="12890"/>
                  </a:lnTo>
                  <a:lnTo>
                    <a:pt x="25798" y="1"/>
                  </a:lnTo>
                  <a:close/>
                </a:path>
              </a:pathLst>
            </a:custGeom>
            <a:solidFill>
              <a:srgbClr val="121E54"/>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40" name="Google Shape;3440;p55"/>
            <p:cNvSpPr/>
            <p:nvPr/>
          </p:nvSpPr>
          <p:spPr>
            <a:xfrm>
              <a:off x="5499275" y="2117600"/>
              <a:ext cx="1426700" cy="1426250"/>
            </a:xfrm>
            <a:custGeom>
              <a:rect l="l" t="t" r="r" b="b"/>
              <a:pathLst>
                <a:path w="57067" h="57050" extrusionOk="0">
                  <a:moveTo>
                    <a:pt x="28552" y="5509"/>
                  </a:moveTo>
                  <a:lnTo>
                    <a:pt x="32711" y="15446"/>
                  </a:lnTo>
                  <a:lnTo>
                    <a:pt x="28552" y="17157"/>
                  </a:lnTo>
                  <a:lnTo>
                    <a:pt x="24448" y="15446"/>
                  </a:lnTo>
                  <a:lnTo>
                    <a:pt x="28552" y="5509"/>
                  </a:lnTo>
                  <a:close/>
                  <a:moveTo>
                    <a:pt x="12260" y="12260"/>
                  </a:moveTo>
                  <a:lnTo>
                    <a:pt x="22197" y="16382"/>
                  </a:lnTo>
                  <a:lnTo>
                    <a:pt x="20505" y="20433"/>
                  </a:lnTo>
                  <a:lnTo>
                    <a:pt x="16365" y="22161"/>
                  </a:lnTo>
                  <a:lnTo>
                    <a:pt x="12260" y="12260"/>
                  </a:lnTo>
                  <a:close/>
                  <a:moveTo>
                    <a:pt x="44808" y="12314"/>
                  </a:moveTo>
                  <a:lnTo>
                    <a:pt x="40686" y="22215"/>
                  </a:lnTo>
                  <a:lnTo>
                    <a:pt x="36563" y="20505"/>
                  </a:lnTo>
                  <a:lnTo>
                    <a:pt x="34925" y="16382"/>
                  </a:lnTo>
                  <a:lnTo>
                    <a:pt x="44808" y="12314"/>
                  </a:lnTo>
                  <a:close/>
                  <a:moveTo>
                    <a:pt x="15446" y="24411"/>
                  </a:moveTo>
                  <a:lnTo>
                    <a:pt x="17157" y="28516"/>
                  </a:lnTo>
                  <a:lnTo>
                    <a:pt x="15446" y="32602"/>
                  </a:lnTo>
                  <a:lnTo>
                    <a:pt x="5509" y="28480"/>
                  </a:lnTo>
                  <a:lnTo>
                    <a:pt x="15446" y="24411"/>
                  </a:lnTo>
                  <a:close/>
                  <a:moveTo>
                    <a:pt x="41604" y="24483"/>
                  </a:moveTo>
                  <a:lnTo>
                    <a:pt x="51541" y="28588"/>
                  </a:lnTo>
                  <a:lnTo>
                    <a:pt x="41604" y="32674"/>
                  </a:lnTo>
                  <a:lnTo>
                    <a:pt x="39930" y="28534"/>
                  </a:lnTo>
                  <a:lnTo>
                    <a:pt x="41604" y="24483"/>
                  </a:lnTo>
                  <a:close/>
                  <a:moveTo>
                    <a:pt x="33143" y="17571"/>
                  </a:moveTo>
                  <a:lnTo>
                    <a:pt x="34637" y="21297"/>
                  </a:lnTo>
                  <a:lnTo>
                    <a:pt x="34961" y="22125"/>
                  </a:lnTo>
                  <a:lnTo>
                    <a:pt x="35807" y="22467"/>
                  </a:lnTo>
                  <a:lnTo>
                    <a:pt x="39534" y="24033"/>
                  </a:lnTo>
                  <a:lnTo>
                    <a:pt x="38003" y="27724"/>
                  </a:lnTo>
                  <a:lnTo>
                    <a:pt x="37661" y="28534"/>
                  </a:lnTo>
                  <a:lnTo>
                    <a:pt x="38003" y="29344"/>
                  </a:lnTo>
                  <a:lnTo>
                    <a:pt x="39534" y="33124"/>
                  </a:lnTo>
                  <a:lnTo>
                    <a:pt x="35843" y="34655"/>
                  </a:lnTo>
                  <a:lnTo>
                    <a:pt x="35033" y="34997"/>
                  </a:lnTo>
                  <a:lnTo>
                    <a:pt x="34691" y="35807"/>
                  </a:lnTo>
                  <a:lnTo>
                    <a:pt x="33107" y="39569"/>
                  </a:lnTo>
                  <a:lnTo>
                    <a:pt x="29380" y="38003"/>
                  </a:lnTo>
                  <a:lnTo>
                    <a:pt x="28570" y="37679"/>
                  </a:lnTo>
                  <a:lnTo>
                    <a:pt x="27760" y="38003"/>
                  </a:lnTo>
                  <a:lnTo>
                    <a:pt x="24070" y="39533"/>
                  </a:lnTo>
                  <a:lnTo>
                    <a:pt x="22449" y="35789"/>
                  </a:lnTo>
                  <a:lnTo>
                    <a:pt x="22125" y="34997"/>
                  </a:lnTo>
                  <a:lnTo>
                    <a:pt x="21315" y="34655"/>
                  </a:lnTo>
                  <a:lnTo>
                    <a:pt x="17571" y="33124"/>
                  </a:lnTo>
                  <a:lnTo>
                    <a:pt x="19119" y="29416"/>
                  </a:lnTo>
                  <a:lnTo>
                    <a:pt x="19461" y="28606"/>
                  </a:lnTo>
                  <a:lnTo>
                    <a:pt x="19119" y="27796"/>
                  </a:lnTo>
                  <a:lnTo>
                    <a:pt x="17571" y="24051"/>
                  </a:lnTo>
                  <a:lnTo>
                    <a:pt x="21333" y="22485"/>
                  </a:lnTo>
                  <a:lnTo>
                    <a:pt x="22143" y="22143"/>
                  </a:lnTo>
                  <a:lnTo>
                    <a:pt x="22485" y="21333"/>
                  </a:lnTo>
                  <a:lnTo>
                    <a:pt x="23998" y="17571"/>
                  </a:lnTo>
                  <a:lnTo>
                    <a:pt x="27742" y="19137"/>
                  </a:lnTo>
                  <a:lnTo>
                    <a:pt x="28552" y="19461"/>
                  </a:lnTo>
                  <a:lnTo>
                    <a:pt x="29362" y="19137"/>
                  </a:lnTo>
                  <a:lnTo>
                    <a:pt x="33143" y="17571"/>
                  </a:lnTo>
                  <a:close/>
                  <a:moveTo>
                    <a:pt x="16383" y="34889"/>
                  </a:moveTo>
                  <a:lnTo>
                    <a:pt x="20487" y="36563"/>
                  </a:lnTo>
                  <a:lnTo>
                    <a:pt x="22233" y="40667"/>
                  </a:lnTo>
                  <a:lnTo>
                    <a:pt x="12260" y="44790"/>
                  </a:lnTo>
                  <a:lnTo>
                    <a:pt x="16383" y="34889"/>
                  </a:lnTo>
                  <a:close/>
                  <a:moveTo>
                    <a:pt x="40686" y="34907"/>
                  </a:moveTo>
                  <a:lnTo>
                    <a:pt x="44808" y="44826"/>
                  </a:lnTo>
                  <a:lnTo>
                    <a:pt x="34889" y="40703"/>
                  </a:lnTo>
                  <a:lnTo>
                    <a:pt x="36617" y="36599"/>
                  </a:lnTo>
                  <a:lnTo>
                    <a:pt x="40686" y="34907"/>
                  </a:lnTo>
                  <a:close/>
                  <a:moveTo>
                    <a:pt x="28534" y="39929"/>
                  </a:moveTo>
                  <a:lnTo>
                    <a:pt x="32639" y="41639"/>
                  </a:lnTo>
                  <a:lnTo>
                    <a:pt x="28534" y="51487"/>
                  </a:lnTo>
                  <a:lnTo>
                    <a:pt x="24484" y="41585"/>
                  </a:lnTo>
                  <a:lnTo>
                    <a:pt x="28534" y="39929"/>
                  </a:lnTo>
                  <a:close/>
                  <a:moveTo>
                    <a:pt x="28534" y="1"/>
                  </a:moveTo>
                  <a:lnTo>
                    <a:pt x="26572" y="4699"/>
                  </a:lnTo>
                  <a:lnTo>
                    <a:pt x="22593" y="14276"/>
                  </a:lnTo>
                  <a:lnTo>
                    <a:pt x="13070" y="10316"/>
                  </a:lnTo>
                  <a:lnTo>
                    <a:pt x="8354" y="8354"/>
                  </a:lnTo>
                  <a:lnTo>
                    <a:pt x="10316" y="13070"/>
                  </a:lnTo>
                  <a:lnTo>
                    <a:pt x="14276" y="22611"/>
                  </a:lnTo>
                  <a:lnTo>
                    <a:pt x="4735" y="26554"/>
                  </a:lnTo>
                  <a:lnTo>
                    <a:pt x="1" y="28516"/>
                  </a:lnTo>
                  <a:lnTo>
                    <a:pt x="4735" y="30478"/>
                  </a:lnTo>
                  <a:lnTo>
                    <a:pt x="14276" y="34439"/>
                  </a:lnTo>
                  <a:lnTo>
                    <a:pt x="10316" y="43980"/>
                  </a:lnTo>
                  <a:lnTo>
                    <a:pt x="8354" y="48696"/>
                  </a:lnTo>
                  <a:lnTo>
                    <a:pt x="13070" y="46734"/>
                  </a:lnTo>
                  <a:lnTo>
                    <a:pt x="22683" y="42774"/>
                  </a:lnTo>
                  <a:lnTo>
                    <a:pt x="26608" y="52297"/>
                  </a:lnTo>
                  <a:lnTo>
                    <a:pt x="28552" y="57049"/>
                  </a:lnTo>
                  <a:lnTo>
                    <a:pt x="30514" y="52297"/>
                  </a:lnTo>
                  <a:lnTo>
                    <a:pt x="34457" y="42828"/>
                  </a:lnTo>
                  <a:lnTo>
                    <a:pt x="43998" y="46788"/>
                  </a:lnTo>
                  <a:lnTo>
                    <a:pt x="48715" y="48750"/>
                  </a:lnTo>
                  <a:lnTo>
                    <a:pt x="46770" y="44016"/>
                  </a:lnTo>
                  <a:lnTo>
                    <a:pt x="42810" y="34475"/>
                  </a:lnTo>
                  <a:lnTo>
                    <a:pt x="52351" y="30532"/>
                  </a:lnTo>
                  <a:lnTo>
                    <a:pt x="57068" y="28588"/>
                  </a:lnTo>
                  <a:lnTo>
                    <a:pt x="52351" y="26626"/>
                  </a:lnTo>
                  <a:lnTo>
                    <a:pt x="42810" y="22665"/>
                  </a:lnTo>
                  <a:lnTo>
                    <a:pt x="46770" y="13142"/>
                  </a:lnTo>
                  <a:lnTo>
                    <a:pt x="48715" y="8426"/>
                  </a:lnTo>
                  <a:lnTo>
                    <a:pt x="43998" y="10370"/>
                  </a:lnTo>
                  <a:lnTo>
                    <a:pt x="34529" y="14294"/>
                  </a:lnTo>
                  <a:lnTo>
                    <a:pt x="30514" y="4735"/>
                  </a:lnTo>
                  <a:lnTo>
                    <a:pt x="28534" y="1"/>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41" name="Google Shape;3441;p55"/>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42" name="Google Shape;3442;p55"/>
            <p:cNvSpPr/>
            <p:nvPr/>
          </p:nvSpPr>
          <p:spPr>
            <a:xfrm>
              <a:off x="5890375" y="2508700"/>
              <a:ext cx="644050" cy="644500"/>
            </a:xfrm>
            <a:custGeom>
              <a:rect l="l" t="t" r="r" b="b"/>
              <a:pathLst>
                <a:path w="25762" h="25780" extrusionOk="0">
                  <a:moveTo>
                    <a:pt x="18291" y="0"/>
                  </a:moveTo>
                  <a:lnTo>
                    <a:pt x="12908" y="2233"/>
                  </a:lnTo>
                  <a:lnTo>
                    <a:pt x="8516" y="432"/>
                  </a:lnTo>
                  <a:lnTo>
                    <a:pt x="7543" y="18"/>
                  </a:lnTo>
                  <a:lnTo>
                    <a:pt x="5347" y="5311"/>
                  </a:lnTo>
                  <a:lnTo>
                    <a:pt x="0" y="7561"/>
                  </a:lnTo>
                  <a:lnTo>
                    <a:pt x="2197" y="12890"/>
                  </a:lnTo>
                  <a:lnTo>
                    <a:pt x="0" y="18219"/>
                  </a:lnTo>
                  <a:lnTo>
                    <a:pt x="5329" y="20415"/>
                  </a:lnTo>
                  <a:lnTo>
                    <a:pt x="7597" y="25743"/>
                  </a:lnTo>
                  <a:lnTo>
                    <a:pt x="8570" y="25347"/>
                  </a:lnTo>
                  <a:lnTo>
                    <a:pt x="12890" y="23547"/>
                  </a:lnTo>
                  <a:lnTo>
                    <a:pt x="18219" y="25779"/>
                  </a:lnTo>
                  <a:lnTo>
                    <a:pt x="20469" y="20433"/>
                  </a:lnTo>
                  <a:lnTo>
                    <a:pt x="25762" y="18255"/>
                  </a:lnTo>
                  <a:lnTo>
                    <a:pt x="23583" y="12872"/>
                  </a:lnTo>
                  <a:lnTo>
                    <a:pt x="25762" y="7579"/>
                  </a:lnTo>
                  <a:lnTo>
                    <a:pt x="20433" y="5347"/>
                  </a:lnTo>
                  <a:lnTo>
                    <a:pt x="18291" y="0"/>
                  </a:lnTo>
                  <a:close/>
                </a:path>
              </a:pathLst>
            </a:custGeom>
            <a:solidFill>
              <a:srgbClr val="FDCB9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43" name="Google Shape;3443;p55"/>
            <p:cNvSpPr/>
            <p:nvPr/>
          </p:nvSpPr>
          <p:spPr>
            <a:xfrm>
              <a:off x="5855275" y="2473600"/>
              <a:ext cx="715150" cy="712450"/>
            </a:xfrm>
            <a:custGeom>
              <a:rect l="l" t="t" r="r" b="b"/>
              <a:pathLst>
                <a:path w="28605" h="28498" extrusionOk="0">
                  <a:moveTo>
                    <a:pt x="19119" y="2791"/>
                  </a:moveTo>
                  <a:lnTo>
                    <a:pt x="21009" y="7561"/>
                  </a:lnTo>
                  <a:lnTo>
                    <a:pt x="25780" y="9577"/>
                  </a:lnTo>
                  <a:lnTo>
                    <a:pt x="23817" y="14276"/>
                  </a:lnTo>
                  <a:lnTo>
                    <a:pt x="25780" y="19082"/>
                  </a:lnTo>
                  <a:lnTo>
                    <a:pt x="21045" y="21045"/>
                  </a:lnTo>
                  <a:lnTo>
                    <a:pt x="19029" y="25815"/>
                  </a:lnTo>
                  <a:lnTo>
                    <a:pt x="14276" y="23835"/>
                  </a:lnTo>
                  <a:lnTo>
                    <a:pt x="9578" y="25779"/>
                  </a:lnTo>
                  <a:lnTo>
                    <a:pt x="9542" y="25779"/>
                  </a:lnTo>
                  <a:lnTo>
                    <a:pt x="7507" y="21009"/>
                  </a:lnTo>
                  <a:lnTo>
                    <a:pt x="2755" y="19046"/>
                  </a:lnTo>
                  <a:lnTo>
                    <a:pt x="4735" y="14294"/>
                  </a:lnTo>
                  <a:lnTo>
                    <a:pt x="2755" y="9523"/>
                  </a:lnTo>
                  <a:lnTo>
                    <a:pt x="7543" y="7525"/>
                  </a:lnTo>
                  <a:lnTo>
                    <a:pt x="9506" y="2827"/>
                  </a:lnTo>
                  <a:lnTo>
                    <a:pt x="14294" y="4807"/>
                  </a:lnTo>
                  <a:lnTo>
                    <a:pt x="19119" y="2791"/>
                  </a:lnTo>
                  <a:close/>
                  <a:moveTo>
                    <a:pt x="8353" y="0"/>
                  </a:moveTo>
                  <a:lnTo>
                    <a:pt x="7543" y="1962"/>
                  </a:lnTo>
                  <a:lnTo>
                    <a:pt x="5923" y="5851"/>
                  </a:lnTo>
                  <a:lnTo>
                    <a:pt x="1945" y="7525"/>
                  </a:lnTo>
                  <a:lnTo>
                    <a:pt x="0" y="8335"/>
                  </a:lnTo>
                  <a:lnTo>
                    <a:pt x="810" y="10297"/>
                  </a:lnTo>
                  <a:lnTo>
                    <a:pt x="2449" y="14258"/>
                  </a:lnTo>
                  <a:lnTo>
                    <a:pt x="810" y="18182"/>
                  </a:lnTo>
                  <a:lnTo>
                    <a:pt x="0" y="20145"/>
                  </a:lnTo>
                  <a:lnTo>
                    <a:pt x="1963" y="20955"/>
                  </a:lnTo>
                  <a:lnTo>
                    <a:pt x="5905" y="22575"/>
                  </a:lnTo>
                  <a:lnTo>
                    <a:pt x="7615" y="26535"/>
                  </a:lnTo>
                  <a:lnTo>
                    <a:pt x="8443" y="28444"/>
                  </a:lnTo>
                  <a:lnTo>
                    <a:pt x="10370" y="27651"/>
                  </a:lnTo>
                  <a:lnTo>
                    <a:pt x="10406" y="27651"/>
                  </a:lnTo>
                  <a:lnTo>
                    <a:pt x="14294" y="26049"/>
                  </a:lnTo>
                  <a:lnTo>
                    <a:pt x="18237" y="27687"/>
                  </a:lnTo>
                  <a:lnTo>
                    <a:pt x="20181" y="28498"/>
                  </a:lnTo>
                  <a:lnTo>
                    <a:pt x="21027" y="26553"/>
                  </a:lnTo>
                  <a:lnTo>
                    <a:pt x="22701" y="22575"/>
                  </a:lnTo>
                  <a:lnTo>
                    <a:pt x="26626" y="20955"/>
                  </a:lnTo>
                  <a:lnTo>
                    <a:pt x="28588" y="20145"/>
                  </a:lnTo>
                  <a:lnTo>
                    <a:pt x="27796" y="18182"/>
                  </a:lnTo>
                  <a:lnTo>
                    <a:pt x="26176" y="14186"/>
                  </a:lnTo>
                  <a:lnTo>
                    <a:pt x="27796" y="10297"/>
                  </a:lnTo>
                  <a:lnTo>
                    <a:pt x="28606" y="8335"/>
                  </a:lnTo>
                  <a:lnTo>
                    <a:pt x="26644" y="7525"/>
                  </a:lnTo>
                  <a:lnTo>
                    <a:pt x="22683" y="5851"/>
                  </a:lnTo>
                  <a:lnTo>
                    <a:pt x="21117" y="1926"/>
                  </a:lnTo>
                  <a:lnTo>
                    <a:pt x="20271" y="0"/>
                  </a:lnTo>
                  <a:lnTo>
                    <a:pt x="18309" y="810"/>
                  </a:lnTo>
                  <a:lnTo>
                    <a:pt x="14294" y="2466"/>
                  </a:lnTo>
                  <a:lnTo>
                    <a:pt x="10316" y="810"/>
                  </a:lnTo>
                  <a:lnTo>
                    <a:pt x="8353" y="0"/>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3" name="Google Shape;3273;p49"/>
          <p:cNvSpPr/>
          <p:nvPr/>
        </p:nvSpPr>
        <p:spPr>
          <a:xfrm>
            <a:off x="0" y="452735"/>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3274;p49"/>
          <p:cNvSpPr txBox="1"/>
          <p:nvPr/>
        </p:nvSpPr>
        <p:spPr>
          <a:xfrm>
            <a:off x="11" y="561568"/>
            <a:ext cx="731400" cy="512100"/>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1600" b="1"/>
          </a:p>
        </p:txBody>
      </p:sp>
      <p:pic>
        <p:nvPicPr>
          <p:cNvPr id="2050" name="Picture 2" descr="Psychiatry - RxDx Healthcare">
            <a:extLst>
              <a:ext uri="{FF2B5EF4-FFF2-40B4-BE49-F238E27FC236}">
                <a16:creationId xmlns:a16="http://schemas.microsoft.com/office/drawing/2014/main" xmlns="" id="{D13B6B1F-E393-60F4-072B-80AB37031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06" t="25260" r="25511"/>
          <a:stretch>
            <a:fillRect/>
          </a:stretch>
        </p:blipFill>
        <p:spPr bwMode="auto">
          <a:xfrm>
            <a:off x="9369083" y="461213"/>
            <a:ext cx="935937" cy="11393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المراهقة">
            <a:extLst>
              <a:ext uri="{FF2B5EF4-FFF2-40B4-BE49-F238E27FC236}">
                <a16:creationId xmlns:a16="http://schemas.microsoft.com/office/drawing/2014/main" xmlns="" id="{9FBD30E2-1908-BD35-973A-BD2B28DBF5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03935" y="3456585"/>
            <a:ext cx="2665828" cy="126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637582"/>
      </p:ext>
    </p:extLst>
  </p:cSld>
  <p:clrMapOvr>
    <a:masterClrMapping/>
  </p:clrMapOvr>
  <p:transition spd="slow">
    <p:push dir="u"/>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Rectangle: Diagonal Corners Snipped 5">
            <a:extLst>
              <a:ext uri="{FF2B5EF4-FFF2-40B4-BE49-F238E27FC236}">
                <a16:creationId xmlns:a16="http://schemas.microsoft.com/office/drawing/2014/main" xmlns="" id="{3EA0EF49-3428-5C4E-5C57-C77420B1D224}"/>
              </a:ext>
            </a:extLst>
          </p:cNvPr>
          <p:cNvSpPr/>
          <p:nvPr/>
        </p:nvSpPr>
        <p:spPr>
          <a:xfrm>
            <a:off x="289560" y="1213887"/>
            <a:ext cx="8557260" cy="3611880"/>
          </a:xfrm>
          <a:prstGeom prst="snip2DiagRect">
            <a:avLst>
              <a:gd name="adj1" fmla="val 0"/>
              <a:gd name="adj2" fmla="val 9960"/>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xmlns="" id="{4CEE95BF-2CC0-9969-FAE7-4F17A604B2AC}"/>
              </a:ext>
            </a:extLst>
          </p:cNvPr>
          <p:cNvCxnSpPr/>
          <p:nvPr/>
        </p:nvCxnSpPr>
        <p:spPr>
          <a:xfrm>
            <a:off x="4568190" y="1031941"/>
            <a:ext cx="400764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xmlns="" id="{08AD9B15-3EDA-32C4-5098-6F6863221F71}"/>
              </a:ext>
            </a:extLst>
          </p:cNvPr>
          <p:cNvSpPr>
            <a:spLocks noGrp="1"/>
          </p:cNvSpPr>
          <p:nvPr>
            <p:ph type="ftr" sz="quarter" idx="11"/>
          </p:nvPr>
        </p:nvSpPr>
        <p:spPr/>
        <p:txBody>
          <a:bodyPr/>
          <a:lstStyle/>
          <a:p>
            <a:r>
              <a:rPr lang="it-IT">
                <a:solidFill>
                  <a:schemeClr val="accent6">
                    <a:lumMod val="65000"/>
                  </a:schemeClr>
                </a:solidFill>
              </a:rPr>
              <a:t>.</a:t>
            </a:r>
            <a:endParaRPr lang="en-US">
              <a:solidFill>
                <a:schemeClr val="accent6">
                  <a:lumMod val="65000"/>
                </a:schemeClr>
              </a:solidFill>
            </a:endParaRPr>
          </a:p>
        </p:txBody>
      </p:sp>
      <p:sp>
        <p:nvSpPr>
          <p:cNvPr id="3" name="TextBox 2">
            <a:extLst>
              <a:ext uri="{FF2B5EF4-FFF2-40B4-BE49-F238E27FC236}">
                <a16:creationId xmlns:a16="http://schemas.microsoft.com/office/drawing/2014/main" xmlns="" id="{9F7859FA-8B75-81F3-B05A-9BA7089B4960}"/>
              </a:ext>
            </a:extLst>
          </p:cNvPr>
          <p:cNvSpPr txBox="1"/>
          <p:nvPr/>
        </p:nvSpPr>
        <p:spPr>
          <a:xfrm>
            <a:off x="1364567" y="287278"/>
            <a:ext cx="7211268" cy="553998"/>
          </a:xfrm>
          <a:prstGeom prst="rect">
            <a:avLst/>
          </a:prstGeom>
          <a:noFill/>
        </p:spPr>
        <p:txBody>
          <a:bodyPr wrap="square" rtlCol="0">
            <a:spAutoFit/>
          </a:bodyPr>
          <a:lstStyle/>
          <a:p>
            <a:pPr algn="r" rtl="1"/>
            <a:r>
              <a:rPr lang="ar-EG" sz="3000" b="1">
                <a:latin typeface="Times New Roman" panose="02020603050405020304" pitchFamily="18" charset="0"/>
                <a:ea typeface="+mj-ea"/>
                <a:cs typeface="Times New Roman" panose="02020603050405020304" pitchFamily="18" charset="0"/>
              </a:rPr>
              <a:t>العلاج النفسي الشخصي الدقيق </a:t>
            </a:r>
          </a:p>
        </p:txBody>
      </p:sp>
      <p:sp>
        <p:nvSpPr>
          <p:cNvPr id="12" name="Rectangle 11">
            <a:extLst>
              <a:ext uri="{FF2B5EF4-FFF2-40B4-BE49-F238E27FC236}">
                <a16:creationId xmlns:a16="http://schemas.microsoft.com/office/drawing/2014/main" xmlns="" id="{9C7D7F8C-A910-A49D-994F-F883FEE5610A}"/>
              </a:ext>
            </a:extLst>
          </p:cNvPr>
          <p:cNvSpPr/>
          <p:nvPr/>
        </p:nvSpPr>
        <p:spPr>
          <a:xfrm>
            <a:off x="5311493" y="1280525"/>
            <a:ext cx="3380614" cy="3323987"/>
          </a:xfrm>
          <a:prstGeom prst="rect">
            <a:avLst/>
          </a:prstGeom>
        </p:spPr>
        <p:txBody>
          <a:bodyPr wrap="square">
            <a:spAutoFit/>
          </a:bodyPr>
          <a:lstStyle/>
          <a:p>
            <a:pPr algn="r" rtl="1"/>
            <a:r>
              <a:rPr lang="ar-EG">
                <a:solidFill>
                  <a:schemeClr val="bg1"/>
                </a:solidFill>
              </a:rPr>
              <a:t>الطب النفسي الدقيق، المعروف أيضًا بالطب النفسي المخصص أو الفردي، هو نهج ناشئ في الرعاية الصحية النفسية يركز </a:t>
            </a:r>
            <a:r>
              <a:rPr lang="ar-EG" smtClean="0">
                <a:solidFill>
                  <a:schemeClr val="bg1"/>
                </a:solidFill>
              </a:rPr>
              <a:t>على </a:t>
            </a:r>
            <a:r>
              <a:rPr lang="ar-EG" smtClean="0">
                <a:solidFill>
                  <a:srgbClr val="FF0000"/>
                </a:solidFill>
              </a:rPr>
              <a:t>تخصيص العلاجات وفقًا للسمات الخاصة بكل فرد.</a:t>
            </a:r>
            <a:r>
              <a:rPr lang="ar-EG" smtClean="0">
                <a:solidFill>
                  <a:schemeClr val="bg1"/>
                </a:solidFill>
              </a:rPr>
              <a:t> </a:t>
            </a:r>
            <a:endParaRPr lang="ar-SA" smtClean="0">
              <a:solidFill>
                <a:schemeClr val="bg1"/>
              </a:solidFill>
            </a:endParaRPr>
          </a:p>
          <a:p>
            <a:pPr algn="r" rtl="1"/>
            <a:endParaRPr lang="ar-SA">
              <a:solidFill>
                <a:schemeClr val="bg1"/>
              </a:solidFill>
            </a:endParaRPr>
          </a:p>
          <a:p>
            <a:pPr algn="r" rtl="1"/>
            <a:r>
              <a:rPr lang="ar-EG" smtClean="0">
                <a:solidFill>
                  <a:schemeClr val="bg1"/>
                </a:solidFill>
              </a:rPr>
              <a:t>يستخدم </a:t>
            </a:r>
            <a:r>
              <a:rPr lang="ar-EG">
                <a:solidFill>
                  <a:schemeClr val="bg1"/>
                </a:solidFill>
              </a:rPr>
              <a:t>هذا المجال المبتكر </a:t>
            </a:r>
            <a:r>
              <a:rPr lang="ar-EG">
                <a:solidFill>
                  <a:srgbClr val="FF0000"/>
                </a:solidFill>
              </a:rPr>
              <a:t>تقنيات متقدمة </a:t>
            </a:r>
            <a:r>
              <a:rPr lang="ar-EG">
                <a:solidFill>
                  <a:schemeClr val="bg1"/>
                </a:solidFill>
              </a:rPr>
              <a:t>مثل الاختبار </a:t>
            </a:r>
            <a:r>
              <a:rPr lang="ar-EG" smtClean="0">
                <a:solidFill>
                  <a:schemeClr val="bg1"/>
                </a:solidFill>
              </a:rPr>
              <a:t>الجيني</a:t>
            </a:r>
            <a:r>
              <a:rPr lang="ar-EG">
                <a:solidFill>
                  <a:schemeClr val="bg1"/>
                </a:solidFill>
              </a:rPr>
              <a:t>، والتصوير العصبي، وتحليل العلامات الحيوية للحصول على فهم أعمق للعوامل البيولوجية والنفسية المساهمة في اضطرابات الصحة </a:t>
            </a:r>
            <a:r>
              <a:rPr lang="ar-EG" smtClean="0">
                <a:solidFill>
                  <a:schemeClr val="bg1"/>
                </a:solidFill>
              </a:rPr>
              <a:t>العقلية</a:t>
            </a:r>
            <a:endParaRPr lang="ar-SA" smtClean="0">
              <a:solidFill>
                <a:schemeClr val="bg1"/>
              </a:solidFill>
            </a:endParaRPr>
          </a:p>
          <a:p>
            <a:pPr algn="r" rtl="1"/>
            <a:endParaRPr lang="ar-SA">
              <a:solidFill>
                <a:schemeClr val="bg1"/>
              </a:solidFill>
            </a:endParaRPr>
          </a:p>
          <a:p>
            <a:pPr algn="r" rtl="1"/>
            <a:endParaRPr lang="ar-SA" smtClean="0">
              <a:solidFill>
                <a:schemeClr val="bg1"/>
              </a:solidFill>
            </a:endParaRPr>
          </a:p>
          <a:p>
            <a:pPr algn="r" rtl="1"/>
            <a:r>
              <a:rPr lang="ar-EG" smtClean="0">
                <a:solidFill>
                  <a:schemeClr val="bg1"/>
                </a:solidFill>
              </a:rPr>
              <a:t>يهدف </a:t>
            </a:r>
            <a:r>
              <a:rPr lang="ar-EG">
                <a:solidFill>
                  <a:schemeClr val="bg1"/>
                </a:solidFill>
              </a:rPr>
              <a:t>الأطباء إلى </a:t>
            </a:r>
            <a:r>
              <a:rPr lang="ar-EG">
                <a:solidFill>
                  <a:srgbClr val="FF0000"/>
                </a:solidFill>
              </a:rPr>
              <a:t>تطوير تدخلات مستهدفة </a:t>
            </a:r>
            <a:r>
              <a:rPr lang="ar-EG">
                <a:solidFill>
                  <a:schemeClr val="bg1"/>
                </a:solidFill>
              </a:rPr>
              <a:t>تكون </a:t>
            </a:r>
            <a:r>
              <a:rPr lang="ar-EG">
                <a:solidFill>
                  <a:srgbClr val="FF0000"/>
                </a:solidFill>
              </a:rPr>
              <a:t>أكثر فعالية</a:t>
            </a:r>
            <a:r>
              <a:rPr lang="ar-EG">
                <a:solidFill>
                  <a:schemeClr val="bg1"/>
                </a:solidFill>
              </a:rPr>
              <a:t> وتسبب أقل آثار جانبية. يمثل الطب النفسي الدقيق تحولًا من نهج مقاس واحد يناسب الجميع في علاج الصحة العقلية إلى نموذج أكثر تخصيصًا </a:t>
            </a:r>
            <a:r>
              <a:rPr lang="ar-EG" smtClean="0">
                <a:solidFill>
                  <a:schemeClr val="bg1"/>
                </a:solidFill>
              </a:rPr>
              <a:t>ودقة</a:t>
            </a:r>
            <a:endParaRPr lang="ar-EG">
              <a:solidFill>
                <a:schemeClr val="bg1"/>
              </a:solidFill>
            </a:endParaRPr>
          </a:p>
        </p:txBody>
      </p:sp>
      <p:grpSp>
        <p:nvGrpSpPr>
          <p:cNvPr id="16" name="Google Shape;1431;p25">
            <a:extLst>
              <a:ext uri="{FF2B5EF4-FFF2-40B4-BE49-F238E27FC236}">
                <a16:creationId xmlns:a16="http://schemas.microsoft.com/office/drawing/2014/main" xmlns="" id="{E0F799FA-960B-1F44-FDC8-3D333E4734AD}"/>
              </a:ext>
            </a:extLst>
          </p:cNvPr>
          <p:cNvGrpSpPr/>
          <p:nvPr/>
        </p:nvGrpSpPr>
        <p:grpSpPr>
          <a:xfrm>
            <a:off x="-129170" y="298400"/>
            <a:ext cx="697335" cy="737461"/>
            <a:chOff x="3233700" y="2049200"/>
            <a:chExt cx="1454600" cy="1538300"/>
          </a:xfrm>
        </p:grpSpPr>
        <p:sp>
          <p:nvSpPr>
            <p:cNvPr id="17" name="Google Shape;1432;p25">
              <a:extLst>
                <a:ext uri="{FF2B5EF4-FFF2-40B4-BE49-F238E27FC236}">
                  <a16:creationId xmlns:a16="http://schemas.microsoft.com/office/drawing/2014/main" xmlns="" id="{03AB50A2-C23F-ADCD-BC2D-1AF16F77CC7D}"/>
                </a:ext>
              </a:extLst>
            </p:cNvPr>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1433;p25">
              <a:extLst>
                <a:ext uri="{FF2B5EF4-FFF2-40B4-BE49-F238E27FC236}">
                  <a16:creationId xmlns:a16="http://schemas.microsoft.com/office/drawing/2014/main" xmlns="" id="{69DBB88C-6AE4-3D97-553B-7E6107408803}"/>
                </a:ext>
              </a:extLst>
            </p:cNvPr>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1434;p25">
              <a:extLst>
                <a:ext uri="{FF2B5EF4-FFF2-40B4-BE49-F238E27FC236}">
                  <a16:creationId xmlns:a16="http://schemas.microsoft.com/office/drawing/2014/main" xmlns="" id="{6C0EF2AB-E7A7-0DDC-29D5-13CB7D5FBC07}"/>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1435;p25">
              <a:extLst>
                <a:ext uri="{FF2B5EF4-FFF2-40B4-BE49-F238E27FC236}">
                  <a16:creationId xmlns:a16="http://schemas.microsoft.com/office/drawing/2014/main" xmlns="" id="{D1A5F5A6-980A-AC63-651F-8DB7034F7CE5}"/>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1436;p25">
              <a:extLst>
                <a:ext uri="{FF2B5EF4-FFF2-40B4-BE49-F238E27FC236}">
                  <a16:creationId xmlns:a16="http://schemas.microsoft.com/office/drawing/2014/main" xmlns="" id="{E0E793AC-0AC6-B726-8B5D-FDE4B23A91E2}"/>
                </a:ext>
              </a:extLst>
            </p:cNvPr>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1437;p25">
              <a:extLst>
                <a:ext uri="{FF2B5EF4-FFF2-40B4-BE49-F238E27FC236}">
                  <a16:creationId xmlns:a16="http://schemas.microsoft.com/office/drawing/2014/main" xmlns="" id="{0C78E69A-F0EF-C9C0-39CD-FEF406F4B3FA}"/>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1438;p25">
              <a:extLst>
                <a:ext uri="{FF2B5EF4-FFF2-40B4-BE49-F238E27FC236}">
                  <a16:creationId xmlns:a16="http://schemas.microsoft.com/office/drawing/2014/main" xmlns="" id="{27F77447-9712-8D5F-1693-4A126D5216B8}"/>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1439;p25">
              <a:extLst>
                <a:ext uri="{FF2B5EF4-FFF2-40B4-BE49-F238E27FC236}">
                  <a16:creationId xmlns:a16="http://schemas.microsoft.com/office/drawing/2014/main" xmlns="" id="{F99D6C64-CA0E-A1FF-0167-4F1B229E0E24}"/>
                </a:ext>
              </a:extLst>
            </p:cNvPr>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 name="Google Shape;1440;p25">
            <a:extLst>
              <a:ext uri="{FF2B5EF4-FFF2-40B4-BE49-F238E27FC236}">
                <a16:creationId xmlns:a16="http://schemas.microsoft.com/office/drawing/2014/main" xmlns="" id="{563C558D-68D7-F022-6679-572A36AE4C2A}"/>
              </a:ext>
            </a:extLst>
          </p:cNvPr>
          <p:cNvGrpSpPr/>
          <p:nvPr/>
        </p:nvGrpSpPr>
        <p:grpSpPr>
          <a:xfrm>
            <a:off x="207194" y="-281662"/>
            <a:ext cx="968760" cy="1026791"/>
            <a:chOff x="564400" y="1776000"/>
            <a:chExt cx="2020775" cy="2141825"/>
          </a:xfrm>
        </p:grpSpPr>
        <p:sp>
          <p:nvSpPr>
            <p:cNvPr id="26" name="Google Shape;1441;p25">
              <a:extLst>
                <a:ext uri="{FF2B5EF4-FFF2-40B4-BE49-F238E27FC236}">
                  <a16:creationId xmlns:a16="http://schemas.microsoft.com/office/drawing/2014/main" xmlns="" id="{11A0B159-22A3-51BA-2B6D-AEEEF9BDDE99}"/>
                </a:ext>
              </a:extLst>
            </p:cNvPr>
            <p:cNvSpPr/>
            <p:nvPr/>
          </p:nvSpPr>
          <p:spPr>
            <a:xfrm>
              <a:off x="592750" y="1806625"/>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1442;p25">
              <a:extLst>
                <a:ext uri="{FF2B5EF4-FFF2-40B4-BE49-F238E27FC236}">
                  <a16:creationId xmlns:a16="http://schemas.microsoft.com/office/drawing/2014/main" xmlns="" id="{BA9BE343-2FE7-CC62-9412-E72F4F6B1757}"/>
                </a:ext>
              </a:extLst>
            </p:cNvPr>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1443;p25">
              <a:extLst>
                <a:ext uri="{FF2B5EF4-FFF2-40B4-BE49-F238E27FC236}">
                  <a16:creationId xmlns:a16="http://schemas.microsoft.com/office/drawing/2014/main" xmlns="" id="{2EFD8304-45D6-BE2C-8E0C-18CE866AE5B3}"/>
                </a:ext>
              </a:extLst>
            </p:cNvPr>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1444;p25">
              <a:extLst>
                <a:ext uri="{FF2B5EF4-FFF2-40B4-BE49-F238E27FC236}">
                  <a16:creationId xmlns:a16="http://schemas.microsoft.com/office/drawing/2014/main" xmlns="" id="{241F695B-A241-6D23-39F0-4A45BCA6AEA7}"/>
                </a:ext>
              </a:extLst>
            </p:cNvPr>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rgbClr val="A6B7CB"/>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1445;p25">
              <a:extLst>
                <a:ext uri="{FF2B5EF4-FFF2-40B4-BE49-F238E27FC236}">
                  <a16:creationId xmlns:a16="http://schemas.microsoft.com/office/drawing/2014/main" xmlns="" id="{E0D110C7-B4DB-8188-7B70-464E5DBC87B4}"/>
                </a:ext>
              </a:extLst>
            </p:cNvPr>
            <p:cNvSpPr/>
            <p:nvPr/>
          </p:nvSpPr>
          <p:spPr>
            <a:xfrm>
              <a:off x="703475" y="2002375"/>
              <a:ext cx="1745800" cy="1695375"/>
            </a:xfrm>
            <a:custGeom>
              <a:rect l="l" t="t" r="r" b="b"/>
              <a:pathLst>
                <a:path w="69832" h="67815" extrusionOk="0">
                  <a:moveTo>
                    <a:pt x="26122" y="6932"/>
                  </a:moveTo>
                  <a:lnTo>
                    <a:pt x="33665" y="17733"/>
                  </a:lnTo>
                  <a:lnTo>
                    <a:pt x="30784" y="21622"/>
                  </a:lnTo>
                  <a:lnTo>
                    <a:pt x="26014" y="19893"/>
                  </a:lnTo>
                  <a:lnTo>
                    <a:pt x="26122" y="6932"/>
                  </a:lnTo>
                  <a:close/>
                  <a:moveTo>
                    <a:pt x="43296" y="7634"/>
                  </a:moveTo>
                  <a:lnTo>
                    <a:pt x="43062" y="20379"/>
                  </a:lnTo>
                  <a:lnTo>
                    <a:pt x="38471" y="21892"/>
                  </a:lnTo>
                  <a:lnTo>
                    <a:pt x="35627" y="17769"/>
                  </a:lnTo>
                  <a:lnTo>
                    <a:pt x="43296" y="7634"/>
                  </a:lnTo>
                  <a:close/>
                  <a:moveTo>
                    <a:pt x="12278" y="16581"/>
                  </a:moveTo>
                  <a:lnTo>
                    <a:pt x="22575" y="20325"/>
                  </a:lnTo>
                  <a:lnTo>
                    <a:pt x="24429" y="20991"/>
                  </a:lnTo>
                  <a:lnTo>
                    <a:pt x="24393" y="26140"/>
                  </a:lnTo>
                  <a:lnTo>
                    <a:pt x="19911" y="27490"/>
                  </a:lnTo>
                  <a:lnTo>
                    <a:pt x="12278" y="16581"/>
                  </a:lnTo>
                  <a:close/>
                  <a:moveTo>
                    <a:pt x="57590" y="17643"/>
                  </a:moveTo>
                  <a:lnTo>
                    <a:pt x="49345" y="28372"/>
                  </a:lnTo>
                  <a:lnTo>
                    <a:pt x="44736" y="26680"/>
                  </a:lnTo>
                  <a:lnTo>
                    <a:pt x="44916" y="21460"/>
                  </a:lnTo>
                  <a:lnTo>
                    <a:pt x="57590" y="17643"/>
                  </a:lnTo>
                  <a:close/>
                  <a:moveTo>
                    <a:pt x="18993" y="29470"/>
                  </a:moveTo>
                  <a:lnTo>
                    <a:pt x="21909" y="33665"/>
                  </a:lnTo>
                  <a:lnTo>
                    <a:pt x="19083" y="37535"/>
                  </a:lnTo>
                  <a:lnTo>
                    <a:pt x="6967" y="33125"/>
                  </a:lnTo>
                  <a:lnTo>
                    <a:pt x="18993" y="29470"/>
                  </a:lnTo>
                  <a:close/>
                  <a:moveTo>
                    <a:pt x="49939" y="30281"/>
                  </a:moveTo>
                  <a:lnTo>
                    <a:pt x="62594" y="34637"/>
                  </a:lnTo>
                  <a:lnTo>
                    <a:pt x="50533" y="38237"/>
                  </a:lnTo>
                  <a:lnTo>
                    <a:pt x="47094" y="34115"/>
                  </a:lnTo>
                  <a:lnTo>
                    <a:pt x="49489" y="30875"/>
                  </a:lnTo>
                  <a:lnTo>
                    <a:pt x="49939" y="30281"/>
                  </a:lnTo>
                  <a:close/>
                  <a:moveTo>
                    <a:pt x="34601" y="20163"/>
                  </a:moveTo>
                  <a:lnTo>
                    <a:pt x="36707" y="23152"/>
                  </a:lnTo>
                  <a:lnTo>
                    <a:pt x="37643" y="24502"/>
                  </a:lnTo>
                  <a:lnTo>
                    <a:pt x="39191" y="23980"/>
                  </a:lnTo>
                  <a:lnTo>
                    <a:pt x="42666" y="22846"/>
                  </a:lnTo>
                  <a:lnTo>
                    <a:pt x="42522" y="26644"/>
                  </a:lnTo>
                  <a:lnTo>
                    <a:pt x="42486" y="28246"/>
                  </a:lnTo>
                  <a:lnTo>
                    <a:pt x="43980" y="28786"/>
                  </a:lnTo>
                  <a:lnTo>
                    <a:pt x="47382" y="30011"/>
                  </a:lnTo>
                  <a:lnTo>
                    <a:pt x="45330" y="32801"/>
                  </a:lnTo>
                  <a:lnTo>
                    <a:pt x="44304" y="34205"/>
                  </a:lnTo>
                  <a:lnTo>
                    <a:pt x="45402" y="35537"/>
                  </a:lnTo>
                  <a:lnTo>
                    <a:pt x="47796" y="38381"/>
                  </a:lnTo>
                  <a:lnTo>
                    <a:pt x="43962" y="39534"/>
                  </a:lnTo>
                  <a:lnTo>
                    <a:pt x="42414" y="40002"/>
                  </a:lnTo>
                  <a:lnTo>
                    <a:pt x="42396" y="41622"/>
                  </a:lnTo>
                  <a:lnTo>
                    <a:pt x="42360" y="45348"/>
                  </a:lnTo>
                  <a:lnTo>
                    <a:pt x="38975" y="44106"/>
                  </a:lnTo>
                  <a:lnTo>
                    <a:pt x="37409" y="43548"/>
                  </a:lnTo>
                  <a:lnTo>
                    <a:pt x="36455" y="44862"/>
                  </a:lnTo>
                  <a:lnTo>
                    <a:pt x="34403" y="47635"/>
                  </a:lnTo>
                  <a:lnTo>
                    <a:pt x="32314" y="44646"/>
                  </a:lnTo>
                  <a:lnTo>
                    <a:pt x="31378" y="43332"/>
                  </a:lnTo>
                  <a:lnTo>
                    <a:pt x="29848" y="43800"/>
                  </a:lnTo>
                  <a:lnTo>
                    <a:pt x="26464" y="44844"/>
                  </a:lnTo>
                  <a:lnTo>
                    <a:pt x="26464" y="44844"/>
                  </a:lnTo>
                  <a:lnTo>
                    <a:pt x="26482" y="41136"/>
                  </a:lnTo>
                  <a:lnTo>
                    <a:pt x="26500" y="39588"/>
                  </a:lnTo>
                  <a:lnTo>
                    <a:pt x="25042" y="39048"/>
                  </a:lnTo>
                  <a:lnTo>
                    <a:pt x="21621" y="37805"/>
                  </a:lnTo>
                  <a:lnTo>
                    <a:pt x="23709" y="34961"/>
                  </a:lnTo>
                  <a:lnTo>
                    <a:pt x="24663" y="33683"/>
                  </a:lnTo>
                  <a:lnTo>
                    <a:pt x="23763" y="32387"/>
                  </a:lnTo>
                  <a:lnTo>
                    <a:pt x="21603" y="29290"/>
                  </a:lnTo>
                  <a:lnTo>
                    <a:pt x="25042" y="28264"/>
                  </a:lnTo>
                  <a:lnTo>
                    <a:pt x="26590" y="27796"/>
                  </a:lnTo>
                  <a:lnTo>
                    <a:pt x="26608" y="26176"/>
                  </a:lnTo>
                  <a:lnTo>
                    <a:pt x="26644" y="22450"/>
                  </a:lnTo>
                  <a:lnTo>
                    <a:pt x="30064" y="23692"/>
                  </a:lnTo>
                  <a:lnTo>
                    <a:pt x="31594" y="24250"/>
                  </a:lnTo>
                  <a:lnTo>
                    <a:pt x="32566" y="22936"/>
                  </a:lnTo>
                  <a:lnTo>
                    <a:pt x="34601" y="20163"/>
                  </a:lnTo>
                  <a:close/>
                  <a:moveTo>
                    <a:pt x="19659" y="39444"/>
                  </a:moveTo>
                  <a:lnTo>
                    <a:pt x="24285" y="41136"/>
                  </a:lnTo>
                  <a:lnTo>
                    <a:pt x="24231" y="46158"/>
                  </a:lnTo>
                  <a:lnTo>
                    <a:pt x="11990" y="49849"/>
                  </a:lnTo>
                  <a:lnTo>
                    <a:pt x="19659" y="39444"/>
                  </a:lnTo>
                  <a:close/>
                  <a:moveTo>
                    <a:pt x="49057" y="40326"/>
                  </a:moveTo>
                  <a:lnTo>
                    <a:pt x="56707" y="51235"/>
                  </a:lnTo>
                  <a:lnTo>
                    <a:pt x="44556" y="46806"/>
                  </a:lnTo>
                  <a:lnTo>
                    <a:pt x="44592" y="41658"/>
                  </a:lnTo>
                  <a:lnTo>
                    <a:pt x="49057" y="40326"/>
                  </a:lnTo>
                  <a:close/>
                  <a:moveTo>
                    <a:pt x="30496" y="45924"/>
                  </a:moveTo>
                  <a:lnTo>
                    <a:pt x="33377" y="50065"/>
                  </a:lnTo>
                  <a:lnTo>
                    <a:pt x="29200" y="55718"/>
                  </a:lnTo>
                  <a:lnTo>
                    <a:pt x="25996" y="60074"/>
                  </a:lnTo>
                  <a:lnTo>
                    <a:pt x="26086" y="47257"/>
                  </a:lnTo>
                  <a:lnTo>
                    <a:pt x="30496" y="45924"/>
                  </a:lnTo>
                  <a:close/>
                  <a:moveTo>
                    <a:pt x="38201" y="46194"/>
                  </a:moveTo>
                  <a:lnTo>
                    <a:pt x="42972" y="47923"/>
                  </a:lnTo>
                  <a:lnTo>
                    <a:pt x="42882" y="60884"/>
                  </a:lnTo>
                  <a:lnTo>
                    <a:pt x="35357" y="50083"/>
                  </a:lnTo>
                  <a:lnTo>
                    <a:pt x="38201" y="46194"/>
                  </a:lnTo>
                  <a:close/>
                  <a:moveTo>
                    <a:pt x="23961" y="1"/>
                  </a:moveTo>
                  <a:lnTo>
                    <a:pt x="23925" y="6914"/>
                  </a:lnTo>
                  <a:lnTo>
                    <a:pt x="23835" y="18453"/>
                  </a:lnTo>
                  <a:lnTo>
                    <a:pt x="23313" y="18273"/>
                  </a:lnTo>
                  <a:lnTo>
                    <a:pt x="13016" y="14511"/>
                  </a:lnTo>
                  <a:lnTo>
                    <a:pt x="6445" y="12134"/>
                  </a:lnTo>
                  <a:lnTo>
                    <a:pt x="10460" y="17841"/>
                  </a:lnTo>
                  <a:lnTo>
                    <a:pt x="17319" y="27670"/>
                  </a:lnTo>
                  <a:lnTo>
                    <a:pt x="6319" y="31001"/>
                  </a:lnTo>
                  <a:lnTo>
                    <a:pt x="0" y="32927"/>
                  </a:lnTo>
                  <a:lnTo>
                    <a:pt x="6211" y="35195"/>
                  </a:lnTo>
                  <a:lnTo>
                    <a:pt x="17121" y="39174"/>
                  </a:lnTo>
                  <a:lnTo>
                    <a:pt x="10244" y="48535"/>
                  </a:lnTo>
                  <a:lnTo>
                    <a:pt x="6319" y="53845"/>
                  </a:lnTo>
                  <a:lnTo>
                    <a:pt x="12674" y="51937"/>
                  </a:lnTo>
                  <a:lnTo>
                    <a:pt x="23889" y="48535"/>
                  </a:lnTo>
                  <a:lnTo>
                    <a:pt x="23889" y="48535"/>
                  </a:lnTo>
                  <a:lnTo>
                    <a:pt x="23799" y="60056"/>
                  </a:lnTo>
                  <a:lnTo>
                    <a:pt x="23763" y="66843"/>
                  </a:lnTo>
                  <a:lnTo>
                    <a:pt x="27796" y="61388"/>
                  </a:lnTo>
                  <a:lnTo>
                    <a:pt x="31000" y="57014"/>
                  </a:lnTo>
                  <a:lnTo>
                    <a:pt x="34331" y="52495"/>
                  </a:lnTo>
                  <a:lnTo>
                    <a:pt x="41082" y="62144"/>
                  </a:lnTo>
                  <a:lnTo>
                    <a:pt x="45042" y="67815"/>
                  </a:lnTo>
                  <a:lnTo>
                    <a:pt x="45096" y="60902"/>
                  </a:lnTo>
                  <a:lnTo>
                    <a:pt x="45186" y="49381"/>
                  </a:lnTo>
                  <a:lnTo>
                    <a:pt x="55987" y="53323"/>
                  </a:lnTo>
                  <a:lnTo>
                    <a:pt x="62558" y="55736"/>
                  </a:lnTo>
                  <a:lnTo>
                    <a:pt x="58526" y="49993"/>
                  </a:lnTo>
                  <a:lnTo>
                    <a:pt x="51667" y="40200"/>
                  </a:lnTo>
                  <a:lnTo>
                    <a:pt x="63224" y="36743"/>
                  </a:lnTo>
                  <a:lnTo>
                    <a:pt x="69831" y="34763"/>
                  </a:lnTo>
                  <a:lnTo>
                    <a:pt x="63314" y="32531"/>
                  </a:lnTo>
                  <a:lnTo>
                    <a:pt x="51937" y="28642"/>
                  </a:lnTo>
                  <a:lnTo>
                    <a:pt x="59336" y="18993"/>
                  </a:lnTo>
                  <a:lnTo>
                    <a:pt x="63494" y="13575"/>
                  </a:lnTo>
                  <a:lnTo>
                    <a:pt x="56942" y="15555"/>
                  </a:lnTo>
                  <a:lnTo>
                    <a:pt x="45294" y="19065"/>
                  </a:lnTo>
                  <a:lnTo>
                    <a:pt x="45492" y="7652"/>
                  </a:lnTo>
                  <a:lnTo>
                    <a:pt x="45600" y="901"/>
                  </a:lnTo>
                  <a:lnTo>
                    <a:pt x="45600" y="901"/>
                  </a:lnTo>
                  <a:lnTo>
                    <a:pt x="41532" y="6302"/>
                  </a:lnTo>
                  <a:lnTo>
                    <a:pt x="34691" y="15339"/>
                  </a:lnTo>
                  <a:lnTo>
                    <a:pt x="27940" y="5672"/>
                  </a:lnTo>
                  <a:lnTo>
                    <a:pt x="23961"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1446;p25">
              <a:extLst>
                <a:ext uri="{FF2B5EF4-FFF2-40B4-BE49-F238E27FC236}">
                  <a16:creationId xmlns:a16="http://schemas.microsoft.com/office/drawing/2014/main" xmlns="" id="{A6FF3A10-C1D8-3E1A-EA24-D257FAC6841B}"/>
                </a:ext>
              </a:extLst>
            </p:cNvPr>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1447;p25">
              <a:extLst>
                <a:ext uri="{FF2B5EF4-FFF2-40B4-BE49-F238E27FC236}">
                  <a16:creationId xmlns:a16="http://schemas.microsoft.com/office/drawing/2014/main" xmlns="" id="{F0A8DA7D-8318-3D74-C1C2-BBFC62172352}"/>
                </a:ext>
              </a:extLst>
            </p:cNvPr>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1448;p25">
              <a:extLst>
                <a:ext uri="{FF2B5EF4-FFF2-40B4-BE49-F238E27FC236}">
                  <a16:creationId xmlns:a16="http://schemas.microsoft.com/office/drawing/2014/main" xmlns="" id="{4D86047F-0610-1EFE-FF65-4ABB9D25C75F}"/>
                </a:ext>
              </a:extLst>
            </p:cNvPr>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1449;p25">
              <a:extLst>
                <a:ext uri="{FF2B5EF4-FFF2-40B4-BE49-F238E27FC236}">
                  <a16:creationId xmlns:a16="http://schemas.microsoft.com/office/drawing/2014/main" xmlns="" id="{39F5E555-80BF-EADC-6B12-C0793E0386B6}"/>
                </a:ext>
              </a:extLst>
            </p:cNvPr>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5" name="Google Shape;1450;p25">
              <a:extLst>
                <a:ext uri="{FF2B5EF4-FFF2-40B4-BE49-F238E27FC236}">
                  <a16:creationId xmlns:a16="http://schemas.microsoft.com/office/drawing/2014/main" xmlns="" id="{37887E2C-BEB6-C6B6-D6C9-633C9E3921CC}"/>
                </a:ext>
              </a:extLst>
            </p:cNvPr>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 name="Google Shape;1451;p25">
              <a:extLst>
                <a:ext uri="{FF2B5EF4-FFF2-40B4-BE49-F238E27FC236}">
                  <a16:creationId xmlns:a16="http://schemas.microsoft.com/office/drawing/2014/main" xmlns="" id="{D8B92B97-F921-BDE0-DE4B-5A03C611E06D}"/>
                </a:ext>
              </a:extLst>
            </p:cNvPr>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7" name="Google Shape;1452;p25">
              <a:extLst>
                <a:ext uri="{FF2B5EF4-FFF2-40B4-BE49-F238E27FC236}">
                  <a16:creationId xmlns:a16="http://schemas.microsoft.com/office/drawing/2014/main" xmlns="" id="{39290AFA-6B09-7F74-A8F4-5A6A793AF4B7}"/>
                </a:ext>
              </a:extLst>
            </p:cNvPr>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8" name="Google Shape;1453;p25">
              <a:extLst>
                <a:ext uri="{FF2B5EF4-FFF2-40B4-BE49-F238E27FC236}">
                  <a16:creationId xmlns:a16="http://schemas.microsoft.com/office/drawing/2014/main" xmlns="" id="{402855E6-CBD7-40EC-D840-03F1E8D2FC42}"/>
                </a:ext>
              </a:extLst>
            </p:cNvPr>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9" name="Google Shape;1454;p25">
              <a:extLst>
                <a:ext uri="{FF2B5EF4-FFF2-40B4-BE49-F238E27FC236}">
                  <a16:creationId xmlns:a16="http://schemas.microsoft.com/office/drawing/2014/main" xmlns="" id="{BC217209-FD0A-7BD2-FD46-457293E202D8}"/>
                </a:ext>
              </a:extLst>
            </p:cNvPr>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dk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0" name="Google Shape;1455;p25">
              <a:extLst>
                <a:ext uri="{FF2B5EF4-FFF2-40B4-BE49-F238E27FC236}">
                  <a16:creationId xmlns:a16="http://schemas.microsoft.com/office/drawing/2014/main" xmlns="" id="{977C59EC-1CDE-E29E-7D30-ED1B7282B0D7}"/>
                </a:ext>
              </a:extLst>
            </p:cNvPr>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4" name="Picture 3">
            <a:extLst>
              <a:ext uri="{FF2B5EF4-FFF2-40B4-BE49-F238E27FC236}">
                <a16:creationId xmlns:a16="http://schemas.microsoft.com/office/drawing/2014/main" xmlns="" id="{96728E23-3D8B-7B74-4DDC-DA993BD78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49" y="1417643"/>
            <a:ext cx="3019891" cy="2563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xmlns="" id="{D1418078-2EBE-A379-2B20-6E9D29BBB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459" y="1979675"/>
            <a:ext cx="3162321" cy="2480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Google Shape;3273;p49">
            <a:extLst>
              <a:ext uri="{FF2B5EF4-FFF2-40B4-BE49-F238E27FC236}">
                <a16:creationId xmlns:a16="http://schemas.microsoft.com/office/drawing/2014/main" xmlns="" id="{07F5C295-AE58-F1A7-0182-605571831C99}"/>
              </a:ext>
            </a:extLst>
          </p:cNvPr>
          <p:cNvSpPr/>
          <p:nvPr/>
        </p:nvSpPr>
        <p:spPr>
          <a:xfrm>
            <a:off x="332242" y="550812"/>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2" name="Google Shape;3274;p49">
            <a:extLst>
              <a:ext uri="{FF2B5EF4-FFF2-40B4-BE49-F238E27FC236}">
                <a16:creationId xmlns:a16="http://schemas.microsoft.com/office/drawing/2014/main" xmlns="" id="{3B6F0CF8-2387-F23B-DDE9-2FFA45CCF647}"/>
              </a:ext>
            </a:extLst>
          </p:cNvPr>
          <p:cNvSpPr txBox="1"/>
          <p:nvPr/>
        </p:nvSpPr>
        <p:spPr>
          <a:xfrm>
            <a:off x="332253" y="659645"/>
            <a:ext cx="731400" cy="512100"/>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1600" b="1"/>
          </a:p>
        </p:txBody>
      </p:sp>
    </p:spTree>
    <p:extLst>
      <p:ext uri="{BB962C8B-B14F-4D97-AF65-F5344CB8AC3E}">
        <p14:creationId xmlns:p14="http://schemas.microsoft.com/office/powerpoint/2010/main" val="1788854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nodeType="clickEffec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520"/>
        <p:cNvGrpSpPr/>
        <p:nvPr/>
      </p:nvGrpSpPr>
      <p:grpSpPr>
        <a:xfrm>
          <a:off x="0" y="0"/>
          <a:ext cx="0" cy="0"/>
        </a:xfrm>
      </p:grpSpPr>
      <p:sp>
        <p:nvSpPr>
          <p:cNvPr id="9" name="Title 8"/>
          <p:cNvSpPr>
            <a:spLocks noGrp="1"/>
          </p:cNvSpPr>
          <p:nvPr>
            <p:ph type="title"/>
          </p:nvPr>
        </p:nvSpPr>
        <p:spPr>
          <a:xfrm>
            <a:off x="-813832" y="510004"/>
            <a:ext cx="7704000" cy="713100"/>
          </a:xfrm>
        </p:spPr>
        <p:txBody>
          <a:bodyPr/>
          <a:lstStyle/>
          <a:p>
            <a:pPr algn="r"/>
            <a:r>
              <a:rPr lang="ar-SA" smtClean="0"/>
              <a:t>أحدث التطبيقات</a:t>
            </a: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736" y="1321426"/>
            <a:ext cx="5191432" cy="3708166"/>
          </a:xfrm>
          <a:prstGeom prst="rect">
            <a:avLst/>
          </a:prstGeom>
        </p:spPr>
      </p:pic>
    </p:spTree>
    <p:extLst>
      <p:ext uri="{BB962C8B-B14F-4D97-AF65-F5344CB8AC3E}">
        <p14:creationId xmlns:p14="http://schemas.microsoft.com/office/powerpoint/2010/main" val="1361786788"/>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520"/>
        <p:cNvGrpSpPr/>
        <p:nvPr/>
      </p:nvGrpSpPr>
      <p:grpSpPr>
        <a:xfrm>
          <a:off x="0" y="0"/>
          <a:ext cx="0" cy="0"/>
        </a:xfrm>
      </p:grpSpPr>
      <p:sp>
        <p:nvSpPr>
          <p:cNvPr id="9" name="Title 8"/>
          <p:cNvSpPr>
            <a:spLocks noGrp="1"/>
          </p:cNvSpPr>
          <p:nvPr>
            <p:ph type="title"/>
          </p:nvPr>
        </p:nvSpPr>
        <p:spPr>
          <a:xfrm>
            <a:off x="-813832" y="510004"/>
            <a:ext cx="7704000" cy="713100"/>
          </a:xfrm>
        </p:spPr>
        <p:txBody>
          <a:bodyPr/>
          <a:lstStyle/>
          <a:p>
            <a:pPr algn="r"/>
            <a:r>
              <a:rPr lang="ar-SA" smtClean="0"/>
              <a:t>أحدث التطبيقات</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49" y="0"/>
            <a:ext cx="7272632" cy="5143500"/>
          </a:xfrm>
          <a:prstGeom prst="rect">
            <a:avLst/>
          </a:prstGeom>
        </p:spPr>
      </p:pic>
    </p:spTree>
    <p:extLst>
      <p:ext uri="{BB962C8B-B14F-4D97-AF65-F5344CB8AC3E}">
        <p14:creationId xmlns:p14="http://schemas.microsoft.com/office/powerpoint/2010/main" val="185911854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520"/>
        <p:cNvGrpSpPr/>
        <p:nvPr/>
      </p:nvGrpSpPr>
      <p:grpSpPr>
        <a:xfrm>
          <a:off x="0" y="0"/>
          <a:ext cx="0" cy="0"/>
        </a:xfrm>
      </p:grpSpPr>
      <p:sp>
        <p:nvSpPr>
          <p:cNvPr id="4521" name="Google Shape;4521;p79"/>
          <p:cNvSpPr/>
          <p:nvPr/>
        </p:nvSpPr>
        <p:spPr>
          <a:xfrm>
            <a:off x="7952945" y="2834494"/>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2" name="Google Shape;4522;p79"/>
          <p:cNvSpPr/>
          <p:nvPr/>
        </p:nvSpPr>
        <p:spPr>
          <a:xfrm>
            <a:off x="7952945" y="2100094"/>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3" name="Google Shape;4523;p79"/>
          <p:cNvSpPr/>
          <p:nvPr/>
        </p:nvSpPr>
        <p:spPr>
          <a:xfrm>
            <a:off x="7952957" y="1319794"/>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4" name="Google Shape;4524;p79"/>
          <p:cNvSpPr txBox="1">
            <a:spLocks noGrp="1"/>
          </p:cNvSpPr>
          <p:nvPr>
            <p:ph type="title"/>
          </p:nvPr>
        </p:nvSpPr>
        <p:spPr>
          <a:xfrm>
            <a:off x="720000" y="539500"/>
            <a:ext cx="6256800" cy="7131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A"/>
              <a:t>المخاوف والتهديدات</a:t>
            </a:r>
            <a:endParaRPr/>
          </a:p>
        </p:txBody>
      </p:sp>
      <p:cxnSp>
        <p:nvCxnSpPr>
          <p:cNvPr id="4525" name="Google Shape;4525;p79"/>
          <p:cNvCxnSpPr/>
          <p:nvPr/>
        </p:nvCxnSpPr>
        <p:spPr>
          <a:xfrm>
            <a:off x="703175" y="1233100"/>
            <a:ext cx="5214600" cy="0"/>
          </a:xfrm>
          <a:prstGeom prst="straightConnector1">
            <a:avLst/>
          </a:prstGeom>
          <a:noFill/>
          <a:ln w="19050" cap="flat" cmpd="sng">
            <a:solidFill>
              <a:schemeClr val="accent1"/>
            </a:solidFill>
            <a:prstDash val="solid"/>
            <a:round/>
            <a:headEnd type="none" w="med" len="med"/>
            <a:tailEnd type="none" w="med" len="med"/>
          </a:ln>
        </p:spPr>
      </p:cxnSp>
      <p:sp>
        <p:nvSpPr>
          <p:cNvPr id="4527" name="Google Shape;4527;p79"/>
          <p:cNvSpPr txBox="1"/>
          <p:nvPr/>
        </p:nvSpPr>
        <p:spPr>
          <a:xfrm>
            <a:off x="5671047" y="1453887"/>
            <a:ext cx="2062800" cy="911795"/>
          </a:xfrm>
          <a:prstGeom prst="rect">
            <a:avLst/>
          </a:prstGeom>
          <a:noFill/>
          <a:ln>
            <a:noFill/>
          </a:ln>
        </p:spPr>
        <p:txBody>
          <a:bodyPr spcFirstLastPara="1" wrap="square" lIns="91425" tIns="91425" rIns="91425" bIns="91425" anchor="t" anchorCtr="0">
            <a:noAutofit/>
          </a:bodyPr>
          <a:lstStyle/>
          <a:p>
            <a:pPr marL="0" lvl="0" indent="0" algn="r" rtl="1">
              <a:spcBef>
                <a:spcPct val="0"/>
              </a:spcBef>
              <a:spcAft>
                <a:spcPct val="0"/>
              </a:spcAft>
              <a:buNone/>
            </a:pPr>
            <a:r>
              <a:rPr lang="ar-SA" b="1">
                <a:solidFill>
                  <a:srgbClr val="121E54"/>
                </a:solidFill>
                <a:latin typeface="Times New Roman" panose="02020603050405020304" pitchFamily="18" charset="0"/>
                <a:ea typeface="Spectral"/>
                <a:cs typeface="Times New Roman" panose="02020603050405020304" pitchFamily="18" charset="0"/>
                <a:sym typeface="Spectral"/>
              </a:rPr>
              <a:t>التأثير على التعلم والتفكير</a:t>
            </a:r>
            <a:endParaRPr b="1">
              <a:solidFill>
                <a:srgbClr val="121E54"/>
              </a:solidFill>
              <a:latin typeface="Times New Roman" panose="02020603050405020304" pitchFamily="18" charset="0"/>
              <a:ea typeface="Spectral"/>
              <a:cs typeface="Times New Roman" panose="02020603050405020304" pitchFamily="18" charset="0"/>
              <a:sym typeface="Spectral"/>
            </a:endParaRPr>
          </a:p>
        </p:txBody>
      </p:sp>
      <p:sp>
        <p:nvSpPr>
          <p:cNvPr id="4528" name="Google Shape;4528;p79"/>
          <p:cNvSpPr txBox="1"/>
          <p:nvPr/>
        </p:nvSpPr>
        <p:spPr>
          <a:xfrm>
            <a:off x="5675547" y="2192545"/>
            <a:ext cx="2058300" cy="653700"/>
          </a:xfrm>
          <a:prstGeom prst="rect">
            <a:avLst/>
          </a:prstGeom>
          <a:noFill/>
          <a:ln>
            <a:noFill/>
          </a:ln>
        </p:spPr>
        <p:txBody>
          <a:bodyPr spcFirstLastPara="1" wrap="square" lIns="91425" tIns="91425" rIns="91425" bIns="91425" anchor="t" anchorCtr="0">
            <a:noAutofit/>
          </a:bodyPr>
          <a:lstStyle/>
          <a:p>
            <a:pPr marL="0" lvl="0" indent="0" algn="r" rtl="1">
              <a:spcBef>
                <a:spcPct val="0"/>
              </a:spcBef>
              <a:spcAft>
                <a:spcPct val="0"/>
              </a:spcAft>
              <a:buNone/>
            </a:pPr>
            <a:r>
              <a:rPr lang="ar-SA" b="1">
                <a:solidFill>
                  <a:schemeClr val="tx1"/>
                </a:solidFill>
                <a:latin typeface="Times New Roman" panose="02020603050405020304" pitchFamily="18" charset="0"/>
                <a:ea typeface="Spectral"/>
                <a:cs typeface="Times New Roman" panose="02020603050405020304" pitchFamily="18" charset="0"/>
                <a:sym typeface="Spectral"/>
              </a:rPr>
              <a:t>الخصوصية والسرية</a:t>
            </a:r>
            <a:endParaRPr b="1">
              <a:solidFill>
                <a:schemeClr val="tx1"/>
              </a:solidFill>
              <a:latin typeface="Times New Roman" panose="02020603050405020304" pitchFamily="18" charset="0"/>
              <a:ea typeface="Spectral"/>
              <a:cs typeface="Times New Roman" panose="02020603050405020304" pitchFamily="18" charset="0"/>
              <a:sym typeface="Spectral"/>
            </a:endParaRPr>
          </a:p>
        </p:txBody>
      </p:sp>
      <p:sp>
        <p:nvSpPr>
          <p:cNvPr id="4529" name="Google Shape;4529;p79"/>
          <p:cNvSpPr txBox="1"/>
          <p:nvPr/>
        </p:nvSpPr>
        <p:spPr>
          <a:xfrm>
            <a:off x="5634469" y="2953967"/>
            <a:ext cx="2058300" cy="946973"/>
          </a:xfrm>
          <a:prstGeom prst="rect">
            <a:avLst/>
          </a:prstGeom>
          <a:noFill/>
          <a:ln>
            <a:noFill/>
          </a:ln>
        </p:spPr>
        <p:txBody>
          <a:bodyPr spcFirstLastPara="1" wrap="square" lIns="91425" tIns="91425" rIns="91425" bIns="91425" anchor="t" anchorCtr="0">
            <a:noAutofit/>
          </a:bodyPr>
          <a:lstStyle/>
          <a:p>
            <a:pPr lvl="0" algn="r" rtl="1"/>
            <a:r>
              <a:rPr lang="ar-SA" b="1">
                <a:solidFill>
                  <a:srgbClr val="121E54"/>
                </a:solidFill>
                <a:latin typeface="Times New Roman" panose="02020603050405020304" pitchFamily="18" charset="0"/>
                <a:ea typeface="Spectral"/>
                <a:cs typeface="Times New Roman" panose="02020603050405020304" pitchFamily="18" charset="0"/>
                <a:sym typeface="Spectral"/>
              </a:rPr>
              <a:t>التحيز</a:t>
            </a:r>
            <a:endParaRPr lang="en-US" b="1">
              <a:solidFill>
                <a:srgbClr val="121E54"/>
              </a:solidFill>
              <a:latin typeface="Times New Roman" panose="02020603050405020304" pitchFamily="18" charset="0"/>
              <a:ea typeface="Spectral"/>
              <a:cs typeface="Times New Roman" panose="02020603050405020304" pitchFamily="18" charset="0"/>
              <a:sym typeface="Spectral"/>
            </a:endParaRPr>
          </a:p>
          <a:p>
            <a:pPr lvl="0" algn="r" rtl="1"/>
            <a:endParaRPr b="1">
              <a:solidFill>
                <a:srgbClr val="121E54"/>
              </a:solidFill>
              <a:latin typeface="Times New Roman" panose="02020603050405020304" pitchFamily="18" charset="0"/>
              <a:ea typeface="Spectral"/>
              <a:cs typeface="Times New Roman" panose="02020603050405020304" pitchFamily="18" charset="0"/>
              <a:sym typeface="Spectral"/>
            </a:endParaRPr>
          </a:p>
        </p:txBody>
      </p:sp>
      <p:sp>
        <p:nvSpPr>
          <p:cNvPr id="4530" name="Google Shape;4530;p79"/>
          <p:cNvSpPr txBox="1"/>
          <p:nvPr/>
        </p:nvSpPr>
        <p:spPr>
          <a:xfrm>
            <a:off x="7994045" y="1627120"/>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01</a:t>
            </a:r>
            <a:endParaRPr sz="2400" b="1">
              <a:solidFill>
                <a:srgbClr val="121E54"/>
              </a:solidFill>
              <a:latin typeface="Palanquin"/>
              <a:ea typeface="Palanquin"/>
              <a:cs typeface="Palanquin"/>
              <a:sym typeface="Palanquin"/>
            </a:endParaRPr>
          </a:p>
        </p:txBody>
      </p:sp>
      <p:sp>
        <p:nvSpPr>
          <p:cNvPr id="4531" name="Google Shape;4531;p79"/>
          <p:cNvSpPr txBox="1"/>
          <p:nvPr/>
        </p:nvSpPr>
        <p:spPr>
          <a:xfrm>
            <a:off x="7994045" y="2416082"/>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02</a:t>
            </a:r>
            <a:endParaRPr sz="2400" b="1">
              <a:solidFill>
                <a:srgbClr val="121E54"/>
              </a:solidFill>
              <a:latin typeface="Palanquin"/>
              <a:ea typeface="Palanquin"/>
              <a:cs typeface="Palanquin"/>
              <a:sym typeface="Palanquin"/>
            </a:endParaRPr>
          </a:p>
        </p:txBody>
      </p:sp>
      <p:sp>
        <p:nvSpPr>
          <p:cNvPr id="4532" name="Google Shape;4532;p79"/>
          <p:cNvSpPr txBox="1"/>
          <p:nvPr/>
        </p:nvSpPr>
        <p:spPr>
          <a:xfrm>
            <a:off x="7994045" y="3142745"/>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03</a:t>
            </a:r>
            <a:endParaRPr sz="2400" b="1">
              <a:solidFill>
                <a:srgbClr val="121E54"/>
              </a:solidFill>
              <a:latin typeface="Palanquin"/>
              <a:ea typeface="Palanquin"/>
              <a:cs typeface="Palanquin"/>
              <a:sym typeface="Palanquin"/>
            </a:endParaRPr>
          </a:p>
        </p:txBody>
      </p:sp>
      <p:sp>
        <p:nvSpPr>
          <p:cNvPr id="4535" name="Google Shape;4535;p79"/>
          <p:cNvSpPr txBox="1"/>
          <p:nvPr/>
        </p:nvSpPr>
        <p:spPr>
          <a:xfrm>
            <a:off x="292608" y="1422404"/>
            <a:ext cx="4619798" cy="3648359"/>
          </a:xfrm>
          <a:prstGeom prst="rect">
            <a:avLst/>
          </a:prstGeom>
          <a:solidFill>
            <a:schemeClr val="accent1"/>
          </a:solidFill>
          <a:ln>
            <a:noFill/>
          </a:ln>
        </p:spPr>
        <p:txBody>
          <a:bodyPr spcFirstLastPara="1" wrap="square" lIns="91425" tIns="91425" rIns="91425" bIns="91425" anchor="t" anchorCtr="0">
            <a:noAutofit/>
          </a:bodyPr>
          <a:lstStyle/>
          <a:p>
            <a:pPr marL="457200" lvl="0" indent="-311150" algn="r" rtl="1">
              <a:buClr>
                <a:srgbClr val="121E54"/>
              </a:buClr>
              <a:buSzPts val="1300"/>
              <a:buFont typeface="Spectral"/>
              <a:buChar char="●"/>
            </a:pPr>
            <a:r>
              <a:rPr lang="ar-EG" sz="1300">
                <a:solidFill>
                  <a:srgbClr val="121E54"/>
                </a:solidFill>
                <a:latin typeface="Times New Roman" panose="02020603050405020304" pitchFamily="18" charset="0"/>
                <a:ea typeface="Spectral"/>
                <a:cs typeface="Times New Roman" panose="02020603050405020304" pitchFamily="18" charset="0"/>
              </a:rPr>
              <a:t>مع </a:t>
            </a:r>
            <a:r>
              <a:rPr lang="ar-SA" sz="1300">
                <a:solidFill>
                  <a:srgbClr val="121E54"/>
                </a:solidFill>
                <a:latin typeface="Times New Roman" panose="02020603050405020304" pitchFamily="18" charset="0"/>
                <a:ea typeface="Spectral"/>
                <a:cs typeface="Times New Roman" panose="02020603050405020304" pitchFamily="18" charset="0"/>
              </a:rPr>
              <a:t>زيادة </a:t>
            </a:r>
            <a:r>
              <a:rPr lang="ar-EG" sz="1300">
                <a:solidFill>
                  <a:srgbClr val="121E54"/>
                </a:solidFill>
                <a:latin typeface="Times New Roman" panose="02020603050405020304" pitchFamily="18" charset="0"/>
                <a:ea typeface="Spectral"/>
                <a:cs typeface="Times New Roman" panose="02020603050405020304" pitchFamily="18" charset="0"/>
              </a:rPr>
              <a:t>الاعتماد بشكل كبير على التكنولوجيا.، يمكن أن يؤدي هذا الاعتماد على المدى الطويل إلى </a:t>
            </a:r>
            <a:r>
              <a:rPr lang="ar-EG" sz="1300">
                <a:solidFill>
                  <a:srgbClr val="FF0000"/>
                </a:solidFill>
                <a:latin typeface="Times New Roman" panose="02020603050405020304" pitchFamily="18" charset="0"/>
                <a:ea typeface="Spectral"/>
                <a:cs typeface="Times New Roman" panose="02020603050405020304" pitchFamily="18" charset="0"/>
              </a:rPr>
              <a:t>إهمال أساليب التفكير </a:t>
            </a:r>
            <a:r>
              <a:rPr lang="ar-EG" sz="1300" smtClean="0">
                <a:solidFill>
                  <a:srgbClr val="121E54"/>
                </a:solidFill>
                <a:latin typeface="Times New Roman" panose="02020603050405020304" pitchFamily="18" charset="0"/>
                <a:ea typeface="Spectral"/>
                <a:cs typeface="Times New Roman" panose="02020603050405020304" pitchFamily="18" charset="0"/>
              </a:rPr>
              <a:t>المهمة </a:t>
            </a:r>
            <a:r>
              <a:rPr lang="ar-EG" sz="1300">
                <a:solidFill>
                  <a:srgbClr val="121E54"/>
                </a:solidFill>
                <a:latin typeface="Times New Roman" panose="02020603050405020304" pitchFamily="18" charset="0"/>
                <a:ea typeface="Spectral"/>
                <a:cs typeface="Times New Roman" panose="02020603050405020304" pitchFamily="18" charset="0"/>
              </a:rPr>
              <a:t>وتنمية التفكير النقدي ومهارات حل المشكلات.</a:t>
            </a:r>
            <a:endParaRPr lang="en-US" sz="1300">
              <a:solidFill>
                <a:srgbClr val="121E54"/>
              </a:solidFill>
              <a:latin typeface="Times New Roman" panose="02020603050405020304" pitchFamily="18" charset="0"/>
              <a:ea typeface="Spectral"/>
              <a:cs typeface="Times New Roman" panose="02020603050405020304" pitchFamily="18" charset="0"/>
            </a:endParaRPr>
          </a:p>
          <a:p>
            <a:pPr marL="457200" lvl="0" indent="-311150" algn="r" rtl="1">
              <a:buClr>
                <a:srgbClr val="121E54"/>
              </a:buClr>
              <a:buSzPts val="1300"/>
              <a:buFont typeface="Spectral"/>
              <a:buChar char="●"/>
            </a:pPr>
            <a:endParaRPr lang="en-US" sz="1200"/>
          </a:p>
          <a:p>
            <a:pPr marL="457200" lvl="0" indent="-311150" algn="r" rtl="1">
              <a:buClr>
                <a:srgbClr val="121E54"/>
              </a:buClr>
              <a:buSzPts val="1300"/>
              <a:buFont typeface="Spectral"/>
              <a:buChar char="●"/>
            </a:pPr>
            <a:r>
              <a:rPr lang="ar-EG" sz="1200"/>
              <a:t>هناك أيضًا مخاوف بشأن خصوصية البيانات وأمنها، حيث يتطلب نظام الذكاء الاصطناعي غالبًا كميات كبيرة من </a:t>
            </a:r>
            <a:r>
              <a:rPr lang="ar-EG" sz="1200">
                <a:solidFill>
                  <a:srgbClr val="FF0000"/>
                </a:solidFill>
              </a:rPr>
              <a:t>بيانات المريض الحساسة </a:t>
            </a:r>
            <a:r>
              <a:rPr lang="ar-EG" sz="1200"/>
              <a:t>ليعمل بشكل صحيح.</a:t>
            </a:r>
            <a:endParaRPr lang="en-US" sz="1200"/>
          </a:p>
          <a:p>
            <a:pPr marL="457200" lvl="0" indent="-311150" algn="r" rtl="1">
              <a:buClr>
                <a:srgbClr val="121E54"/>
              </a:buClr>
              <a:buSzPts val="1300"/>
              <a:buFont typeface="Spectral"/>
              <a:buChar char="●"/>
            </a:pPr>
            <a:endParaRPr lang="en-US" sz="1200">
              <a:solidFill>
                <a:srgbClr val="121E54"/>
              </a:solidFill>
              <a:latin typeface="Times New Roman" panose="02020603050405020304" pitchFamily="18" charset="0"/>
              <a:ea typeface="Spectral"/>
              <a:cs typeface="Times New Roman" panose="02020603050405020304" pitchFamily="18" charset="0"/>
              <a:sym typeface="Spectral"/>
            </a:endParaRPr>
          </a:p>
          <a:p>
            <a:pPr marL="457200" lvl="0" indent="-311150" algn="r" rtl="1">
              <a:buClr>
                <a:srgbClr val="121E54"/>
              </a:buClr>
              <a:buSzPts val="1300"/>
              <a:buFont typeface="Spectral"/>
              <a:buChar char="●"/>
            </a:pPr>
            <a:r>
              <a:rPr lang="ar-EG" sz="1300">
                <a:solidFill>
                  <a:srgbClr val="121E54"/>
                </a:solidFill>
                <a:latin typeface="Times New Roman" panose="02020603050405020304" pitchFamily="18" charset="0"/>
                <a:ea typeface="Spectral"/>
                <a:cs typeface="Times New Roman" panose="02020603050405020304" pitchFamily="18" charset="0"/>
                <a:sym typeface="Spectral"/>
              </a:rPr>
              <a:t>أحد أهم التحديات التي تواجه تنفيذ الذكاء الاصطناعي في مجال الرعاية الصحية العقلية هو احتمال التحيز في أنظمة الذكاء الاصطناعي، والذي يمكن أن يأتي مع </a:t>
            </a:r>
            <a:r>
              <a:rPr lang="ar-EG" sz="1300">
                <a:solidFill>
                  <a:srgbClr val="FF0000"/>
                </a:solidFill>
                <a:latin typeface="Times New Roman" panose="02020603050405020304" pitchFamily="18" charset="0"/>
                <a:ea typeface="Spectral"/>
                <a:cs typeface="Times New Roman" panose="02020603050405020304" pitchFamily="18" charset="0"/>
                <a:sym typeface="Spectral"/>
              </a:rPr>
              <a:t>قواعد بيانات غير كافية وسيئة الجودة</a:t>
            </a:r>
            <a:r>
              <a:rPr lang="ar-EG" sz="1300">
                <a:solidFill>
                  <a:srgbClr val="121E54"/>
                </a:solidFill>
                <a:latin typeface="Times New Roman" panose="02020603050405020304" pitchFamily="18" charset="0"/>
                <a:ea typeface="Spectral"/>
                <a:cs typeface="Times New Roman" panose="02020603050405020304" pitchFamily="18" charset="0"/>
                <a:sym typeface="Spectral"/>
              </a:rPr>
              <a:t>.</a:t>
            </a:r>
            <a:endParaRPr lang="en-US" sz="1300">
              <a:solidFill>
                <a:srgbClr val="121E54"/>
              </a:solidFill>
              <a:latin typeface="Times New Roman" panose="02020603050405020304" pitchFamily="18" charset="0"/>
              <a:ea typeface="Spectral"/>
              <a:cs typeface="Times New Roman" panose="02020603050405020304" pitchFamily="18" charset="0"/>
              <a:sym typeface="Spectral"/>
            </a:endParaRPr>
          </a:p>
          <a:p>
            <a:pPr marL="457200" lvl="0" indent="-311150" algn="r" rtl="1">
              <a:buClr>
                <a:srgbClr val="121E54"/>
              </a:buClr>
              <a:buSzPts val="1300"/>
              <a:buFont typeface="Spectral"/>
              <a:buChar char="●"/>
            </a:pPr>
            <a:endParaRPr lang="ar-SA" sz="1300">
              <a:solidFill>
                <a:srgbClr val="121E54"/>
              </a:solidFill>
              <a:latin typeface="Times New Roman" panose="02020603050405020304" pitchFamily="18" charset="0"/>
              <a:ea typeface="Spectral"/>
              <a:cs typeface="Times New Roman" panose="02020603050405020304" pitchFamily="18" charset="0"/>
              <a:sym typeface="Spectral"/>
            </a:endParaRPr>
          </a:p>
          <a:p>
            <a:pPr marL="457200" lvl="0" indent="-311150" algn="r" rtl="1">
              <a:buClr>
                <a:srgbClr val="121E54"/>
              </a:buClr>
              <a:buSzPts val="1300"/>
              <a:buFont typeface="Spectral"/>
              <a:buChar char="●"/>
            </a:pPr>
            <a:r>
              <a:rPr lang="ar-EG" sz="1200"/>
              <a:t>التحدي الآخر هو الافتقار إلى الشفافية بشأن </a:t>
            </a:r>
            <a:r>
              <a:rPr lang="ar-EG" sz="1200">
                <a:solidFill>
                  <a:srgbClr val="FF0000"/>
                </a:solidFill>
              </a:rPr>
              <a:t>استخدام الخوارزميات ومنطق اتخاذ القرار الخاص </a:t>
            </a:r>
            <a:r>
              <a:rPr lang="ar-EG" sz="1200"/>
              <a:t>بها والذي يمكن أن يعيق اعتماد الذكاء الاصطناعي بسبب عدم الثقة.</a:t>
            </a:r>
            <a:endParaRPr sz="1300">
              <a:solidFill>
                <a:srgbClr val="121E54"/>
              </a:solidFill>
              <a:latin typeface="Times New Roman" panose="02020603050405020304" pitchFamily="18" charset="0"/>
              <a:ea typeface="Spectral"/>
              <a:cs typeface="Times New Roman" panose="02020603050405020304" pitchFamily="18" charset="0"/>
              <a:sym typeface="Spectral"/>
            </a:endParaRPr>
          </a:p>
        </p:txBody>
      </p:sp>
      <p:grpSp>
        <p:nvGrpSpPr>
          <p:cNvPr id="2" name="Google Shape;1456;p25">
            <a:extLst>
              <a:ext uri="{FF2B5EF4-FFF2-40B4-BE49-F238E27FC236}">
                <a16:creationId xmlns:a16="http://schemas.microsoft.com/office/drawing/2014/main" xmlns="" id="{A523B43A-7011-B1B9-199A-918C67BCA008}"/>
              </a:ext>
            </a:extLst>
          </p:cNvPr>
          <p:cNvGrpSpPr/>
          <p:nvPr/>
        </p:nvGrpSpPr>
        <p:grpSpPr>
          <a:xfrm>
            <a:off x="8424000" y="896050"/>
            <a:ext cx="419216" cy="443338"/>
            <a:chOff x="3233700" y="2049200"/>
            <a:chExt cx="1454600" cy="1538300"/>
          </a:xfrm>
        </p:grpSpPr>
        <p:sp>
          <p:nvSpPr>
            <p:cNvPr id="3" name="Google Shape;1457;p25">
              <a:extLst>
                <a:ext uri="{FF2B5EF4-FFF2-40B4-BE49-F238E27FC236}">
                  <a16:creationId xmlns:a16="http://schemas.microsoft.com/office/drawing/2014/main" xmlns="" id="{DF662AA0-4874-8008-A571-EA6C4663AC19}"/>
                </a:ext>
              </a:extLst>
            </p:cNvPr>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chemeClr val="accen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 name="Google Shape;1458;p25">
              <a:extLst>
                <a:ext uri="{FF2B5EF4-FFF2-40B4-BE49-F238E27FC236}">
                  <a16:creationId xmlns:a16="http://schemas.microsoft.com/office/drawing/2014/main" xmlns="" id="{86A2233B-807E-D540-673B-011FA81100FF}"/>
                </a:ext>
              </a:extLst>
            </p:cNvPr>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1459;p25">
              <a:extLst>
                <a:ext uri="{FF2B5EF4-FFF2-40B4-BE49-F238E27FC236}">
                  <a16:creationId xmlns:a16="http://schemas.microsoft.com/office/drawing/2014/main" xmlns="" id="{C780A7A0-9609-BE79-645E-8A914E209B01}"/>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1460;p25">
              <a:extLst>
                <a:ext uri="{FF2B5EF4-FFF2-40B4-BE49-F238E27FC236}">
                  <a16:creationId xmlns:a16="http://schemas.microsoft.com/office/drawing/2014/main" xmlns="" id="{A9772D2A-25AC-0225-E224-7D8FB8EBDA8F}"/>
                </a:ext>
              </a:extLst>
            </p:cNvPr>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chemeClr val="accen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1461;p25">
              <a:extLst>
                <a:ext uri="{FF2B5EF4-FFF2-40B4-BE49-F238E27FC236}">
                  <a16:creationId xmlns:a16="http://schemas.microsoft.com/office/drawing/2014/main" xmlns="" id="{CEED9222-EFBB-E3E6-F668-CEA4C0F039BF}"/>
                </a:ext>
              </a:extLst>
            </p:cNvPr>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1462;p25">
              <a:extLst>
                <a:ext uri="{FF2B5EF4-FFF2-40B4-BE49-F238E27FC236}">
                  <a16:creationId xmlns:a16="http://schemas.microsoft.com/office/drawing/2014/main" xmlns="" id="{3D6CC99E-01D9-2E35-BE80-CF612058B442}"/>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1463;p25">
              <a:extLst>
                <a:ext uri="{FF2B5EF4-FFF2-40B4-BE49-F238E27FC236}">
                  <a16:creationId xmlns:a16="http://schemas.microsoft.com/office/drawing/2014/main" xmlns="" id="{FE9BA9AE-D4E1-FF89-B1EB-5C5C843C15F1}"/>
                </a:ext>
              </a:extLst>
            </p:cNvPr>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1464;p25">
              <a:extLst>
                <a:ext uri="{FF2B5EF4-FFF2-40B4-BE49-F238E27FC236}">
                  <a16:creationId xmlns:a16="http://schemas.microsoft.com/office/drawing/2014/main" xmlns="" id="{3644FB27-08F9-687C-FBC2-2693E2CEB5A5}"/>
                </a:ext>
              </a:extLst>
            </p:cNvPr>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chemeClr val="lt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5" name="Google Shape;4523;p79"/>
          <p:cNvSpPr/>
          <p:nvPr/>
        </p:nvSpPr>
        <p:spPr>
          <a:xfrm>
            <a:off x="7947216" y="3564207"/>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4530;p79"/>
          <p:cNvSpPr txBox="1"/>
          <p:nvPr/>
        </p:nvSpPr>
        <p:spPr>
          <a:xfrm>
            <a:off x="8000733" y="3872458"/>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a:t>
            </a:r>
            <a:r>
              <a:rPr lang="ar-SA" sz="2400" b="1">
                <a:solidFill>
                  <a:srgbClr val="121E54"/>
                </a:solidFill>
                <a:latin typeface="Times New Roman" panose="02020603050405020304" pitchFamily="18" charset="0"/>
                <a:ea typeface="Spectral"/>
                <a:cs typeface="Times New Roman" panose="02020603050405020304" pitchFamily="18" charset="0"/>
                <a:sym typeface="Spectral"/>
              </a:rPr>
              <a:t>4</a:t>
            </a:r>
            <a:endParaRPr sz="2400" b="1">
              <a:solidFill>
                <a:srgbClr val="121E54"/>
              </a:solidFill>
              <a:latin typeface="Palanquin"/>
              <a:ea typeface="Palanquin"/>
              <a:cs typeface="Palanquin"/>
              <a:sym typeface="Palanquin"/>
            </a:endParaRPr>
          </a:p>
        </p:txBody>
      </p:sp>
      <p:sp>
        <p:nvSpPr>
          <p:cNvPr id="27" name="Google Shape;4529;p79"/>
          <p:cNvSpPr txBox="1"/>
          <p:nvPr/>
        </p:nvSpPr>
        <p:spPr>
          <a:xfrm>
            <a:off x="5675547" y="3711571"/>
            <a:ext cx="2058300" cy="946973"/>
          </a:xfrm>
          <a:prstGeom prst="rect">
            <a:avLst/>
          </a:prstGeom>
          <a:noFill/>
          <a:ln>
            <a:noFill/>
          </a:ln>
        </p:spPr>
        <p:txBody>
          <a:bodyPr spcFirstLastPara="1" wrap="square" lIns="91425" tIns="91425" rIns="91425" bIns="91425" anchor="t" anchorCtr="0">
            <a:noAutofit/>
          </a:bodyPr>
          <a:lstStyle/>
          <a:p>
            <a:pPr lvl="0" algn="r" rtl="1"/>
            <a:r>
              <a:rPr lang="ar-SA" b="1">
                <a:solidFill>
                  <a:schemeClr val="tx1"/>
                </a:solidFill>
                <a:latin typeface="Times New Roman" panose="02020603050405020304" pitchFamily="18" charset="0"/>
                <a:ea typeface="Spectral"/>
                <a:cs typeface="Times New Roman" panose="02020603050405020304" pitchFamily="18" charset="0"/>
                <a:sym typeface="Spectral"/>
              </a:rPr>
              <a:t>عدم الشفافية وقلة الثقة</a:t>
            </a:r>
            <a:endParaRPr lang="en-US" b="1">
              <a:solidFill>
                <a:schemeClr val="tx1"/>
              </a:solidFill>
              <a:latin typeface="Times New Roman" panose="02020603050405020304" pitchFamily="18" charset="0"/>
              <a:ea typeface="Spectral"/>
              <a:cs typeface="Times New Roman" panose="02020603050405020304" pitchFamily="18" charset="0"/>
              <a:sym typeface="Spectral"/>
            </a:endParaRPr>
          </a:p>
          <a:p>
            <a:pPr lvl="0" algn="r" rtl="1"/>
            <a:endParaRPr b="1">
              <a:solidFill>
                <a:srgbClr val="121E54"/>
              </a:solidFill>
              <a:latin typeface="Times New Roman" panose="02020603050405020304" pitchFamily="18" charset="0"/>
              <a:ea typeface="Spectral"/>
              <a:cs typeface="Times New Roman" panose="02020603050405020304" pitchFamily="18" charset="0"/>
              <a:sym typeface="Spectral"/>
            </a:endParaRPr>
          </a:p>
        </p:txBody>
      </p:sp>
      <p:cxnSp>
        <p:nvCxnSpPr>
          <p:cNvPr id="23" name="Straight Arrow Connector 22">
            <a:extLst>
              <a:ext uri="{FF2B5EF4-FFF2-40B4-BE49-F238E27FC236}">
                <a16:creationId xmlns:a16="http://schemas.microsoft.com/office/drawing/2014/main" xmlns="" id="{EE9C2842-7293-E4D0-8C18-42F9B6232CA3}"/>
              </a:ext>
            </a:extLst>
          </p:cNvPr>
          <p:cNvCxnSpPr/>
          <p:nvPr/>
        </p:nvCxnSpPr>
        <p:spPr>
          <a:xfrm flipH="1">
            <a:off x="5074800" y="1648650"/>
            <a:ext cx="96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B54ED844-92B0-1E6B-F63E-D6EBC893B68E}"/>
              </a:ext>
            </a:extLst>
          </p:cNvPr>
          <p:cNvCxnSpPr/>
          <p:nvPr/>
        </p:nvCxnSpPr>
        <p:spPr>
          <a:xfrm flipH="1">
            <a:off x="5074800" y="2365682"/>
            <a:ext cx="96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317F8FCC-C457-7A76-B3F9-E2BE3D44DB22}"/>
              </a:ext>
            </a:extLst>
          </p:cNvPr>
          <p:cNvCxnSpPr/>
          <p:nvPr/>
        </p:nvCxnSpPr>
        <p:spPr>
          <a:xfrm flipH="1">
            <a:off x="5074800" y="3091050"/>
            <a:ext cx="96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4256A01B-B335-4070-C007-0213C185B9A6}"/>
              </a:ext>
            </a:extLst>
          </p:cNvPr>
          <p:cNvCxnSpPr/>
          <p:nvPr/>
        </p:nvCxnSpPr>
        <p:spPr>
          <a:xfrm flipH="1">
            <a:off x="5074800" y="3872458"/>
            <a:ext cx="96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13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4535">
                                            <p:txEl>
                                              <p:pRg st="0" end="0"/>
                                            </p:txEl>
                                          </p:spTgt>
                                        </p:tgtEl>
                                        <p:attrNameLst>
                                          <p:attrName>style.visibility</p:attrName>
                                        </p:attrNameLst>
                                      </p:cBhvr>
                                      <p:to>
                                        <p:strVal val="visible"/>
                                      </p:to>
                                    </p:set>
                                  </p:childTnLst>
                                </p:cTn>
                              </p:par>
                              <p:par>
                                <p:cTn id="7" presetID="1" presetClass="entr" presetSubtype="0" fill="hold" nodeType="withEffec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3" nodeType="withEffect">
                                  <p:childTnLst>
                                    <p:set>
                                      <p:cBhvr>
                                        <p:cTn id="10" dur="1" fill="hold">
                                          <p:stCondLst>
                                            <p:cond delay="0"/>
                                          </p:stCondLst>
                                        </p:cTn>
                                        <p:tgtEl>
                                          <p:spTgt spid="4527"/>
                                        </p:tgtEl>
                                        <p:attrNameLst>
                                          <p:attrName>style.visibility</p:attrName>
                                        </p:attrNameLst>
                                      </p:cBhvr>
                                      <p:to>
                                        <p:strVal val="visible"/>
                                      </p:to>
                                    </p:set>
                                  </p:childTnLst>
                                </p:cTn>
                              </p:par>
                              <p:par>
                                <p:cTn id="11" presetID="1" presetClass="entr" presetSubtype="0" fill="hold" grpId="6" nodeType="withEffect">
                                  <p:childTnLst>
                                    <p:set>
                                      <p:cBhvr>
                                        <p:cTn id="12" dur="1" fill="hold">
                                          <p:stCondLst>
                                            <p:cond delay="0"/>
                                          </p:stCondLst>
                                        </p:cTn>
                                        <p:tgtEl>
                                          <p:spTgt spid="4530"/>
                                        </p:tgtEl>
                                        <p:attrNameLst>
                                          <p:attrName>style.visibility</p:attrName>
                                        </p:attrNameLst>
                                      </p:cBhvr>
                                      <p:to>
                                        <p:strVal val="visible"/>
                                      </p:to>
                                    </p:set>
                                  </p:childTnLst>
                                </p:cTn>
                              </p:par>
                              <p:par>
                                <p:cTn id="13" presetID="1" presetClass="entr" presetSubtype="0" fill="hold" grpId="2" nodeType="withEffect">
                                  <p:childTnLst>
                                    <p:set>
                                      <p:cBhvr>
                                        <p:cTn id="14" dur="1" fill="hold">
                                          <p:stCondLst>
                                            <p:cond delay="0"/>
                                          </p:stCondLst>
                                        </p:cTn>
                                        <p:tgtEl>
                                          <p:spTgt spid="45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1" presetClass="entr" presetSubtype="0" fill="hold" nodeType="clickEffect">
                                  <p:childTnLst>
                                    <p:set>
                                      <p:cBhvr>
                                        <p:cTn id="19" dur="1" fill="hold">
                                          <p:stCondLst>
                                            <p:cond delay="0"/>
                                          </p:stCondLst>
                                        </p:cTn>
                                        <p:tgtEl>
                                          <p:spTgt spid="4535">
                                            <p:txEl>
                                              <p:pRg st="2" end="2"/>
                                            </p:txEl>
                                          </p:spTgt>
                                        </p:tgtEl>
                                        <p:attrNameLst>
                                          <p:attrName>style.visibility</p:attrName>
                                        </p:attrNameLst>
                                      </p:cBhvr>
                                      <p:to>
                                        <p:strVal val="visible"/>
                                      </p:to>
                                    </p:set>
                                  </p:childTnLst>
                                </p:cTn>
                              </p:par>
                              <p:par>
                                <p:cTn id="20" presetID="1" presetClass="entr" presetSubtype="0" fill="hold" nodeType="withEffec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4" nodeType="withEffect">
                                  <p:childTnLst>
                                    <p:set>
                                      <p:cBhvr>
                                        <p:cTn id="23" dur="1" fill="hold">
                                          <p:stCondLst>
                                            <p:cond delay="0"/>
                                          </p:stCondLst>
                                        </p:cTn>
                                        <p:tgtEl>
                                          <p:spTgt spid="4528"/>
                                        </p:tgtEl>
                                        <p:attrNameLst>
                                          <p:attrName>style.visibility</p:attrName>
                                        </p:attrNameLst>
                                      </p:cBhvr>
                                      <p:to>
                                        <p:strVal val="visible"/>
                                      </p:to>
                                    </p:set>
                                  </p:childTnLst>
                                </p:cTn>
                              </p:par>
                              <p:par>
                                <p:cTn id="24" presetID="1" presetClass="entr" presetSubtype="0" fill="hold" grpId="7" nodeType="withEffect">
                                  <p:childTnLst>
                                    <p:set>
                                      <p:cBhvr>
                                        <p:cTn id="25" dur="1" fill="hold">
                                          <p:stCondLst>
                                            <p:cond delay="0"/>
                                          </p:stCondLst>
                                        </p:cTn>
                                        <p:tgtEl>
                                          <p:spTgt spid="4531"/>
                                        </p:tgtEl>
                                        <p:attrNameLst>
                                          <p:attrName>style.visibility</p:attrName>
                                        </p:attrNameLst>
                                      </p:cBhvr>
                                      <p:to>
                                        <p:strVal val="visible"/>
                                      </p:to>
                                    </p:set>
                                  </p:childTnLst>
                                </p:cTn>
                              </p:par>
                              <p:par>
                                <p:cTn id="26" presetID="1" presetClass="entr" presetSubtype="0" fill="hold" grpId="1" nodeType="withEffect">
                                  <p:childTnLst>
                                    <p:set>
                                      <p:cBhvr>
                                        <p:cTn id="27" dur="1" fill="hold">
                                          <p:stCondLst>
                                            <p:cond delay="0"/>
                                          </p:stCondLst>
                                        </p:cTn>
                                        <p:tgtEl>
                                          <p:spTgt spid="452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indefinite"/>
                            </p:stCondLst>
                          </p:cTn>
                        </p:par>
                        <p:par>
                          <p:cTn id="30" fill="hold" nodeType="afterGroup">
                            <p:stCondLst>
                              <p:cond delay="0"/>
                            </p:stCondLst>
                            <p:childTnLst>
                              <p:par>
                                <p:cTn id="31" presetID="1" presetClass="entr" presetSubtype="0" fill="hold" nodeType="clickEffect">
                                  <p:childTnLst>
                                    <p:set>
                                      <p:cBhvr>
                                        <p:cTn id="32" dur="1" fill="hold">
                                          <p:stCondLst>
                                            <p:cond delay="0"/>
                                          </p:stCondLst>
                                        </p:cTn>
                                        <p:tgtEl>
                                          <p:spTgt spid="4535">
                                            <p:txEl>
                                              <p:pRg st="4" end="4"/>
                                            </p:txEl>
                                          </p:spTgt>
                                        </p:tgtEl>
                                        <p:attrNameLst>
                                          <p:attrName>style.visibility</p:attrName>
                                        </p:attrNameLst>
                                      </p:cBhvr>
                                      <p:to>
                                        <p:strVal val="visible"/>
                                      </p:to>
                                    </p:set>
                                  </p:childTnLst>
                                </p:cTn>
                              </p:par>
                              <p:par>
                                <p:cTn id="33" presetID="1" presetClass="entr" presetSubtype="0" fill="hold" nodeType="withEffec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5" nodeType="withEffect">
                                  <p:childTnLst>
                                    <p:set>
                                      <p:cBhvr>
                                        <p:cTn id="36" dur="1" fill="hold">
                                          <p:stCondLst>
                                            <p:cond delay="0"/>
                                          </p:stCondLst>
                                        </p:cTn>
                                        <p:tgtEl>
                                          <p:spTgt spid="4529"/>
                                        </p:tgtEl>
                                        <p:attrNameLst>
                                          <p:attrName>style.visibility</p:attrName>
                                        </p:attrNameLst>
                                      </p:cBhvr>
                                      <p:to>
                                        <p:strVal val="visible"/>
                                      </p:to>
                                    </p:set>
                                  </p:childTnLst>
                                </p:cTn>
                              </p:par>
                              <p:par>
                                <p:cTn id="37" presetID="1" presetClass="entr" presetSubtype="0" fill="hold" grpId="8" nodeType="withEffect">
                                  <p:childTnLst>
                                    <p:set>
                                      <p:cBhvr>
                                        <p:cTn id="38" dur="1" fill="hold">
                                          <p:stCondLst>
                                            <p:cond delay="0"/>
                                          </p:stCondLst>
                                        </p:cTn>
                                        <p:tgtEl>
                                          <p:spTgt spid="4532"/>
                                        </p:tgtEl>
                                        <p:attrNameLst>
                                          <p:attrName>style.visibility</p:attrName>
                                        </p:attrNameLst>
                                      </p:cBhvr>
                                      <p:to>
                                        <p:strVal val="visible"/>
                                      </p:to>
                                    </p:set>
                                  </p:childTnLst>
                                </p:cTn>
                              </p:par>
                              <p:par>
                                <p:cTn id="39" presetID="1" presetClass="entr" presetSubtype="0" fill="hold" grpId="0" nodeType="withEffect">
                                  <p:childTnLst>
                                    <p:set>
                                      <p:cBhvr>
                                        <p:cTn id="40" dur="1" fill="hold">
                                          <p:stCondLst>
                                            <p:cond delay="0"/>
                                          </p:stCondLst>
                                        </p:cTn>
                                        <p:tgtEl>
                                          <p:spTgt spid="452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indefinite"/>
                            </p:stCondLst>
                          </p:cTn>
                        </p:par>
                        <p:par>
                          <p:cTn id="43" fill="hold" nodeType="afterGroup">
                            <p:stCondLst>
                              <p:cond delay="0"/>
                            </p:stCondLst>
                            <p:childTnLst>
                              <p:par>
                                <p:cTn id="44" presetID="1" presetClass="entr" presetSubtype="0" fill="hold" nodeType="clickEffect">
                                  <p:childTnLst>
                                    <p:set>
                                      <p:cBhvr>
                                        <p:cTn id="45" dur="1" fill="hold">
                                          <p:stCondLst>
                                            <p:cond delay="0"/>
                                          </p:stCondLst>
                                        </p:cTn>
                                        <p:tgtEl>
                                          <p:spTgt spid="4535">
                                            <p:txEl>
                                              <p:pRg st="6" end="6"/>
                                            </p:txEl>
                                          </p:spTgt>
                                        </p:tgtEl>
                                        <p:attrNameLst>
                                          <p:attrName>style.visibility</p:attrName>
                                        </p:attrNameLst>
                                      </p:cBhvr>
                                      <p:to>
                                        <p:strVal val="visible"/>
                                      </p:to>
                                    </p:set>
                                  </p:childTnLst>
                                </p:cTn>
                              </p:par>
                              <p:par>
                                <p:cTn id="46" presetID="1" presetClass="entr" presetSubtype="0" fill="hold" nodeType="withEffec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11" nodeType="withEffec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10" nodeType="withEffec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9" nodeType="withEffec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1" grpId="0"/>
      <p:bldP spid="4522" grpId="1"/>
      <p:bldP spid="4523" grpId="2"/>
      <p:bldP spid="4527" grpId="3"/>
      <p:bldP spid="4528" grpId="4"/>
      <p:bldP spid="4529" grpId="5"/>
      <p:bldP spid="4530" grpId="6"/>
      <p:bldP spid="4531" grpId="7"/>
      <p:bldP spid="4532" grpId="8"/>
      <p:bldP spid="25" grpId="9"/>
      <p:bldP spid="26" grpId="10"/>
      <p:bldP spid="27" grpId="11"/>
    </p:bldLs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259"/>
        <p:cNvGrpSpPr/>
        <p:nvPr/>
      </p:nvGrpSpPr>
      <p:grpSpPr>
        <a:xfrm>
          <a:off x="0" y="0"/>
          <a:ext cx="0" cy="0"/>
        </a:xfrm>
      </p:grpSpPr>
      <p:sp>
        <p:nvSpPr>
          <p:cNvPr id="3260" name="Google Shape;3260;p49"/>
          <p:cNvSpPr/>
          <p:nvPr/>
        </p:nvSpPr>
        <p:spPr>
          <a:xfrm>
            <a:off x="3309575" y="1233100"/>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3267" name="Google Shape;3267;p49"/>
          <p:cNvSpPr txBox="1">
            <a:spLocks noGrp="1"/>
          </p:cNvSpPr>
          <p:nvPr>
            <p:ph type="subTitle" idx="1"/>
          </p:nvPr>
        </p:nvSpPr>
        <p:spPr>
          <a:xfrm>
            <a:off x="4404574" y="1124288"/>
            <a:ext cx="2094000" cy="673534"/>
          </a:xfrm>
          <a:prstGeom prst="rect">
            <a:avLst/>
          </a:prstGeom>
        </p:spPr>
        <p:txBody>
          <a:bodyPr spcFirstLastPara="1" wrap="square" lIns="91425" tIns="91425" rIns="91425" bIns="91425" anchor="b" anchorCtr="0">
            <a:noAutofit/>
          </a:bodyPr>
          <a:lstStyle/>
          <a:p>
            <a:pPr marL="0" lvl="0" indent="0" algn="r" rtl="0">
              <a:spcBef>
                <a:spcPts val="1800"/>
              </a:spcBef>
              <a:spcAft>
                <a:spcPts val="400"/>
              </a:spcAft>
              <a:buNone/>
            </a:pPr>
            <a:endParaRPr lang="ar-SA" sz="1600"/>
          </a:p>
          <a:p>
            <a:pPr marL="0" lvl="0" indent="0" algn="r" rtl="0">
              <a:spcBef>
                <a:spcPts val="1800"/>
              </a:spcBef>
              <a:spcAft>
                <a:spcPts val="400"/>
              </a:spcAft>
              <a:buNone/>
            </a:pPr>
            <a:endParaRPr lang="ar-SA" sz="1600"/>
          </a:p>
          <a:p>
            <a:pPr marL="0" lvl="0" indent="0" algn="r" rtl="0">
              <a:spcBef>
                <a:spcPts val="1800"/>
              </a:spcBef>
              <a:spcAft>
                <a:spcPts val="400"/>
              </a:spcAft>
              <a:buNone/>
            </a:pPr>
            <a:endParaRPr lang="ar-SA" sz="1600"/>
          </a:p>
          <a:p>
            <a:pPr marL="0" lvl="0" indent="0" algn="r" rtl="0">
              <a:spcBef>
                <a:spcPts val="1800"/>
              </a:spcBef>
              <a:spcAft>
                <a:spcPts val="400"/>
              </a:spcAft>
              <a:buNone/>
            </a:pPr>
            <a:r>
              <a:rPr lang="ar-SA" sz="1600" b="1"/>
              <a:t>المقدمة</a:t>
            </a:r>
            <a:endParaRPr lang="en" sz="1600" b="1"/>
          </a:p>
        </p:txBody>
      </p:sp>
      <p:sp>
        <p:nvSpPr>
          <p:cNvPr id="3268" name="Google Shape;3268;p49"/>
          <p:cNvSpPr txBox="1">
            <a:spLocks noGrp="1"/>
          </p:cNvSpPr>
          <p:nvPr>
            <p:ph type="subTitle" idx="2"/>
          </p:nvPr>
        </p:nvSpPr>
        <p:spPr>
          <a:xfrm>
            <a:off x="4404574" y="2242136"/>
            <a:ext cx="2094000" cy="420600"/>
          </a:xfrm>
          <a:prstGeom prst="rect">
            <a:avLst/>
          </a:prstGeom>
        </p:spPr>
        <p:txBody>
          <a:bodyPr spcFirstLastPara="1" wrap="square" lIns="91425" tIns="91425" rIns="91425" bIns="91425" anchor="b" anchorCtr="0">
            <a:noAutofit/>
          </a:bodyPr>
          <a:lstStyle/>
          <a:p>
            <a:pPr marL="0" lvl="0" indent="0" algn="r" rtl="0">
              <a:spcBef>
                <a:spcPts val="1800"/>
              </a:spcBef>
              <a:spcAft>
                <a:spcPts val="400"/>
              </a:spcAft>
              <a:buNone/>
            </a:pPr>
            <a:r>
              <a:rPr lang="ar-SA" sz="1600" b="1"/>
              <a:t>العقل البشري</a:t>
            </a:r>
            <a:endParaRPr sz="1600" b="1"/>
          </a:p>
        </p:txBody>
      </p:sp>
      <p:sp>
        <p:nvSpPr>
          <p:cNvPr id="3269" name="Google Shape;3269;p49"/>
          <p:cNvSpPr txBox="1">
            <a:spLocks noGrp="1"/>
          </p:cNvSpPr>
          <p:nvPr>
            <p:ph type="subTitle" idx="3"/>
          </p:nvPr>
        </p:nvSpPr>
        <p:spPr>
          <a:xfrm>
            <a:off x="1094856" y="2363168"/>
            <a:ext cx="2094000" cy="420600"/>
          </a:xfrm>
          <a:prstGeom prst="rect">
            <a:avLst/>
          </a:prstGeom>
        </p:spPr>
        <p:txBody>
          <a:bodyPr spcFirstLastPara="1" wrap="square" lIns="91425" tIns="91425" rIns="91425" bIns="91425" anchor="b" anchorCtr="0">
            <a:noAutofit/>
          </a:bodyPr>
          <a:lstStyle/>
          <a:p>
            <a:pPr marL="0" lvl="0" indent="0" algn="r" rtl="0">
              <a:spcBef>
                <a:spcPts val="1400"/>
              </a:spcBef>
              <a:spcAft>
                <a:spcPts val="400"/>
              </a:spcAft>
              <a:buNone/>
            </a:pPr>
            <a:r>
              <a:rPr lang="ar-SA" sz="1600" b="1"/>
              <a:t>الذكاء الإنساني والذكاء الاصطناعي</a:t>
            </a:r>
            <a:endParaRPr sz="1600" b="1"/>
          </a:p>
        </p:txBody>
      </p:sp>
      <p:sp>
        <p:nvSpPr>
          <p:cNvPr id="3276" name="Google Shape;3276;p49"/>
          <p:cNvSpPr txBox="1">
            <a:spLocks noGrp="1"/>
          </p:cNvSpPr>
          <p:nvPr>
            <p:ph type="title" idx="6"/>
          </p:nvPr>
        </p:nvSpPr>
        <p:spPr>
          <a:xfrm>
            <a:off x="6638076" y="2224912"/>
            <a:ext cx="734700" cy="5121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2400"/>
              <a:t>04</a:t>
            </a:r>
            <a:endParaRPr sz="2400"/>
          </a:p>
        </p:txBody>
      </p:sp>
      <p:sp>
        <p:nvSpPr>
          <p:cNvPr id="3274" name="Google Shape;3274;p49"/>
          <p:cNvSpPr txBox="1">
            <a:spLocks noGrp="1"/>
          </p:cNvSpPr>
          <p:nvPr>
            <p:ph type="title" idx="7"/>
          </p:nvPr>
        </p:nvSpPr>
        <p:spPr>
          <a:xfrm>
            <a:off x="6640536" y="1341945"/>
            <a:ext cx="731400" cy="5121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2400"/>
              <a:t>02</a:t>
            </a:r>
            <a:endParaRPr sz="2400"/>
          </a:p>
        </p:txBody>
      </p:sp>
      <p:sp>
        <p:nvSpPr>
          <p:cNvPr id="3272" name="Google Shape;3272;p49"/>
          <p:cNvSpPr txBox="1">
            <a:spLocks noGrp="1"/>
          </p:cNvSpPr>
          <p:nvPr>
            <p:ph type="title" idx="8"/>
          </p:nvPr>
        </p:nvSpPr>
        <p:spPr>
          <a:xfrm>
            <a:off x="3348566" y="2248421"/>
            <a:ext cx="734700" cy="5121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2400"/>
              <a:t>03</a:t>
            </a:r>
            <a:endParaRPr sz="2400"/>
          </a:p>
        </p:txBody>
      </p:sp>
      <p:sp>
        <p:nvSpPr>
          <p:cNvPr id="3271" name="Google Shape;3271;p49"/>
          <p:cNvSpPr/>
          <p:nvPr/>
        </p:nvSpPr>
        <p:spPr>
          <a:xfrm>
            <a:off x="3335016" y="2139620"/>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3273" name="Google Shape;3273;p49"/>
          <p:cNvSpPr/>
          <p:nvPr/>
        </p:nvSpPr>
        <p:spPr>
          <a:xfrm>
            <a:off x="6640525" y="1233112"/>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3275" name="Google Shape;3275;p49"/>
          <p:cNvSpPr/>
          <p:nvPr/>
        </p:nvSpPr>
        <p:spPr>
          <a:xfrm>
            <a:off x="6657913" y="2116061"/>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cxnSp>
        <p:nvCxnSpPr>
          <p:cNvPr id="3277" name="Google Shape;3277;p49"/>
          <p:cNvCxnSpPr/>
          <p:nvPr/>
        </p:nvCxnSpPr>
        <p:spPr>
          <a:xfrm>
            <a:off x="2752774" y="747765"/>
            <a:ext cx="3303600" cy="0"/>
          </a:xfrm>
          <a:prstGeom prst="straightConnector1">
            <a:avLst/>
          </a:prstGeom>
          <a:noFill/>
          <a:ln w="19050" cap="flat" cmpd="sng">
            <a:solidFill>
              <a:schemeClr val="accent1"/>
            </a:solidFill>
            <a:prstDash val="solid"/>
            <a:round/>
            <a:headEnd type="none" w="med" len="med"/>
            <a:tailEnd type="none" w="med" len="med"/>
          </a:ln>
        </p:spPr>
      </p:cxnSp>
      <p:sp>
        <p:nvSpPr>
          <p:cNvPr id="20" name="Google Shape;3269;p49"/>
          <p:cNvSpPr txBox="1"/>
          <p:nvPr/>
        </p:nvSpPr>
        <p:spPr>
          <a:xfrm>
            <a:off x="4404574" y="3390178"/>
            <a:ext cx="2094000"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L="457200" marR="0" lvl="0" indent="-317500" algn="l" rtl="0">
              <a:lnSpc>
                <a:spcPct val="115000"/>
              </a:lnSpc>
              <a:spcBef>
                <a:spcPts val="1400"/>
              </a:spcBef>
              <a:spcAft>
                <a:spcPct val="0"/>
              </a:spcAft>
              <a:buClr>
                <a:schemeClr val="dk1"/>
              </a:buClr>
              <a:buSzPts val="2400"/>
              <a:buFont typeface="Bebas Neue"/>
              <a:buNone/>
              <a:defRPr sz="1900" b="1" i="0" u="none" strike="noStrike" cap="none">
                <a:solidFill>
                  <a:schemeClr val="dk1"/>
                </a:solidFill>
                <a:latin typeface="Spectral"/>
                <a:ea typeface="Spectral"/>
                <a:cs typeface="Spectral"/>
                <a:sym typeface="Spectral"/>
              </a:defRPr>
            </a:lvl1pPr>
            <a:lvl2pPr marL="914400" marR="0" lvl="1" indent="-317500" algn="l" rtl="0">
              <a:lnSpc>
                <a:spcPct val="100000"/>
              </a:lnSpc>
              <a:spcBef>
                <a:spcPts val="40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r">
              <a:spcAft>
                <a:spcPts val="400"/>
              </a:spcAft>
            </a:pPr>
            <a:r>
              <a:rPr lang="ar-SA" sz="1600">
                <a:latin typeface="Times New Roman" panose="02020603050405020304" pitchFamily="18" charset="0"/>
                <a:cs typeface="Times New Roman" panose="02020603050405020304" pitchFamily="18" charset="0"/>
              </a:rPr>
              <a:t>الذكاء الاصطناعي ونقاط التعزيز للعقل البشري</a:t>
            </a:r>
            <a:endParaRPr lang="en-US" sz="1600">
              <a:latin typeface="Times New Roman" panose="02020603050405020304" pitchFamily="18" charset="0"/>
              <a:cs typeface="Times New Roman" panose="02020603050405020304" pitchFamily="18" charset="0"/>
            </a:endParaRPr>
          </a:p>
        </p:txBody>
      </p:sp>
      <p:sp>
        <p:nvSpPr>
          <p:cNvPr id="21" name="Google Shape;3271;p49"/>
          <p:cNvSpPr/>
          <p:nvPr/>
        </p:nvSpPr>
        <p:spPr>
          <a:xfrm>
            <a:off x="3355616" y="3081076"/>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22" name="Google Shape;3272;p49"/>
          <p:cNvSpPr txBox="1"/>
          <p:nvPr/>
        </p:nvSpPr>
        <p:spPr>
          <a:xfrm>
            <a:off x="3369166" y="3189877"/>
            <a:ext cx="734700" cy="5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000"/>
              <a:buFont typeface="Spectral"/>
              <a:buNone/>
              <a:defRPr sz="3000" b="1" i="0" u="none" strike="noStrike" cap="none">
                <a:solidFill>
                  <a:schemeClr val="dk1"/>
                </a:solidFill>
                <a:latin typeface="Spectral"/>
                <a:ea typeface="Spectral"/>
                <a:cs typeface="Spectral"/>
                <a:sym typeface="Spectral"/>
              </a:defRPr>
            </a:lvl1pPr>
            <a:lvl2pPr marR="0" lvl="1"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endParaRPr lang="en" sz="2400">
              <a:latin typeface="Times New Roman" panose="02020603050405020304" pitchFamily="18" charset="0"/>
              <a:cs typeface="Times New Roman" panose="02020603050405020304" pitchFamily="18" charset="0"/>
            </a:endParaRPr>
          </a:p>
        </p:txBody>
      </p:sp>
      <p:sp>
        <p:nvSpPr>
          <p:cNvPr id="23" name="Google Shape;3269;p49"/>
          <p:cNvSpPr txBox="1"/>
          <p:nvPr/>
        </p:nvSpPr>
        <p:spPr>
          <a:xfrm>
            <a:off x="864449" y="3221276"/>
            <a:ext cx="2324407"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L="457200" marR="0" lvl="0" indent="-317500" algn="l" rtl="0">
              <a:lnSpc>
                <a:spcPct val="115000"/>
              </a:lnSpc>
              <a:spcBef>
                <a:spcPts val="1400"/>
              </a:spcBef>
              <a:spcAft>
                <a:spcPct val="0"/>
              </a:spcAft>
              <a:buClr>
                <a:schemeClr val="dk1"/>
              </a:buClr>
              <a:buSzPts val="2400"/>
              <a:buFont typeface="Bebas Neue"/>
              <a:buNone/>
              <a:defRPr sz="1900" b="1" i="0" u="none" strike="noStrike" cap="none">
                <a:solidFill>
                  <a:schemeClr val="dk1"/>
                </a:solidFill>
                <a:latin typeface="Spectral"/>
                <a:ea typeface="Spectral"/>
                <a:cs typeface="Spectral"/>
                <a:sym typeface="Spectral"/>
              </a:defRPr>
            </a:lvl1pPr>
            <a:lvl2pPr marL="914400" marR="0" lvl="1" indent="-317500" algn="l" rtl="0">
              <a:lnSpc>
                <a:spcPct val="100000"/>
              </a:lnSpc>
              <a:spcBef>
                <a:spcPts val="40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r">
              <a:spcAft>
                <a:spcPts val="400"/>
              </a:spcAft>
            </a:pPr>
            <a:br>
              <a:rPr lang="ar-SA" sz="1600">
                <a:latin typeface="Times New Roman" panose="02020603050405020304" pitchFamily="18" charset="0"/>
                <a:cs typeface="Times New Roman" panose="02020603050405020304" pitchFamily="18" charset="0"/>
              </a:rPr>
            </a:br>
            <a:r>
              <a:rPr lang="ar-SA" sz="1600">
                <a:latin typeface="Times New Roman" panose="02020603050405020304" pitchFamily="18" charset="0"/>
                <a:cs typeface="Times New Roman" panose="02020603050405020304" pitchFamily="18" charset="0"/>
              </a:rPr>
              <a:t>الذكاء الاصطناعي ونقاط التهديد</a:t>
            </a:r>
            <a:endParaRPr lang="en-US" sz="1600">
              <a:latin typeface="Times New Roman" panose="02020603050405020304" pitchFamily="18" charset="0"/>
              <a:cs typeface="Times New Roman" panose="02020603050405020304" pitchFamily="18" charset="0"/>
            </a:endParaRPr>
          </a:p>
        </p:txBody>
      </p:sp>
      <p:sp>
        <p:nvSpPr>
          <p:cNvPr id="24" name="Google Shape;3271;p49"/>
          <p:cNvSpPr/>
          <p:nvPr/>
        </p:nvSpPr>
        <p:spPr>
          <a:xfrm>
            <a:off x="6623653" y="3058658"/>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25" name="Google Shape;3272;p49"/>
          <p:cNvSpPr txBox="1"/>
          <p:nvPr/>
        </p:nvSpPr>
        <p:spPr>
          <a:xfrm>
            <a:off x="6637203" y="3167459"/>
            <a:ext cx="734700" cy="5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000"/>
              <a:buFont typeface="Spectral"/>
              <a:buNone/>
              <a:defRPr sz="3000" b="1" i="0" u="none" strike="noStrike" cap="none">
                <a:solidFill>
                  <a:schemeClr val="dk1"/>
                </a:solidFill>
                <a:latin typeface="Spectral"/>
                <a:ea typeface="Spectral"/>
                <a:cs typeface="Spectral"/>
                <a:sym typeface="Spectral"/>
              </a:defRPr>
            </a:lvl1pPr>
            <a:lvl2pPr marR="0" lvl="1"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endParaRPr lang="en" sz="2400">
              <a:latin typeface="Times New Roman" panose="02020603050405020304" pitchFamily="18" charset="0"/>
              <a:cs typeface="Times New Roman" panose="02020603050405020304" pitchFamily="18" charset="0"/>
            </a:endParaRPr>
          </a:p>
        </p:txBody>
      </p:sp>
      <p:sp>
        <p:nvSpPr>
          <p:cNvPr id="26" name="Google Shape;3269;p49"/>
          <p:cNvSpPr txBox="1"/>
          <p:nvPr/>
        </p:nvSpPr>
        <p:spPr>
          <a:xfrm>
            <a:off x="864449" y="4159238"/>
            <a:ext cx="2324407"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L="457200" marR="0" lvl="0" indent="-317500" algn="l" rtl="0">
              <a:lnSpc>
                <a:spcPct val="115000"/>
              </a:lnSpc>
              <a:spcBef>
                <a:spcPts val="1400"/>
              </a:spcBef>
              <a:spcAft>
                <a:spcPct val="0"/>
              </a:spcAft>
              <a:buClr>
                <a:schemeClr val="dk1"/>
              </a:buClr>
              <a:buSzPts val="2400"/>
              <a:buFont typeface="Bebas Neue"/>
              <a:buNone/>
              <a:defRPr sz="1900" b="1" i="0" u="none" strike="noStrike" cap="none">
                <a:solidFill>
                  <a:schemeClr val="dk1"/>
                </a:solidFill>
                <a:latin typeface="Spectral"/>
                <a:ea typeface="Spectral"/>
                <a:cs typeface="Spectral"/>
                <a:sym typeface="Spectral"/>
              </a:defRPr>
            </a:lvl1pPr>
            <a:lvl2pPr marL="914400" marR="0" lvl="1" indent="-317500" algn="l" rtl="0">
              <a:lnSpc>
                <a:spcPct val="100000"/>
              </a:lnSpc>
              <a:spcBef>
                <a:spcPts val="40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r">
              <a:spcAft>
                <a:spcPts val="400"/>
              </a:spcAft>
            </a:pPr>
            <a:br>
              <a:rPr lang="ar-SA" sz="1600">
                <a:latin typeface="Times New Roman" panose="02020603050405020304" pitchFamily="18" charset="0"/>
                <a:cs typeface="Times New Roman" panose="02020603050405020304" pitchFamily="18" charset="0"/>
              </a:rPr>
            </a:br>
            <a:r>
              <a:rPr lang="ar-SA" sz="1600">
                <a:latin typeface="Times New Roman" panose="02020603050405020304" pitchFamily="18" charset="0"/>
                <a:cs typeface="Times New Roman" panose="02020603050405020304" pitchFamily="18" charset="0"/>
              </a:rPr>
              <a:t>محاور الحفاظ على العقل البشري</a:t>
            </a:r>
            <a:endParaRPr lang="en-US" sz="1600">
              <a:latin typeface="Times New Roman" panose="02020603050405020304" pitchFamily="18" charset="0"/>
              <a:cs typeface="Times New Roman" panose="02020603050405020304" pitchFamily="18" charset="0"/>
            </a:endParaRPr>
          </a:p>
        </p:txBody>
      </p:sp>
      <p:sp>
        <p:nvSpPr>
          <p:cNvPr id="27" name="Google Shape;3269;p49"/>
          <p:cNvSpPr txBox="1"/>
          <p:nvPr/>
        </p:nvSpPr>
        <p:spPr>
          <a:xfrm>
            <a:off x="4174167" y="4058173"/>
            <a:ext cx="2324407"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L="457200" marR="0" lvl="0" indent="-317500" algn="l" rtl="0">
              <a:lnSpc>
                <a:spcPct val="115000"/>
              </a:lnSpc>
              <a:spcBef>
                <a:spcPts val="1400"/>
              </a:spcBef>
              <a:spcAft>
                <a:spcPct val="0"/>
              </a:spcAft>
              <a:buClr>
                <a:schemeClr val="dk1"/>
              </a:buClr>
              <a:buSzPts val="2400"/>
              <a:buFont typeface="Bebas Neue"/>
              <a:buNone/>
              <a:defRPr sz="1900" b="1" i="0" u="none" strike="noStrike" cap="none">
                <a:solidFill>
                  <a:schemeClr val="dk1"/>
                </a:solidFill>
                <a:latin typeface="Spectral"/>
                <a:ea typeface="Spectral"/>
                <a:cs typeface="Spectral"/>
                <a:sym typeface="Spectral"/>
              </a:defRPr>
            </a:lvl1pPr>
            <a:lvl2pPr marL="914400" marR="0" lvl="1" indent="-317500" algn="l" rtl="0">
              <a:lnSpc>
                <a:spcPct val="100000"/>
              </a:lnSpc>
              <a:spcBef>
                <a:spcPts val="40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ct val="0"/>
              </a:spcBef>
              <a:spcAft>
                <a:spcPct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r">
              <a:spcAft>
                <a:spcPts val="400"/>
              </a:spcAft>
            </a:pPr>
            <a:br>
              <a:rPr lang="ar-SA" sz="1600">
                <a:latin typeface="Times New Roman" panose="02020603050405020304" pitchFamily="18" charset="0"/>
                <a:cs typeface="Times New Roman" panose="02020603050405020304" pitchFamily="18" charset="0"/>
              </a:rPr>
            </a:br>
            <a:r>
              <a:rPr lang="ar-SA" sz="1600">
                <a:latin typeface="Times New Roman" panose="02020603050405020304" pitchFamily="18" charset="0"/>
                <a:cs typeface="Times New Roman" panose="02020603050405020304" pitchFamily="18" charset="0"/>
              </a:rPr>
              <a:t>احدث التقنيات</a:t>
            </a:r>
            <a:endParaRPr lang="en-US" sz="1600">
              <a:latin typeface="Times New Roman" panose="02020603050405020304" pitchFamily="18" charset="0"/>
              <a:cs typeface="Times New Roman" panose="02020603050405020304" pitchFamily="18" charset="0"/>
            </a:endParaRPr>
          </a:p>
        </p:txBody>
      </p:sp>
      <p:sp>
        <p:nvSpPr>
          <p:cNvPr id="34" name="Google Shape;3267;p49"/>
          <p:cNvSpPr txBox="1">
            <a:spLocks noGrp="1"/>
          </p:cNvSpPr>
          <p:nvPr>
            <p:ph type="subTitle" idx="1"/>
          </p:nvPr>
        </p:nvSpPr>
        <p:spPr>
          <a:xfrm>
            <a:off x="1094856" y="1136543"/>
            <a:ext cx="2094000" cy="673534"/>
          </a:xfrm>
          <a:prstGeom prst="rect">
            <a:avLst/>
          </a:prstGeom>
        </p:spPr>
        <p:txBody>
          <a:bodyPr spcFirstLastPara="1" wrap="square" lIns="91425" tIns="91425" rIns="91425" bIns="91425" anchor="b" anchorCtr="0">
            <a:noAutofit/>
          </a:bodyPr>
          <a:lstStyle/>
          <a:p>
            <a:pPr marL="0" lvl="0" indent="0" algn="r" rtl="0">
              <a:spcBef>
                <a:spcPts val="1800"/>
              </a:spcBef>
              <a:spcAft>
                <a:spcPts val="400"/>
              </a:spcAft>
              <a:buNone/>
            </a:pPr>
            <a:endParaRPr lang="ar-SA" sz="1600"/>
          </a:p>
          <a:p>
            <a:pPr marL="0" lvl="0" indent="0" algn="r" rtl="0">
              <a:spcBef>
                <a:spcPts val="1800"/>
              </a:spcBef>
              <a:spcAft>
                <a:spcPts val="400"/>
              </a:spcAft>
              <a:buNone/>
            </a:pPr>
            <a:endParaRPr lang="ar-SA" sz="1600"/>
          </a:p>
          <a:p>
            <a:pPr marL="0" lvl="0" indent="0" algn="r" rtl="0">
              <a:spcBef>
                <a:spcPts val="1800"/>
              </a:spcBef>
              <a:spcAft>
                <a:spcPts val="400"/>
              </a:spcAft>
              <a:buNone/>
            </a:pPr>
            <a:r>
              <a:rPr lang="ar-SA" sz="1600" b="1"/>
              <a:t>وجهة نظر اسلامية</a:t>
            </a:r>
            <a:endParaRPr lang="ar-SA" sz="1600"/>
          </a:p>
        </p:txBody>
      </p:sp>
      <p:sp>
        <p:nvSpPr>
          <p:cNvPr id="35" name="Google Shape;3272;p49"/>
          <p:cNvSpPr txBox="1"/>
          <p:nvPr/>
        </p:nvSpPr>
        <p:spPr>
          <a:xfrm>
            <a:off x="3521566" y="3342277"/>
            <a:ext cx="734700" cy="5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000"/>
              <a:buFont typeface="Spectral"/>
              <a:buNone/>
              <a:defRPr sz="3000" b="1" i="0" u="none" strike="noStrike" cap="none">
                <a:solidFill>
                  <a:schemeClr val="dk1"/>
                </a:solidFill>
                <a:latin typeface="Spectral"/>
                <a:ea typeface="Spectral"/>
                <a:cs typeface="Spectral"/>
                <a:sym typeface="Spectral"/>
              </a:defRPr>
            </a:lvl1pPr>
            <a:lvl2pPr marR="0" lvl="1"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endParaRPr lang="en" sz="2400">
              <a:latin typeface="Times New Roman" panose="02020603050405020304" pitchFamily="18" charset="0"/>
              <a:cs typeface="Times New Roman" panose="02020603050405020304" pitchFamily="18" charset="0"/>
            </a:endParaRPr>
          </a:p>
        </p:txBody>
      </p:sp>
      <p:sp>
        <p:nvSpPr>
          <p:cNvPr id="37" name="Google Shape;3271;p49"/>
          <p:cNvSpPr/>
          <p:nvPr/>
        </p:nvSpPr>
        <p:spPr>
          <a:xfrm>
            <a:off x="6623652" y="4142381"/>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38" name="Google Shape;3271;p49"/>
          <p:cNvSpPr/>
          <p:nvPr/>
        </p:nvSpPr>
        <p:spPr>
          <a:xfrm>
            <a:off x="3372488" y="4006777"/>
            <a:ext cx="731378" cy="73964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sz="1100"/>
          </a:p>
        </p:txBody>
      </p:sp>
      <p:sp>
        <p:nvSpPr>
          <p:cNvPr id="39" name="Google Shape;3261;p49"/>
          <p:cNvSpPr txBox="1">
            <a:spLocks noGrp="1"/>
          </p:cNvSpPr>
          <p:nvPr>
            <p:ph type="title"/>
          </p:nvPr>
        </p:nvSpPr>
        <p:spPr>
          <a:xfrm>
            <a:off x="5038873" y="197716"/>
            <a:ext cx="1388065" cy="6936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ar-SA" sz="2400"/>
              <a:t>المحتوى</a:t>
            </a:r>
            <a:endParaRPr sz="2400"/>
          </a:p>
        </p:txBody>
      </p:sp>
      <p:grpSp>
        <p:nvGrpSpPr>
          <p:cNvPr id="2" name="Summary Zoom 1">
            <a:extLst>
              <a:ext uri="{FF2B5EF4-FFF2-40B4-BE49-F238E27FC236}">
                <a16:creationId xmlns:a16="http://schemas.microsoft.com/office/drawing/2014/main" xmlns="" id="{8A58EFDB-D13C-394E-360C-1135EA1372D3}"/>
              </a:ext>
            </a:extLst>
          </p:cNvPr>
          <p:cNvGrpSpPr>
            <a:grpSpLocks noGrp="1" noUngrp="1" noRot="1" noChangeAspect="1" noMove="1" noResize="1"/>
          </p:cNvGrpSpPr>
          <p:nvPr/>
        </p:nvGrpSpPr>
        <p:grpSpPr>
          <a:xfrm>
            <a:off x="712788" y="1152525"/>
            <a:ext cx="7718425" cy="3416300"/>
            <a:chOff x="712788" y="1152525"/>
            <a:chExt cx="7718425" cy="3416300"/>
          </a:xfrm>
        </p:grpSpPr>
        <p:pic>
          <p:nvPicPr>
            <p:cNvPr id="4" name="Picture 4">
              <a:hlinkClick r:id="rId4"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492330" y="1495086"/>
              <a:ext cx="365760" cy="205740"/>
            </a:xfrm>
            <a:prstGeom prst="rect">
              <a:avLst/>
            </a:prstGeom>
            <a:ln w="3175">
              <a:solidFill>
                <a:prstClr val="ltGray"/>
              </a:solidFill>
            </a:ln>
          </p:spPr>
        </p:pic>
        <p:pic>
          <p:nvPicPr>
            <p:cNvPr id="5" name="Picture 5">
              <a:hlinkClick r:id="rId6"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821673" y="1495086"/>
              <a:ext cx="365760" cy="205740"/>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6819882" y="2401601"/>
              <a:ext cx="365760" cy="205740"/>
            </a:xfrm>
            <a:prstGeom prst="rect">
              <a:avLst/>
            </a:prstGeom>
            <a:ln w="3175">
              <a:solidFill>
                <a:prstClr val="ltGray"/>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3492384" y="2401601"/>
              <a:ext cx="365760" cy="205740"/>
            </a:xfrm>
            <a:prstGeom prst="rect">
              <a:avLst/>
            </a:prstGeom>
            <a:ln w="3175">
              <a:solidFill>
                <a:prstClr val="ltGray"/>
              </a:solidFill>
            </a:ln>
          </p:spPr>
        </p:pic>
        <p:pic>
          <p:nvPicPr>
            <p:cNvPr id="8" name="Picture 8">
              <a:hlinkClick r:id="rId12"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6814827" y="3320639"/>
              <a:ext cx="365760" cy="205740"/>
            </a:xfrm>
            <a:prstGeom prst="rect">
              <a:avLst/>
            </a:prstGeom>
            <a:ln w="3175">
              <a:solidFill>
                <a:prstClr val="ltGray"/>
              </a:solidFill>
            </a:ln>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3533036" y="3343057"/>
              <a:ext cx="365760" cy="205740"/>
            </a:xfrm>
            <a:prstGeom prst="rect">
              <a:avLst/>
            </a:prstGeom>
            <a:ln w="3175">
              <a:solidFill>
                <a:prstClr val="ltGray"/>
              </a:solidFill>
            </a:ln>
          </p:spPr>
        </p:pic>
        <p:pic>
          <p:nvPicPr>
            <p:cNvPr id="10" name="Picture 10">
              <a:hlinkClick r:id="rId16"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6806461" y="4363085"/>
              <a:ext cx="365760" cy="205740"/>
            </a:xfrm>
            <a:prstGeom prst="rect">
              <a:avLst/>
            </a:prstGeom>
            <a:ln w="3175">
              <a:solidFill>
                <a:prstClr val="ltGray"/>
              </a:solidFill>
            </a:ln>
          </p:spPr>
        </p:pic>
        <p:pic>
          <p:nvPicPr>
            <p:cNvPr id="11" name="Picture 11">
              <a:hlinkClick r:id="rId18"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3553636" y="4296123"/>
              <a:ext cx="365760" cy="205740"/>
            </a:xfrm>
            <a:prstGeom prst="rect">
              <a:avLst/>
            </a:prstGeom>
            <a:ln w="3175">
              <a:solidFill>
                <a:prstClr val="ltGray"/>
              </a:solidFill>
            </a:ln>
          </p:spPr>
        </p:pic>
      </p:gr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520"/>
        <p:cNvGrpSpPr/>
        <p:nvPr/>
      </p:nvGrpSpPr>
      <p:grpSpPr>
        <a:xfrm>
          <a:off x="0" y="0"/>
          <a:ext cx="0" cy="0"/>
        </a:xfrm>
      </p:grpSpPr>
      <p:sp>
        <p:nvSpPr>
          <p:cNvPr id="4521" name="Google Shape;4521;p79"/>
          <p:cNvSpPr/>
          <p:nvPr/>
        </p:nvSpPr>
        <p:spPr>
          <a:xfrm>
            <a:off x="5810079" y="1221471"/>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2" name="Google Shape;4522;p79"/>
          <p:cNvSpPr/>
          <p:nvPr/>
        </p:nvSpPr>
        <p:spPr>
          <a:xfrm>
            <a:off x="3556413" y="1252343"/>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3" name="Google Shape;4523;p79"/>
          <p:cNvSpPr/>
          <p:nvPr/>
        </p:nvSpPr>
        <p:spPr>
          <a:xfrm>
            <a:off x="1359541" y="1264438"/>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4" name="Google Shape;4524;p79"/>
          <p:cNvSpPr txBox="1">
            <a:spLocks noGrp="1"/>
          </p:cNvSpPr>
          <p:nvPr>
            <p:ph type="title"/>
          </p:nvPr>
        </p:nvSpPr>
        <p:spPr>
          <a:xfrm>
            <a:off x="720000" y="539500"/>
            <a:ext cx="6130966" cy="713100"/>
          </a:xfrm>
          <a:prstGeom prst="rect">
            <a:avLst/>
          </a:prstGeom>
        </p:spPr>
        <p:txBody>
          <a:bodyPr spcFirstLastPara="1" wrap="square" lIns="91425" tIns="91425" rIns="91425" bIns="91425" anchor="t" anchorCtr="0">
            <a:noAutofit/>
          </a:bodyPr>
          <a:lstStyle/>
          <a:p>
            <a:pPr marL="0" lvl="0" indent="0" algn="r" rtl="1">
              <a:spcBef>
                <a:spcPct val="0"/>
              </a:spcBef>
              <a:spcAft>
                <a:spcPct val="0"/>
              </a:spcAft>
              <a:buNone/>
            </a:pPr>
            <a:r>
              <a:rPr lang="ar-SA"/>
              <a:t>احدث التقنيات</a:t>
            </a:r>
            <a:endParaRPr/>
          </a:p>
        </p:txBody>
      </p:sp>
      <p:cxnSp>
        <p:nvCxnSpPr>
          <p:cNvPr id="4525" name="Google Shape;4525;p79"/>
          <p:cNvCxnSpPr/>
          <p:nvPr/>
        </p:nvCxnSpPr>
        <p:spPr>
          <a:xfrm>
            <a:off x="2214670" y="1233100"/>
            <a:ext cx="5214600" cy="0"/>
          </a:xfrm>
          <a:prstGeom prst="straightConnector1">
            <a:avLst/>
          </a:prstGeom>
          <a:noFill/>
          <a:ln w="19050" cap="flat" cmpd="sng">
            <a:solidFill>
              <a:schemeClr val="accent1"/>
            </a:solidFill>
            <a:prstDash val="solid"/>
            <a:round/>
            <a:headEnd type="none" w="med" len="med"/>
            <a:tailEnd type="none" w="med" len="med"/>
          </a:ln>
        </p:spPr>
      </p:cxnSp>
      <p:sp>
        <p:nvSpPr>
          <p:cNvPr id="4528" name="Google Shape;4528;p79"/>
          <p:cNvSpPr txBox="1"/>
          <p:nvPr/>
        </p:nvSpPr>
        <p:spPr>
          <a:xfrm>
            <a:off x="2292131" y="2825899"/>
            <a:ext cx="2058300" cy="6537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endParaRPr lang="en-US" sz="1200" b="1">
              <a:solidFill>
                <a:srgbClr val="121E54"/>
              </a:solidFill>
              <a:latin typeface="Times New Roman" panose="02020603050405020304" pitchFamily="18" charset="0"/>
              <a:ea typeface="Spectral"/>
              <a:cs typeface="Times New Roman" panose="02020603050405020304" pitchFamily="18" charset="0"/>
              <a:sym typeface="Spectral"/>
            </a:endParaRPr>
          </a:p>
          <a:p>
            <a:pPr marL="0" lvl="0" indent="0" algn="l" rtl="0">
              <a:spcBef>
                <a:spcPct val="0"/>
              </a:spcBef>
              <a:spcAft>
                <a:spcPct val="0"/>
              </a:spcAft>
              <a:buNone/>
            </a:pPr>
            <a:endParaRPr lang="en-US" sz="1200" b="1">
              <a:solidFill>
                <a:srgbClr val="121E54"/>
              </a:solidFill>
              <a:latin typeface="Times New Roman" panose="02020603050405020304" pitchFamily="18" charset="0"/>
              <a:ea typeface="Spectral"/>
              <a:cs typeface="Times New Roman" panose="02020603050405020304" pitchFamily="18" charset="0"/>
              <a:sym typeface="Spectral"/>
            </a:endParaRPr>
          </a:p>
          <a:p>
            <a:pPr marL="0" lvl="0" indent="0" algn="l" rtl="0">
              <a:spcBef>
                <a:spcPct val="0"/>
              </a:spcBef>
              <a:spcAft>
                <a:spcPct val="0"/>
              </a:spcAft>
              <a:buNone/>
            </a:pPr>
            <a:endParaRPr lang="en-US" sz="1200" b="1">
              <a:solidFill>
                <a:srgbClr val="121E54"/>
              </a:solidFill>
              <a:latin typeface="Times New Roman" panose="02020603050405020304" pitchFamily="18" charset="0"/>
              <a:ea typeface="Spectral"/>
              <a:cs typeface="Times New Roman" panose="02020603050405020304" pitchFamily="18" charset="0"/>
              <a:sym typeface="Spectral"/>
            </a:endParaRPr>
          </a:p>
          <a:p>
            <a:pPr marL="0" lvl="0" indent="0" algn="l" rtl="0">
              <a:spcBef>
                <a:spcPct val="0"/>
              </a:spcBef>
              <a:spcAft>
                <a:spcPct val="0"/>
              </a:spcAft>
              <a:buNone/>
            </a:pPr>
            <a:endParaRPr sz="1200" b="1">
              <a:solidFill>
                <a:srgbClr val="121E54"/>
              </a:solidFill>
              <a:latin typeface="Times New Roman" panose="02020603050405020304" pitchFamily="18" charset="0"/>
              <a:ea typeface="Spectral"/>
              <a:cs typeface="Times New Roman" panose="02020603050405020304" pitchFamily="18" charset="0"/>
              <a:sym typeface="Spectral"/>
            </a:endParaRPr>
          </a:p>
        </p:txBody>
      </p:sp>
      <p:sp>
        <p:nvSpPr>
          <p:cNvPr id="4529" name="Google Shape;4529;p79"/>
          <p:cNvSpPr txBox="1"/>
          <p:nvPr/>
        </p:nvSpPr>
        <p:spPr>
          <a:xfrm>
            <a:off x="2292131" y="3245376"/>
            <a:ext cx="2058300" cy="946973"/>
          </a:xfrm>
          <a:prstGeom prst="rect">
            <a:avLst/>
          </a:prstGeom>
          <a:noFill/>
          <a:ln>
            <a:noFill/>
          </a:ln>
        </p:spPr>
        <p:txBody>
          <a:bodyPr spcFirstLastPara="1" wrap="square" lIns="91425" tIns="91425" rIns="91425" bIns="91425" anchor="t" anchorCtr="0">
            <a:noAutofit/>
          </a:bodyPr>
          <a:lstStyle/>
          <a:p>
            <a:pPr lvl="0"/>
            <a:endParaRPr b="1">
              <a:solidFill>
                <a:srgbClr val="121E54"/>
              </a:solidFill>
              <a:latin typeface="Times New Roman" panose="02020603050405020304" pitchFamily="18" charset="0"/>
              <a:ea typeface="Spectral"/>
              <a:cs typeface="Times New Roman" panose="02020603050405020304" pitchFamily="18" charset="0"/>
              <a:sym typeface="Spectral"/>
            </a:endParaRPr>
          </a:p>
        </p:txBody>
      </p:sp>
      <p:sp>
        <p:nvSpPr>
          <p:cNvPr id="4530" name="Google Shape;4530;p79"/>
          <p:cNvSpPr txBox="1"/>
          <p:nvPr/>
        </p:nvSpPr>
        <p:spPr>
          <a:xfrm>
            <a:off x="1400630" y="1578428"/>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01</a:t>
            </a:r>
            <a:endParaRPr sz="2400" b="1">
              <a:solidFill>
                <a:srgbClr val="121E54"/>
              </a:solidFill>
              <a:latin typeface="Palanquin"/>
              <a:ea typeface="Palanquin"/>
              <a:cs typeface="Palanquin"/>
              <a:sym typeface="Palanquin"/>
            </a:endParaRPr>
          </a:p>
        </p:txBody>
      </p:sp>
      <p:sp>
        <p:nvSpPr>
          <p:cNvPr id="4531" name="Google Shape;4531;p79"/>
          <p:cNvSpPr txBox="1"/>
          <p:nvPr/>
        </p:nvSpPr>
        <p:spPr>
          <a:xfrm>
            <a:off x="3597502" y="1583352"/>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02</a:t>
            </a:r>
            <a:endParaRPr sz="2400" b="1">
              <a:solidFill>
                <a:srgbClr val="121E54"/>
              </a:solidFill>
              <a:latin typeface="Palanquin"/>
              <a:ea typeface="Palanquin"/>
              <a:cs typeface="Palanquin"/>
              <a:sym typeface="Palanquin"/>
            </a:endParaRPr>
          </a:p>
        </p:txBody>
      </p:sp>
      <p:sp>
        <p:nvSpPr>
          <p:cNvPr id="4532" name="Google Shape;4532;p79"/>
          <p:cNvSpPr txBox="1"/>
          <p:nvPr/>
        </p:nvSpPr>
        <p:spPr>
          <a:xfrm>
            <a:off x="5859913" y="1528105"/>
            <a:ext cx="649200" cy="312600"/>
          </a:xfrm>
          <a:prstGeom prst="rect">
            <a:avLst/>
          </a:prstGeom>
          <a:noFill/>
          <a:ln>
            <a:noFill/>
          </a:ln>
        </p:spPr>
        <p:txBody>
          <a:bodyPr spcFirstLastPara="1" wrap="square" lIns="91425" tIns="91425" rIns="91425" bIns="91425" anchor="ctr" anchorCtr="0">
            <a:noAutofit/>
          </a:bodyPr>
          <a:lstStyle/>
          <a:p>
            <a:pPr marL="0" lvl="0" indent="0" algn="ctr" rtl="0">
              <a:spcBef>
                <a:spcPct val="0"/>
              </a:spcBef>
              <a:spcAft>
                <a:spcPts val="1600"/>
              </a:spcAft>
              <a:buNone/>
            </a:pPr>
            <a:r>
              <a:rPr lang="en" sz="2400" b="1">
                <a:solidFill>
                  <a:srgbClr val="121E54"/>
                </a:solidFill>
                <a:latin typeface="Times New Roman" panose="02020603050405020304" pitchFamily="18" charset="0"/>
                <a:ea typeface="Spectral"/>
                <a:cs typeface="Times New Roman" panose="02020603050405020304" pitchFamily="18" charset="0"/>
                <a:sym typeface="Spectral"/>
              </a:rPr>
              <a:t>03</a:t>
            </a:r>
            <a:endParaRPr sz="2400" b="1">
              <a:solidFill>
                <a:srgbClr val="121E54"/>
              </a:solidFill>
              <a:latin typeface="Palanquin"/>
              <a:ea typeface="Palanquin"/>
              <a:cs typeface="Palanquin"/>
              <a:sym typeface="Palanquin"/>
            </a:endParaRPr>
          </a:p>
        </p:txBody>
      </p:sp>
      <p:grpSp>
        <p:nvGrpSpPr>
          <p:cNvPr id="4536" name="Google Shape;4536;p79"/>
          <p:cNvGrpSpPr/>
          <p:nvPr/>
        </p:nvGrpSpPr>
        <p:grpSpPr>
          <a:xfrm>
            <a:off x="8413729" y="994645"/>
            <a:ext cx="556675" cy="588707"/>
            <a:chOff x="3233700" y="2049200"/>
            <a:chExt cx="1454600" cy="1538300"/>
          </a:xfrm>
        </p:grpSpPr>
        <p:sp>
          <p:nvSpPr>
            <p:cNvPr id="4537" name="Google Shape;4537;p79"/>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rgbClr val="FDCB9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38" name="Google Shape;4538;p79"/>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39" name="Google Shape;4539;p79"/>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0" name="Google Shape;4540;p79"/>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78ACDD"/>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1" name="Google Shape;4541;p79"/>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2" name="Google Shape;4542;p79"/>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3" name="Google Shape;4543;p79"/>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AACBD4"/>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4" name="Google Shape;4544;p79"/>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75" y="2162349"/>
            <a:ext cx="2814000" cy="1817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065" y="2020099"/>
            <a:ext cx="2833509" cy="2091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365" y="1852950"/>
            <a:ext cx="3355049" cy="2492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85227" y="4078157"/>
            <a:ext cx="1883889" cy="707886"/>
          </a:xfrm>
          <a:prstGeom prst="rect">
            <a:avLst/>
          </a:prstGeom>
          <a:solidFill>
            <a:schemeClr val="accent2">
              <a:lumMod val="40000"/>
              <a:lumOff val="60000"/>
            </a:schemeClr>
          </a:solidFill>
        </p:spPr>
        <p:txBody>
          <a:bodyPr wrap="square">
            <a:spAutoFit/>
          </a:bodyPr>
          <a:lstStyle/>
          <a:p>
            <a:pPr algn="r" rtl="1"/>
            <a:r>
              <a:rPr lang="ar-SA" sz="1000" b="1" smtClean="0"/>
              <a:t>عبارة </a:t>
            </a:r>
            <a:r>
              <a:rPr lang="ar-SA" sz="1000" b="1"/>
              <a:t>عن شبكة من العوالم الافتراضية المشتركة والغامرة حيث يمكن للأشخاص التواصل مع الأصدقاء وإنشاء الألعاب وممارستها والعمل والتسوق.</a:t>
            </a:r>
          </a:p>
        </p:txBody>
      </p:sp>
      <p:sp>
        <p:nvSpPr>
          <p:cNvPr id="4" name="Rectangle 3"/>
          <p:cNvSpPr/>
          <p:nvPr/>
        </p:nvSpPr>
        <p:spPr>
          <a:xfrm>
            <a:off x="2622065" y="4285399"/>
            <a:ext cx="2005351" cy="553998"/>
          </a:xfrm>
          <a:prstGeom prst="rect">
            <a:avLst/>
          </a:prstGeom>
          <a:solidFill>
            <a:srgbClr val="D2D5A9"/>
          </a:solidFill>
        </p:spPr>
        <p:txBody>
          <a:bodyPr wrap="square">
            <a:spAutoFit/>
          </a:bodyPr>
          <a:lstStyle/>
          <a:p>
            <a:pPr algn="r"/>
            <a:r>
              <a:rPr lang="ar-SA" sz="1000" b="1" smtClean="0"/>
              <a:t>ضمان </a:t>
            </a:r>
            <a:r>
              <a:rPr lang="ar-SA" sz="1000" b="1"/>
              <a:t>الفهم البشري للمدخلات والعمليات والمخرجات لنماذج الذكاء الاصطناعي لتطوير أنظمة جديرة بالثقة ومناسبة للنشر</a:t>
            </a:r>
            <a:endParaRPr lang="en-US" sz="1000" b="1"/>
          </a:p>
        </p:txBody>
      </p:sp>
      <p:sp>
        <p:nvSpPr>
          <p:cNvPr id="5" name="Rectangle 4"/>
          <p:cNvSpPr/>
          <p:nvPr/>
        </p:nvSpPr>
        <p:spPr>
          <a:xfrm>
            <a:off x="4699051" y="4432100"/>
            <a:ext cx="3336363" cy="615553"/>
          </a:xfrm>
          <a:prstGeom prst="rect">
            <a:avLst/>
          </a:prstGeom>
          <a:solidFill>
            <a:srgbClr val="7030A0"/>
          </a:solidFill>
        </p:spPr>
        <p:txBody>
          <a:bodyPr wrap="square">
            <a:spAutoFit/>
          </a:bodyPr>
          <a:lstStyle/>
          <a:p>
            <a:pPr lvl="1" algn="r" rtl="1"/>
            <a:r>
              <a:rPr lang="ar-SA" sz="1000" b="1"/>
              <a:t>الروبوتات المساعدة اجتماعيًا </a:t>
            </a:r>
            <a:r>
              <a:rPr lang="en-US" sz="1000" b="1" smtClean="0"/>
              <a:t>SARs</a:t>
            </a:r>
            <a:r>
              <a:rPr lang="en-US" smtClean="0"/>
              <a:t> </a:t>
            </a:r>
            <a:r>
              <a:rPr lang="ar-SA" sz="1000" b="1"/>
              <a:t>عبارة</a:t>
            </a:r>
            <a:r>
              <a:rPr lang="ar-SA"/>
              <a:t> </a:t>
            </a:r>
            <a:r>
              <a:rPr lang="ar-SA" sz="1000" b="1"/>
              <a:t>عن منصات تقنية روبوتية تتمتع بقدرات صوتية ومرئية وحركية يتم تطويرها للتفاعل مع الأفراد اجتماعيًا مع مساعدتهم أيضًا في إدارة صحتهم الجسدية والنفسية.</a:t>
            </a:r>
            <a:endParaRPr lang="en-US" sz="1000" b="1"/>
          </a:p>
        </p:txBody>
      </p:sp>
    </p:spTree>
    <p:extLst>
      <p:ext uri="{BB962C8B-B14F-4D97-AF65-F5344CB8AC3E}">
        <p14:creationId xmlns:p14="http://schemas.microsoft.com/office/powerpoint/2010/main" val="3788615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2" nodeType="clickEffect">
                                  <p:childTnLst>
                                    <p:set>
                                      <p:cBhvr>
                                        <p:cTn id="6" dur="1" fill="hold">
                                          <p:stCondLst>
                                            <p:cond delay="0"/>
                                          </p:stCondLst>
                                        </p:cTn>
                                        <p:tgtEl>
                                          <p:spTgt spid="4523"/>
                                        </p:tgtEl>
                                        <p:attrNameLst>
                                          <p:attrName>style.visibility</p:attrName>
                                        </p:attrNameLst>
                                      </p:cBhvr>
                                      <p:to>
                                        <p:strVal val="visible"/>
                                      </p:to>
                                    </p:set>
                                  </p:childTnLst>
                                </p:cTn>
                              </p:par>
                              <p:par>
                                <p:cTn id="7" presetID="1" presetClass="entr" presetSubtype="0" fill="hold" grpId="3" nodeType="withEffect">
                                  <p:childTnLst>
                                    <p:set>
                                      <p:cBhvr>
                                        <p:cTn id="8" dur="1" fill="hold">
                                          <p:stCondLst>
                                            <p:cond delay="0"/>
                                          </p:stCondLst>
                                        </p:cTn>
                                        <p:tgtEl>
                                          <p:spTgt spid="4530"/>
                                        </p:tgtEl>
                                        <p:attrNameLst>
                                          <p:attrName>style.visibility</p:attrName>
                                        </p:attrNameLst>
                                      </p:cBhvr>
                                      <p:to>
                                        <p:strVal val="visible"/>
                                      </p:to>
                                    </p:set>
                                  </p:childTnLst>
                                </p:cTn>
                              </p:par>
                            </p:childTnLst>
                          </p:cTn>
                        </p:par>
                        <p:par>
                          <p:cTn id="9" fill="hold" nodeType="withGroup">
                            <p:stCondLst>
                              <p:cond delay="0"/>
                            </p:stCondLst>
                            <p:childTnLst>
                              <p:par>
                                <p:cTn id="10" presetID="1" presetClass="entr" presetSubtype="0" fill="hold" grpId="6" nodeType="afterEffec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1" presetClass="entr" presetSubtype="0" fill="hold" nodeType="clickEffec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4" nodeType="withEffect">
                                  <p:childTnLst>
                                    <p:set>
                                      <p:cBhvr>
                                        <p:cTn id="20" dur="1" fill="hold">
                                          <p:stCondLst>
                                            <p:cond delay="0"/>
                                          </p:stCondLst>
                                        </p:cTn>
                                        <p:tgtEl>
                                          <p:spTgt spid="4531"/>
                                        </p:tgtEl>
                                        <p:attrNameLst>
                                          <p:attrName>style.visibility</p:attrName>
                                        </p:attrNameLst>
                                      </p:cBhvr>
                                      <p:to>
                                        <p:strVal val="visible"/>
                                      </p:to>
                                    </p:set>
                                  </p:childTnLst>
                                </p:cTn>
                              </p:par>
                              <p:par>
                                <p:cTn id="21" presetID="1" presetClass="entr" presetSubtype="0" fill="hold" grpId="1" nodeType="withEffect">
                                  <p:childTnLst>
                                    <p:set>
                                      <p:cBhvr>
                                        <p:cTn id="22" dur="1" fill="hold">
                                          <p:stCondLst>
                                            <p:cond delay="0"/>
                                          </p:stCondLst>
                                        </p:cTn>
                                        <p:tgtEl>
                                          <p:spTgt spid="45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1" presetClass="entr" presetSubtype="0" fill="hold" grpId="7" nodeType="clickEffec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indefinite"/>
                            </p:stCondLst>
                          </p:cTn>
                        </p:par>
                        <p:par>
                          <p:cTn id="30" fill="hold" nodeType="afterGroup">
                            <p:stCondLst>
                              <p:cond delay="0"/>
                            </p:stCondLst>
                            <p:childTnLst>
                              <p:par>
                                <p:cTn id="31" presetID="1" presetClass="entr" presetSubtype="0" fill="hold" nodeType="clickEffec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5" nodeType="withEffect">
                                  <p:childTnLst>
                                    <p:set>
                                      <p:cBhvr>
                                        <p:cTn id="34" dur="1" fill="hold">
                                          <p:stCondLst>
                                            <p:cond delay="0"/>
                                          </p:stCondLst>
                                        </p:cTn>
                                        <p:tgtEl>
                                          <p:spTgt spid="4532"/>
                                        </p:tgtEl>
                                        <p:attrNameLst>
                                          <p:attrName>style.visibility</p:attrName>
                                        </p:attrNameLst>
                                      </p:cBhvr>
                                      <p:to>
                                        <p:strVal val="visible"/>
                                      </p:to>
                                    </p:set>
                                  </p:childTnLst>
                                </p:cTn>
                              </p:par>
                              <p:par>
                                <p:cTn id="35" presetID="1" presetClass="entr" presetSubtype="0" fill="hold" grpId="0" nodeType="withEffect">
                                  <p:childTnLst>
                                    <p:set>
                                      <p:cBhvr>
                                        <p:cTn id="36" dur="1" fill="hold">
                                          <p:stCondLst>
                                            <p:cond delay="0"/>
                                          </p:stCondLst>
                                        </p:cTn>
                                        <p:tgtEl>
                                          <p:spTgt spid="45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1" presetClass="entr" presetSubtype="0" fill="hold" grpId="8" nodeType="clickEffec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1" grpId="0"/>
      <p:bldP spid="4522" grpId="1"/>
      <p:bldP spid="4523" grpId="2"/>
      <p:bldP spid="4530" grpId="3"/>
      <p:bldP spid="4531" grpId="4"/>
      <p:bldP spid="4532" grpId="5"/>
      <p:bldP spid="3" grpId="6"/>
      <p:bldP spid="4" grpId="7"/>
      <p:bldP spid="5" grpId="8"/>
    </p:bldLs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520"/>
        <p:cNvGrpSpPr/>
        <p:nvPr/>
      </p:nvGrpSpPr>
      <p:grpSpPr>
        <a:xfrm>
          <a:off x="0" y="0"/>
          <a:ext cx="0" cy="0"/>
        </a:xfrm>
      </p:grpSpPr>
      <p:sp>
        <p:nvSpPr>
          <p:cNvPr id="4521" name="Google Shape;4521;p79"/>
          <p:cNvSpPr/>
          <p:nvPr/>
        </p:nvSpPr>
        <p:spPr>
          <a:xfrm>
            <a:off x="6131694" y="2855546"/>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2" name="Google Shape;4522;p79"/>
          <p:cNvSpPr/>
          <p:nvPr/>
        </p:nvSpPr>
        <p:spPr>
          <a:xfrm>
            <a:off x="6131694" y="2084882"/>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3" name="Google Shape;4523;p79"/>
          <p:cNvSpPr/>
          <p:nvPr/>
        </p:nvSpPr>
        <p:spPr>
          <a:xfrm>
            <a:off x="6131694" y="1345582"/>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24" name="Google Shape;4524;p79"/>
          <p:cNvSpPr txBox="1">
            <a:spLocks noGrp="1"/>
          </p:cNvSpPr>
          <p:nvPr>
            <p:ph type="title"/>
          </p:nvPr>
        </p:nvSpPr>
        <p:spPr>
          <a:xfrm>
            <a:off x="714951" y="45455"/>
            <a:ext cx="7704000" cy="7131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ar-SA"/>
              <a:t>محاور حفظ العقل البشري</a:t>
            </a:r>
            <a:endParaRPr/>
          </a:p>
        </p:txBody>
      </p:sp>
      <p:cxnSp>
        <p:nvCxnSpPr>
          <p:cNvPr id="4525" name="Google Shape;4525;p79"/>
          <p:cNvCxnSpPr/>
          <p:nvPr/>
        </p:nvCxnSpPr>
        <p:spPr>
          <a:xfrm>
            <a:off x="703175" y="727934"/>
            <a:ext cx="5214600" cy="0"/>
          </a:xfrm>
          <a:prstGeom prst="straightConnector1">
            <a:avLst/>
          </a:prstGeom>
          <a:noFill/>
          <a:ln w="19050" cap="flat" cmpd="sng">
            <a:solidFill>
              <a:schemeClr val="accent1"/>
            </a:solidFill>
            <a:prstDash val="solid"/>
            <a:round/>
            <a:headEnd type="none" w="med" len="med"/>
            <a:tailEnd type="none" w="med" len="med"/>
          </a:ln>
        </p:spPr>
      </p:cxnSp>
      <p:sp>
        <p:nvSpPr>
          <p:cNvPr id="4527" name="Google Shape;4527;p79"/>
          <p:cNvSpPr txBox="1"/>
          <p:nvPr/>
        </p:nvSpPr>
        <p:spPr>
          <a:xfrm>
            <a:off x="3538650" y="1635560"/>
            <a:ext cx="2291653" cy="630013"/>
          </a:xfrm>
          <a:prstGeom prst="rect">
            <a:avLst/>
          </a:prstGeom>
          <a:noFill/>
          <a:ln>
            <a:noFill/>
          </a:ln>
        </p:spPr>
        <p:txBody>
          <a:bodyPr spcFirstLastPara="1" wrap="square" lIns="91425" tIns="91425" rIns="91425" bIns="91425" anchor="t" anchorCtr="0">
            <a:noAutofit/>
          </a:bodyPr>
          <a:lstStyle/>
          <a:p>
            <a:pPr marL="0" lvl="0" indent="0" algn="r" rtl="0">
              <a:spcBef>
                <a:spcPct val="0"/>
              </a:spcBef>
              <a:spcAft>
                <a:spcPct val="0"/>
              </a:spcAft>
              <a:buNone/>
            </a:pPr>
            <a:r>
              <a:rPr lang="ar-SA" sz="1200" b="1">
                <a:solidFill>
                  <a:srgbClr val="121E54"/>
                </a:solidFill>
                <a:latin typeface="Simplified Arabic" panose="02020603050405020304" pitchFamily="18" charset="-78"/>
                <a:ea typeface="Spectral"/>
                <a:cs typeface="Simplified Arabic" panose="02020603050405020304" pitchFamily="18" charset="-78"/>
                <a:sym typeface="Spectral"/>
              </a:rPr>
              <a:t>الارتقاء بالانسانية والحفاظ على القيم</a:t>
            </a:r>
            <a:endParaRPr sz="1200" b="1">
              <a:solidFill>
                <a:srgbClr val="121E54"/>
              </a:solidFill>
              <a:latin typeface="Simplified Arabic" panose="02020603050405020304" pitchFamily="18" charset="-78"/>
              <a:ea typeface="Spectral"/>
              <a:cs typeface="Simplified Arabic" panose="02020603050405020304" pitchFamily="18" charset="-78"/>
              <a:sym typeface="Spectral"/>
            </a:endParaRPr>
          </a:p>
        </p:txBody>
      </p:sp>
      <p:sp>
        <p:nvSpPr>
          <p:cNvPr id="4528" name="Google Shape;4528;p79"/>
          <p:cNvSpPr txBox="1"/>
          <p:nvPr/>
        </p:nvSpPr>
        <p:spPr>
          <a:xfrm>
            <a:off x="3578848" y="2212891"/>
            <a:ext cx="2211259" cy="653700"/>
          </a:xfrm>
          <a:prstGeom prst="rect">
            <a:avLst/>
          </a:prstGeom>
          <a:noFill/>
          <a:ln>
            <a:noFill/>
          </a:ln>
        </p:spPr>
        <p:txBody>
          <a:bodyPr spcFirstLastPara="1" wrap="square" lIns="91425" tIns="91425" rIns="91425" bIns="91425" anchor="t" anchorCtr="0">
            <a:noAutofit/>
          </a:bodyPr>
          <a:lstStyle/>
          <a:p>
            <a:pPr marL="0" lvl="0" indent="0" algn="r" rtl="0">
              <a:spcBef>
                <a:spcPct val="0"/>
              </a:spcBef>
              <a:spcAft>
                <a:spcPct val="0"/>
              </a:spcAft>
              <a:buNone/>
            </a:pPr>
            <a:r>
              <a:rPr lang="ar-SA" sz="1200" b="1" smtClean="0">
                <a:solidFill>
                  <a:srgbClr val="121E54"/>
                </a:solidFill>
                <a:latin typeface="Simplified Arabic" panose="02020603050405020304" pitchFamily="18" charset="-78"/>
                <a:ea typeface="Spectral"/>
                <a:cs typeface="Simplified Arabic" panose="02020603050405020304" pitchFamily="18" charset="-78"/>
                <a:sym typeface="Spectral"/>
              </a:rPr>
              <a:t>زيادة الوعي فيما يخص استخدام التطور التكنولوجي دون التأثير على التفكير والابداع</a:t>
            </a:r>
            <a:endParaRPr sz="1200" b="1">
              <a:solidFill>
                <a:srgbClr val="121E54"/>
              </a:solidFill>
              <a:latin typeface="Simplified Arabic" panose="02020603050405020304" pitchFamily="18" charset="-78"/>
              <a:ea typeface="Spectral"/>
              <a:cs typeface="Simplified Arabic" panose="02020603050405020304" pitchFamily="18" charset="-78"/>
              <a:sym typeface="Spectral"/>
            </a:endParaRPr>
          </a:p>
        </p:txBody>
      </p:sp>
      <p:sp>
        <p:nvSpPr>
          <p:cNvPr id="4529" name="Google Shape;4529;p79"/>
          <p:cNvSpPr txBox="1"/>
          <p:nvPr/>
        </p:nvSpPr>
        <p:spPr>
          <a:xfrm>
            <a:off x="3578848" y="2866591"/>
            <a:ext cx="2218845" cy="761806"/>
          </a:xfrm>
          <a:prstGeom prst="rect">
            <a:avLst/>
          </a:prstGeom>
          <a:noFill/>
          <a:ln>
            <a:noFill/>
          </a:ln>
        </p:spPr>
        <p:txBody>
          <a:bodyPr spcFirstLastPara="1" wrap="square" lIns="91425" tIns="91425" rIns="91425" bIns="91425" anchor="t" anchorCtr="0">
            <a:noAutofit/>
          </a:bodyPr>
          <a:lstStyle/>
          <a:p>
            <a:pPr lvl="0" algn="r"/>
            <a:br>
              <a:rPr lang="ar-SA" b="1">
                <a:solidFill>
                  <a:srgbClr val="121E54"/>
                </a:solidFill>
                <a:latin typeface="Times New Roman" panose="02020603050405020304" pitchFamily="18" charset="0"/>
                <a:ea typeface="Spectral"/>
                <a:cs typeface="Times New Roman" panose="02020603050405020304" pitchFamily="18" charset="0"/>
                <a:sym typeface="Spectral"/>
              </a:rPr>
            </a:br>
            <a:r>
              <a:rPr lang="ar-SA" sz="1200" b="1">
                <a:solidFill>
                  <a:srgbClr val="121E54"/>
                </a:solidFill>
                <a:latin typeface="Simplified Arabic" panose="02020603050405020304" pitchFamily="18" charset="-78"/>
                <a:ea typeface="Spectral"/>
                <a:cs typeface="Simplified Arabic" panose="02020603050405020304" pitchFamily="18" charset="-78"/>
                <a:sym typeface="Spectral"/>
              </a:rPr>
              <a:t>تدريب الأطباء على التركيز على العلاقة مع الطبيب الدعم والتعاطف</a:t>
            </a:r>
          </a:p>
        </p:txBody>
      </p:sp>
      <p:grpSp>
        <p:nvGrpSpPr>
          <p:cNvPr id="4536" name="Google Shape;4536;p79"/>
          <p:cNvGrpSpPr/>
          <p:nvPr/>
        </p:nvGrpSpPr>
        <p:grpSpPr>
          <a:xfrm>
            <a:off x="8296949" y="1345582"/>
            <a:ext cx="556675" cy="588707"/>
            <a:chOff x="3233700" y="2049200"/>
            <a:chExt cx="1454600" cy="1538300"/>
          </a:xfrm>
        </p:grpSpPr>
        <p:sp>
          <p:nvSpPr>
            <p:cNvPr id="4537" name="Google Shape;4537;p79"/>
            <p:cNvSpPr/>
            <p:nvPr/>
          </p:nvSpPr>
          <p:spPr>
            <a:xfrm>
              <a:off x="3253500" y="2069900"/>
              <a:ext cx="1411400" cy="1496000"/>
            </a:xfrm>
            <a:custGeom>
              <a:rect l="l" t="t" r="r" b="b"/>
              <a:pathLst>
                <a:path w="56456" h="59840" extrusionOk="0">
                  <a:moveTo>
                    <a:pt x="21603" y="9541"/>
                  </a:moveTo>
                  <a:lnTo>
                    <a:pt x="28030" y="18759"/>
                  </a:lnTo>
                  <a:lnTo>
                    <a:pt x="34835" y="9757"/>
                  </a:lnTo>
                  <a:lnTo>
                    <a:pt x="34655" y="20829"/>
                  </a:lnTo>
                  <a:lnTo>
                    <a:pt x="34655" y="20829"/>
                  </a:lnTo>
                  <a:lnTo>
                    <a:pt x="45618" y="17534"/>
                  </a:lnTo>
                  <a:lnTo>
                    <a:pt x="38489" y="26841"/>
                  </a:lnTo>
                  <a:lnTo>
                    <a:pt x="49434" y="30586"/>
                  </a:lnTo>
                  <a:lnTo>
                    <a:pt x="38597" y="33862"/>
                  </a:lnTo>
                  <a:lnTo>
                    <a:pt x="45186" y="43313"/>
                  </a:lnTo>
                  <a:lnTo>
                    <a:pt x="34403" y="39371"/>
                  </a:lnTo>
                  <a:lnTo>
                    <a:pt x="34313" y="50496"/>
                  </a:lnTo>
                  <a:lnTo>
                    <a:pt x="27868" y="41225"/>
                  </a:lnTo>
                  <a:lnTo>
                    <a:pt x="21279" y="50154"/>
                  </a:lnTo>
                  <a:lnTo>
                    <a:pt x="21369" y="39011"/>
                  </a:lnTo>
                  <a:lnTo>
                    <a:pt x="10784" y="42215"/>
                  </a:lnTo>
                  <a:lnTo>
                    <a:pt x="17444" y="33160"/>
                  </a:lnTo>
                  <a:lnTo>
                    <a:pt x="6877" y="29308"/>
                  </a:lnTo>
                  <a:lnTo>
                    <a:pt x="17354" y="26157"/>
                  </a:lnTo>
                  <a:lnTo>
                    <a:pt x="10730" y="16706"/>
                  </a:lnTo>
                  <a:lnTo>
                    <a:pt x="21513" y="20649"/>
                  </a:lnTo>
                  <a:lnTo>
                    <a:pt x="21603" y="9541"/>
                  </a:lnTo>
                  <a:close/>
                  <a:moveTo>
                    <a:pt x="28606" y="0"/>
                  </a:moveTo>
                  <a:lnTo>
                    <a:pt x="28192" y="144"/>
                  </a:lnTo>
                  <a:lnTo>
                    <a:pt x="28156" y="144"/>
                  </a:lnTo>
                  <a:lnTo>
                    <a:pt x="26194" y="738"/>
                  </a:lnTo>
                  <a:lnTo>
                    <a:pt x="23367" y="1638"/>
                  </a:lnTo>
                  <a:lnTo>
                    <a:pt x="21225" y="2305"/>
                  </a:lnTo>
                  <a:lnTo>
                    <a:pt x="21171" y="8119"/>
                  </a:lnTo>
                  <a:lnTo>
                    <a:pt x="17930" y="3331"/>
                  </a:lnTo>
                  <a:lnTo>
                    <a:pt x="10910" y="5509"/>
                  </a:lnTo>
                  <a:lnTo>
                    <a:pt x="6733" y="11252"/>
                  </a:lnTo>
                  <a:lnTo>
                    <a:pt x="7597" y="12638"/>
                  </a:lnTo>
                  <a:lnTo>
                    <a:pt x="9919" y="15968"/>
                  </a:lnTo>
                  <a:lnTo>
                    <a:pt x="4573" y="14060"/>
                  </a:lnTo>
                  <a:lnTo>
                    <a:pt x="324" y="19767"/>
                  </a:lnTo>
                  <a:lnTo>
                    <a:pt x="198" y="27147"/>
                  </a:lnTo>
                  <a:lnTo>
                    <a:pt x="5995" y="29272"/>
                  </a:lnTo>
                  <a:lnTo>
                    <a:pt x="144" y="31054"/>
                  </a:lnTo>
                  <a:lnTo>
                    <a:pt x="0" y="38471"/>
                  </a:lnTo>
                  <a:lnTo>
                    <a:pt x="4213" y="44592"/>
                  </a:lnTo>
                  <a:lnTo>
                    <a:pt x="10063" y="42827"/>
                  </a:lnTo>
                  <a:lnTo>
                    <a:pt x="10063" y="42827"/>
                  </a:lnTo>
                  <a:lnTo>
                    <a:pt x="6409" y="47778"/>
                  </a:lnTo>
                  <a:lnTo>
                    <a:pt x="10604" y="53665"/>
                  </a:lnTo>
                  <a:lnTo>
                    <a:pt x="10766" y="53917"/>
                  </a:lnTo>
                  <a:lnTo>
                    <a:pt x="17354" y="56239"/>
                  </a:lnTo>
                  <a:lnTo>
                    <a:pt x="21045" y="51252"/>
                  </a:lnTo>
                  <a:lnTo>
                    <a:pt x="21045" y="51252"/>
                  </a:lnTo>
                  <a:lnTo>
                    <a:pt x="20991" y="57517"/>
                  </a:lnTo>
                  <a:lnTo>
                    <a:pt x="24933" y="58939"/>
                  </a:lnTo>
                  <a:lnTo>
                    <a:pt x="27580" y="59839"/>
                  </a:lnTo>
                  <a:lnTo>
                    <a:pt x="34727" y="57679"/>
                  </a:lnTo>
                  <a:lnTo>
                    <a:pt x="34763" y="51864"/>
                  </a:lnTo>
                  <a:lnTo>
                    <a:pt x="38093" y="56635"/>
                  </a:lnTo>
                  <a:lnTo>
                    <a:pt x="44826" y="54619"/>
                  </a:lnTo>
                  <a:lnTo>
                    <a:pt x="45780" y="53449"/>
                  </a:lnTo>
                  <a:lnTo>
                    <a:pt x="49290" y="48714"/>
                  </a:lnTo>
                  <a:lnTo>
                    <a:pt x="46014" y="44051"/>
                  </a:lnTo>
                  <a:lnTo>
                    <a:pt x="51757" y="45924"/>
                  </a:lnTo>
                  <a:lnTo>
                    <a:pt x="56149" y="40163"/>
                  </a:lnTo>
                  <a:lnTo>
                    <a:pt x="56257" y="32800"/>
                  </a:lnTo>
                  <a:lnTo>
                    <a:pt x="50371" y="30694"/>
                  </a:lnTo>
                  <a:lnTo>
                    <a:pt x="56311" y="28930"/>
                  </a:lnTo>
                  <a:lnTo>
                    <a:pt x="56401" y="24141"/>
                  </a:lnTo>
                  <a:lnTo>
                    <a:pt x="56401" y="24123"/>
                  </a:lnTo>
                  <a:lnTo>
                    <a:pt x="56437" y="21747"/>
                  </a:lnTo>
                  <a:lnTo>
                    <a:pt x="56455" y="21405"/>
                  </a:lnTo>
                  <a:lnTo>
                    <a:pt x="56275" y="21171"/>
                  </a:lnTo>
                  <a:lnTo>
                    <a:pt x="53647" y="17336"/>
                  </a:lnTo>
                  <a:lnTo>
                    <a:pt x="53611" y="17246"/>
                  </a:lnTo>
                  <a:lnTo>
                    <a:pt x="53557" y="17210"/>
                  </a:lnTo>
                  <a:lnTo>
                    <a:pt x="52189" y="15230"/>
                  </a:lnTo>
                  <a:lnTo>
                    <a:pt x="46356" y="16976"/>
                  </a:lnTo>
                  <a:lnTo>
                    <a:pt x="46356" y="16976"/>
                  </a:lnTo>
                  <a:lnTo>
                    <a:pt x="50029" y="12062"/>
                  </a:lnTo>
                  <a:lnTo>
                    <a:pt x="45870" y="5995"/>
                  </a:lnTo>
                  <a:lnTo>
                    <a:pt x="38975" y="3619"/>
                  </a:lnTo>
                  <a:lnTo>
                    <a:pt x="35123" y="8731"/>
                  </a:lnTo>
                  <a:lnTo>
                    <a:pt x="35123" y="8731"/>
                  </a:lnTo>
                  <a:lnTo>
                    <a:pt x="35249" y="2305"/>
                  </a:lnTo>
                  <a:lnTo>
                    <a:pt x="28606" y="0"/>
                  </a:lnTo>
                  <a:close/>
                </a:path>
              </a:pathLst>
            </a:custGeom>
            <a:solidFill>
              <a:srgbClr val="FDCB9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38" name="Google Shape;4538;p79"/>
            <p:cNvSpPr/>
            <p:nvPr/>
          </p:nvSpPr>
          <p:spPr>
            <a:xfrm>
              <a:off x="3233700" y="2049200"/>
              <a:ext cx="1454600" cy="1538300"/>
            </a:xfrm>
            <a:custGeom>
              <a:rect l="l" t="t" r="r" b="b"/>
              <a:pathLst>
                <a:path w="58183" h="61532" extrusionOk="0">
                  <a:moveTo>
                    <a:pt x="29398" y="1674"/>
                  </a:moveTo>
                  <a:lnTo>
                    <a:pt x="35231" y="3709"/>
                  </a:lnTo>
                  <a:lnTo>
                    <a:pt x="35105" y="9901"/>
                  </a:lnTo>
                  <a:lnTo>
                    <a:pt x="35105" y="10009"/>
                  </a:lnTo>
                  <a:lnTo>
                    <a:pt x="33520" y="12116"/>
                  </a:lnTo>
                  <a:lnTo>
                    <a:pt x="28876" y="18236"/>
                  </a:lnTo>
                  <a:lnTo>
                    <a:pt x="22755" y="9487"/>
                  </a:lnTo>
                  <a:lnTo>
                    <a:pt x="22791" y="3727"/>
                  </a:lnTo>
                  <a:lnTo>
                    <a:pt x="24375" y="3241"/>
                  </a:lnTo>
                  <a:lnTo>
                    <a:pt x="27220" y="2340"/>
                  </a:lnTo>
                  <a:lnTo>
                    <a:pt x="29110" y="1764"/>
                  </a:lnTo>
                  <a:cubicBezTo>
                    <a:pt x="29146" y="1764"/>
                    <a:pt x="29200" y="1746"/>
                    <a:pt x="29236" y="1746"/>
                  </a:cubicBezTo>
                  <a:lnTo>
                    <a:pt x="29398" y="1674"/>
                  </a:lnTo>
                  <a:close/>
                  <a:moveTo>
                    <a:pt x="18416" y="5095"/>
                  </a:moveTo>
                  <a:lnTo>
                    <a:pt x="21621" y="9865"/>
                  </a:lnTo>
                  <a:lnTo>
                    <a:pt x="21531" y="20379"/>
                  </a:lnTo>
                  <a:lnTo>
                    <a:pt x="12692" y="17156"/>
                  </a:lnTo>
                  <a:lnTo>
                    <a:pt x="11666" y="16778"/>
                  </a:lnTo>
                  <a:lnTo>
                    <a:pt x="11576" y="16670"/>
                  </a:lnTo>
                  <a:lnTo>
                    <a:pt x="9055" y="13070"/>
                  </a:lnTo>
                  <a:lnTo>
                    <a:pt x="8461" y="12152"/>
                  </a:lnTo>
                  <a:lnTo>
                    <a:pt x="12170" y="7039"/>
                  </a:lnTo>
                  <a:lnTo>
                    <a:pt x="18416" y="5095"/>
                  </a:lnTo>
                  <a:close/>
                  <a:moveTo>
                    <a:pt x="40037" y="5401"/>
                  </a:moveTo>
                  <a:lnTo>
                    <a:pt x="46140" y="7507"/>
                  </a:lnTo>
                  <a:lnTo>
                    <a:pt x="49830" y="12890"/>
                  </a:lnTo>
                  <a:lnTo>
                    <a:pt x="46338" y="17570"/>
                  </a:lnTo>
                  <a:lnTo>
                    <a:pt x="36257" y="20613"/>
                  </a:lnTo>
                  <a:lnTo>
                    <a:pt x="36437" y="10135"/>
                  </a:lnTo>
                  <a:lnTo>
                    <a:pt x="40037" y="5401"/>
                  </a:lnTo>
                  <a:close/>
                  <a:moveTo>
                    <a:pt x="5653" y="15842"/>
                  </a:moveTo>
                  <a:lnTo>
                    <a:pt x="10603" y="17606"/>
                  </a:lnTo>
                  <a:lnTo>
                    <a:pt x="12746" y="20667"/>
                  </a:lnTo>
                  <a:lnTo>
                    <a:pt x="16886" y="26589"/>
                  </a:lnTo>
                  <a:lnTo>
                    <a:pt x="7327" y="29470"/>
                  </a:lnTo>
                  <a:lnTo>
                    <a:pt x="1782" y="27453"/>
                  </a:lnTo>
                  <a:lnTo>
                    <a:pt x="1890" y="20883"/>
                  </a:lnTo>
                  <a:lnTo>
                    <a:pt x="5653" y="15842"/>
                  </a:lnTo>
                  <a:close/>
                  <a:moveTo>
                    <a:pt x="52657" y="16958"/>
                  </a:moveTo>
                  <a:lnTo>
                    <a:pt x="53773" y="18560"/>
                  </a:lnTo>
                  <a:lnTo>
                    <a:pt x="56473" y="22467"/>
                  </a:lnTo>
                  <a:lnTo>
                    <a:pt x="56473" y="22503"/>
                  </a:lnTo>
                  <a:lnTo>
                    <a:pt x="56419" y="24861"/>
                  </a:lnTo>
                  <a:lnTo>
                    <a:pt x="56419" y="24879"/>
                  </a:lnTo>
                  <a:lnTo>
                    <a:pt x="56347" y="29164"/>
                  </a:lnTo>
                  <a:lnTo>
                    <a:pt x="50803" y="30802"/>
                  </a:lnTo>
                  <a:lnTo>
                    <a:pt x="40577" y="27309"/>
                  </a:lnTo>
                  <a:lnTo>
                    <a:pt x="47238" y="18632"/>
                  </a:lnTo>
                  <a:lnTo>
                    <a:pt x="52657" y="16958"/>
                  </a:lnTo>
                  <a:close/>
                  <a:moveTo>
                    <a:pt x="7147" y="30838"/>
                  </a:moveTo>
                  <a:lnTo>
                    <a:pt x="16976" y="34420"/>
                  </a:lnTo>
                  <a:lnTo>
                    <a:pt x="10765" y="42863"/>
                  </a:lnTo>
                  <a:lnTo>
                    <a:pt x="5311" y="44501"/>
                  </a:lnTo>
                  <a:lnTo>
                    <a:pt x="1584" y="39083"/>
                  </a:lnTo>
                  <a:lnTo>
                    <a:pt x="1692" y="32476"/>
                  </a:lnTo>
                  <a:lnTo>
                    <a:pt x="7147" y="30838"/>
                  </a:lnTo>
                  <a:close/>
                  <a:moveTo>
                    <a:pt x="50640" y="32152"/>
                  </a:moveTo>
                  <a:lnTo>
                    <a:pt x="56293" y="34168"/>
                  </a:lnTo>
                  <a:lnTo>
                    <a:pt x="56167" y="40703"/>
                  </a:lnTo>
                  <a:lnTo>
                    <a:pt x="52261" y="45852"/>
                  </a:lnTo>
                  <a:lnTo>
                    <a:pt x="46932" y="44105"/>
                  </a:lnTo>
                  <a:lnTo>
                    <a:pt x="40667" y="35140"/>
                  </a:lnTo>
                  <a:lnTo>
                    <a:pt x="50640" y="32152"/>
                  </a:lnTo>
                  <a:close/>
                  <a:moveTo>
                    <a:pt x="23205" y="12854"/>
                  </a:moveTo>
                  <a:lnTo>
                    <a:pt x="27616" y="19172"/>
                  </a:lnTo>
                  <a:lnTo>
                    <a:pt x="28858" y="20937"/>
                  </a:lnTo>
                  <a:lnTo>
                    <a:pt x="30154" y="19208"/>
                  </a:lnTo>
                  <a:lnTo>
                    <a:pt x="34798" y="13088"/>
                  </a:lnTo>
                  <a:lnTo>
                    <a:pt x="34834" y="13016"/>
                  </a:lnTo>
                  <a:lnTo>
                    <a:pt x="34708" y="20577"/>
                  </a:lnTo>
                  <a:lnTo>
                    <a:pt x="34654" y="22737"/>
                  </a:lnTo>
                  <a:lnTo>
                    <a:pt x="36725" y="22107"/>
                  </a:lnTo>
                  <a:lnTo>
                    <a:pt x="44286" y="19839"/>
                  </a:lnTo>
                  <a:lnTo>
                    <a:pt x="44286" y="19839"/>
                  </a:lnTo>
                  <a:lnTo>
                    <a:pt x="39317" y="26319"/>
                  </a:lnTo>
                  <a:lnTo>
                    <a:pt x="37967" y="28084"/>
                  </a:lnTo>
                  <a:lnTo>
                    <a:pt x="40055" y="28804"/>
                  </a:lnTo>
                  <a:lnTo>
                    <a:pt x="47670" y="31378"/>
                  </a:lnTo>
                  <a:lnTo>
                    <a:pt x="40217" y="33628"/>
                  </a:lnTo>
                  <a:lnTo>
                    <a:pt x="38129" y="34258"/>
                  </a:lnTo>
                  <a:lnTo>
                    <a:pt x="39389" y="36058"/>
                  </a:lnTo>
                  <a:lnTo>
                    <a:pt x="43908" y="42539"/>
                  </a:lnTo>
                  <a:lnTo>
                    <a:pt x="43908" y="42539"/>
                  </a:lnTo>
                  <a:lnTo>
                    <a:pt x="36527" y="39875"/>
                  </a:lnTo>
                  <a:lnTo>
                    <a:pt x="34420" y="39101"/>
                  </a:lnTo>
                  <a:lnTo>
                    <a:pt x="34384" y="41351"/>
                  </a:lnTo>
                  <a:lnTo>
                    <a:pt x="34330" y="48876"/>
                  </a:lnTo>
                  <a:lnTo>
                    <a:pt x="29938" y="42575"/>
                  </a:lnTo>
                  <a:lnTo>
                    <a:pt x="28678" y="40775"/>
                  </a:lnTo>
                  <a:lnTo>
                    <a:pt x="27364" y="42539"/>
                  </a:lnTo>
                  <a:lnTo>
                    <a:pt x="25779" y="44699"/>
                  </a:lnTo>
                  <a:lnTo>
                    <a:pt x="22899" y="48624"/>
                  </a:lnTo>
                  <a:lnTo>
                    <a:pt x="22953" y="40991"/>
                  </a:lnTo>
                  <a:lnTo>
                    <a:pt x="22989" y="38849"/>
                  </a:lnTo>
                  <a:lnTo>
                    <a:pt x="20937" y="39479"/>
                  </a:lnTo>
                  <a:lnTo>
                    <a:pt x="13646" y="41693"/>
                  </a:lnTo>
                  <a:lnTo>
                    <a:pt x="18254" y="35410"/>
                  </a:lnTo>
                  <a:lnTo>
                    <a:pt x="19515" y="33700"/>
                  </a:lnTo>
                  <a:lnTo>
                    <a:pt x="17534" y="32980"/>
                  </a:lnTo>
                  <a:lnTo>
                    <a:pt x="10225" y="30298"/>
                  </a:lnTo>
                  <a:lnTo>
                    <a:pt x="17354" y="28138"/>
                  </a:lnTo>
                  <a:lnTo>
                    <a:pt x="19443" y="27507"/>
                  </a:lnTo>
                  <a:lnTo>
                    <a:pt x="18182" y="25707"/>
                  </a:lnTo>
                  <a:lnTo>
                    <a:pt x="14042" y="19803"/>
                  </a:lnTo>
                  <a:lnTo>
                    <a:pt x="13628" y="19190"/>
                  </a:lnTo>
                  <a:lnTo>
                    <a:pt x="13628" y="19190"/>
                  </a:lnTo>
                  <a:lnTo>
                    <a:pt x="21009" y="21873"/>
                  </a:lnTo>
                  <a:lnTo>
                    <a:pt x="23115" y="22629"/>
                  </a:lnTo>
                  <a:lnTo>
                    <a:pt x="23133" y="20379"/>
                  </a:lnTo>
                  <a:lnTo>
                    <a:pt x="23205" y="12854"/>
                  </a:lnTo>
                  <a:close/>
                  <a:moveTo>
                    <a:pt x="21387" y="40955"/>
                  </a:moveTo>
                  <a:lnTo>
                    <a:pt x="21297" y="51504"/>
                  </a:lnTo>
                  <a:lnTo>
                    <a:pt x="17858" y="56113"/>
                  </a:lnTo>
                  <a:lnTo>
                    <a:pt x="12044" y="54079"/>
                  </a:lnTo>
                  <a:lnTo>
                    <a:pt x="12044" y="54061"/>
                  </a:lnTo>
                  <a:lnTo>
                    <a:pt x="8173" y="48588"/>
                  </a:lnTo>
                  <a:lnTo>
                    <a:pt x="11666" y="43871"/>
                  </a:lnTo>
                  <a:lnTo>
                    <a:pt x="21387" y="40955"/>
                  </a:lnTo>
                  <a:close/>
                  <a:moveTo>
                    <a:pt x="35987" y="41351"/>
                  </a:moveTo>
                  <a:lnTo>
                    <a:pt x="45852" y="44951"/>
                  </a:lnTo>
                  <a:lnTo>
                    <a:pt x="45870" y="44951"/>
                  </a:lnTo>
                  <a:lnTo>
                    <a:pt x="45960" y="45060"/>
                  </a:lnTo>
                  <a:lnTo>
                    <a:pt x="49074" y="49542"/>
                  </a:lnTo>
                  <a:lnTo>
                    <a:pt x="45924" y="53791"/>
                  </a:lnTo>
                  <a:lnTo>
                    <a:pt x="45150" y="54781"/>
                  </a:lnTo>
                  <a:lnTo>
                    <a:pt x="39209" y="56581"/>
                  </a:lnTo>
                  <a:lnTo>
                    <a:pt x="35897" y="51864"/>
                  </a:lnTo>
                  <a:lnTo>
                    <a:pt x="35987" y="41351"/>
                  </a:lnTo>
                  <a:close/>
                  <a:moveTo>
                    <a:pt x="28660" y="43439"/>
                  </a:moveTo>
                  <a:lnTo>
                    <a:pt x="34780" y="52206"/>
                  </a:lnTo>
                  <a:lnTo>
                    <a:pt x="34726" y="57931"/>
                  </a:lnTo>
                  <a:lnTo>
                    <a:pt x="28372" y="59857"/>
                  </a:lnTo>
                  <a:lnTo>
                    <a:pt x="25995" y="59011"/>
                  </a:lnTo>
                  <a:lnTo>
                    <a:pt x="22593" y="57787"/>
                  </a:lnTo>
                  <a:lnTo>
                    <a:pt x="22647" y="51756"/>
                  </a:lnTo>
                  <a:lnTo>
                    <a:pt x="22647" y="51612"/>
                  </a:lnTo>
                  <a:lnTo>
                    <a:pt x="27058" y="45600"/>
                  </a:lnTo>
                  <a:lnTo>
                    <a:pt x="28660" y="43439"/>
                  </a:lnTo>
                  <a:close/>
                  <a:moveTo>
                    <a:pt x="29380" y="0"/>
                  </a:moveTo>
                  <a:lnTo>
                    <a:pt x="28840" y="216"/>
                  </a:lnTo>
                  <a:lnTo>
                    <a:pt x="28786" y="234"/>
                  </a:lnTo>
                  <a:lnTo>
                    <a:pt x="28660" y="288"/>
                  </a:lnTo>
                  <a:lnTo>
                    <a:pt x="26769" y="846"/>
                  </a:lnTo>
                  <a:lnTo>
                    <a:pt x="23925" y="1746"/>
                  </a:lnTo>
                  <a:lnTo>
                    <a:pt x="22341" y="2250"/>
                  </a:lnTo>
                  <a:lnTo>
                    <a:pt x="21243" y="2575"/>
                  </a:lnTo>
                  <a:lnTo>
                    <a:pt x="21243" y="3727"/>
                  </a:lnTo>
                  <a:lnTo>
                    <a:pt x="21225" y="6409"/>
                  </a:lnTo>
                  <a:lnTo>
                    <a:pt x="19731" y="4195"/>
                  </a:lnTo>
                  <a:lnTo>
                    <a:pt x="19083" y="3241"/>
                  </a:lnTo>
                  <a:lnTo>
                    <a:pt x="17966" y="3601"/>
                  </a:lnTo>
                  <a:lnTo>
                    <a:pt x="11756" y="5527"/>
                  </a:lnTo>
                  <a:lnTo>
                    <a:pt x="11252" y="5689"/>
                  </a:lnTo>
                  <a:lnTo>
                    <a:pt x="10945" y="6121"/>
                  </a:lnTo>
                  <a:lnTo>
                    <a:pt x="7219" y="11216"/>
                  </a:lnTo>
                  <a:lnTo>
                    <a:pt x="6589" y="12098"/>
                  </a:lnTo>
                  <a:lnTo>
                    <a:pt x="7183" y="12998"/>
                  </a:lnTo>
                  <a:lnTo>
                    <a:pt x="7777" y="13916"/>
                  </a:lnTo>
                  <a:lnTo>
                    <a:pt x="7795" y="13952"/>
                  </a:lnTo>
                  <a:lnTo>
                    <a:pt x="7813" y="13970"/>
                  </a:lnTo>
                  <a:lnTo>
                    <a:pt x="8713" y="15248"/>
                  </a:lnTo>
                  <a:lnTo>
                    <a:pt x="6247" y="14366"/>
                  </a:lnTo>
                  <a:lnTo>
                    <a:pt x="5077" y="13952"/>
                  </a:lnTo>
                  <a:lnTo>
                    <a:pt x="4375" y="14888"/>
                  </a:lnTo>
                  <a:lnTo>
                    <a:pt x="612" y="19929"/>
                  </a:lnTo>
                  <a:lnTo>
                    <a:pt x="324" y="20343"/>
                  </a:lnTo>
                  <a:lnTo>
                    <a:pt x="324" y="20847"/>
                  </a:lnTo>
                  <a:lnTo>
                    <a:pt x="216" y="27417"/>
                  </a:lnTo>
                  <a:lnTo>
                    <a:pt x="180" y="28552"/>
                  </a:lnTo>
                  <a:lnTo>
                    <a:pt x="1242" y="28930"/>
                  </a:lnTo>
                  <a:lnTo>
                    <a:pt x="4267" y="30028"/>
                  </a:lnTo>
                  <a:lnTo>
                    <a:pt x="1242" y="30964"/>
                  </a:lnTo>
                  <a:lnTo>
                    <a:pt x="144" y="31288"/>
                  </a:lnTo>
                  <a:lnTo>
                    <a:pt x="126" y="32440"/>
                  </a:lnTo>
                  <a:lnTo>
                    <a:pt x="0" y="39029"/>
                  </a:lnTo>
                  <a:lnTo>
                    <a:pt x="0" y="39551"/>
                  </a:lnTo>
                  <a:lnTo>
                    <a:pt x="288" y="39983"/>
                  </a:lnTo>
                  <a:lnTo>
                    <a:pt x="4033" y="45402"/>
                  </a:lnTo>
                  <a:lnTo>
                    <a:pt x="4681" y="46356"/>
                  </a:lnTo>
                  <a:lnTo>
                    <a:pt x="5779" y="46014"/>
                  </a:lnTo>
                  <a:lnTo>
                    <a:pt x="8821" y="45078"/>
                  </a:lnTo>
                  <a:lnTo>
                    <a:pt x="6931" y="47670"/>
                  </a:lnTo>
                  <a:lnTo>
                    <a:pt x="6265" y="48606"/>
                  </a:lnTo>
                  <a:lnTo>
                    <a:pt x="6913" y="49524"/>
                  </a:lnTo>
                  <a:lnTo>
                    <a:pt x="10765" y="54943"/>
                  </a:lnTo>
                  <a:lnTo>
                    <a:pt x="10765" y="54961"/>
                  </a:lnTo>
                  <a:lnTo>
                    <a:pt x="11053" y="55411"/>
                  </a:lnTo>
                  <a:lnTo>
                    <a:pt x="11540" y="55591"/>
                  </a:lnTo>
                  <a:lnTo>
                    <a:pt x="17354" y="57625"/>
                  </a:lnTo>
                  <a:lnTo>
                    <a:pt x="18452" y="58003"/>
                  </a:lnTo>
                  <a:lnTo>
                    <a:pt x="19155" y="57085"/>
                  </a:lnTo>
                  <a:lnTo>
                    <a:pt x="21063" y="54511"/>
                  </a:lnTo>
                  <a:lnTo>
                    <a:pt x="21045" y="57787"/>
                  </a:lnTo>
                  <a:lnTo>
                    <a:pt x="21045" y="58903"/>
                  </a:lnTo>
                  <a:lnTo>
                    <a:pt x="22107" y="59281"/>
                  </a:lnTo>
                  <a:lnTo>
                    <a:pt x="25491" y="60523"/>
                  </a:lnTo>
                  <a:lnTo>
                    <a:pt x="27886" y="61351"/>
                  </a:lnTo>
                  <a:lnTo>
                    <a:pt x="28390" y="61531"/>
                  </a:lnTo>
                  <a:lnTo>
                    <a:pt x="28876" y="61387"/>
                  </a:lnTo>
                  <a:lnTo>
                    <a:pt x="35231" y="59461"/>
                  </a:lnTo>
                  <a:lnTo>
                    <a:pt x="36347" y="59137"/>
                  </a:lnTo>
                  <a:lnTo>
                    <a:pt x="36347" y="57967"/>
                  </a:lnTo>
                  <a:lnTo>
                    <a:pt x="36365" y="55231"/>
                  </a:lnTo>
                  <a:lnTo>
                    <a:pt x="37949" y="57517"/>
                  </a:lnTo>
                  <a:lnTo>
                    <a:pt x="38597" y="58453"/>
                  </a:lnTo>
                  <a:lnTo>
                    <a:pt x="39695" y="58111"/>
                  </a:lnTo>
                  <a:lnTo>
                    <a:pt x="45636" y="56311"/>
                  </a:lnTo>
                  <a:lnTo>
                    <a:pt x="46122" y="56185"/>
                  </a:lnTo>
                  <a:lnTo>
                    <a:pt x="46428" y="55807"/>
                  </a:lnTo>
                  <a:lnTo>
                    <a:pt x="47220" y="54817"/>
                  </a:lnTo>
                  <a:lnTo>
                    <a:pt x="47238" y="54781"/>
                  </a:lnTo>
                  <a:lnTo>
                    <a:pt x="47256" y="54763"/>
                  </a:lnTo>
                  <a:lnTo>
                    <a:pt x="50406" y="50514"/>
                  </a:lnTo>
                  <a:lnTo>
                    <a:pt x="51091" y="49596"/>
                  </a:lnTo>
                  <a:lnTo>
                    <a:pt x="50442" y="48660"/>
                  </a:lnTo>
                  <a:lnTo>
                    <a:pt x="48858" y="46410"/>
                  </a:lnTo>
                  <a:lnTo>
                    <a:pt x="51829" y="47382"/>
                  </a:lnTo>
                  <a:lnTo>
                    <a:pt x="52909" y="47724"/>
                  </a:lnTo>
                  <a:lnTo>
                    <a:pt x="53593" y="46824"/>
                  </a:lnTo>
                  <a:lnTo>
                    <a:pt x="57499" y="41675"/>
                  </a:lnTo>
                  <a:lnTo>
                    <a:pt x="57823" y="41261"/>
                  </a:lnTo>
                  <a:lnTo>
                    <a:pt x="57823" y="40739"/>
                  </a:lnTo>
                  <a:lnTo>
                    <a:pt x="57931" y="34222"/>
                  </a:lnTo>
                  <a:lnTo>
                    <a:pt x="57949" y="33088"/>
                  </a:lnTo>
                  <a:lnTo>
                    <a:pt x="56887" y="32710"/>
                  </a:lnTo>
                  <a:lnTo>
                    <a:pt x="53827" y="31612"/>
                  </a:lnTo>
                  <a:lnTo>
                    <a:pt x="56887" y="30712"/>
                  </a:lnTo>
                  <a:lnTo>
                    <a:pt x="58021" y="30370"/>
                  </a:lnTo>
                  <a:lnTo>
                    <a:pt x="58039" y="29200"/>
                  </a:lnTo>
                  <a:lnTo>
                    <a:pt x="58111" y="24987"/>
                  </a:lnTo>
                  <a:lnTo>
                    <a:pt x="58111" y="24969"/>
                  </a:lnTo>
                  <a:lnTo>
                    <a:pt x="58111" y="24951"/>
                  </a:lnTo>
                  <a:lnTo>
                    <a:pt x="58111" y="24933"/>
                  </a:lnTo>
                  <a:lnTo>
                    <a:pt x="58147" y="22629"/>
                  </a:lnTo>
                  <a:lnTo>
                    <a:pt x="58147" y="22593"/>
                  </a:lnTo>
                  <a:lnTo>
                    <a:pt x="58183" y="22017"/>
                  </a:lnTo>
                  <a:lnTo>
                    <a:pt x="57841" y="21567"/>
                  </a:lnTo>
                  <a:lnTo>
                    <a:pt x="57823" y="21549"/>
                  </a:lnTo>
                  <a:lnTo>
                    <a:pt x="55177" y="17732"/>
                  </a:lnTo>
                  <a:lnTo>
                    <a:pt x="55069" y="17552"/>
                  </a:lnTo>
                  <a:lnTo>
                    <a:pt x="55051" y="17516"/>
                  </a:lnTo>
                  <a:lnTo>
                    <a:pt x="54061" y="16112"/>
                  </a:lnTo>
                  <a:lnTo>
                    <a:pt x="53413" y="15158"/>
                  </a:lnTo>
                  <a:lnTo>
                    <a:pt x="52297" y="15500"/>
                  </a:lnTo>
                  <a:lnTo>
                    <a:pt x="49326" y="16400"/>
                  </a:lnTo>
                  <a:lnTo>
                    <a:pt x="51217" y="13880"/>
                  </a:lnTo>
                  <a:lnTo>
                    <a:pt x="51901" y="12980"/>
                  </a:lnTo>
                  <a:lnTo>
                    <a:pt x="51253" y="12026"/>
                  </a:lnTo>
                  <a:lnTo>
                    <a:pt x="47562" y="6661"/>
                  </a:lnTo>
                  <a:lnTo>
                    <a:pt x="47256" y="6229"/>
                  </a:lnTo>
                  <a:lnTo>
                    <a:pt x="46770" y="6049"/>
                  </a:lnTo>
                  <a:lnTo>
                    <a:pt x="40667" y="3925"/>
                  </a:lnTo>
                  <a:lnTo>
                    <a:pt x="39587" y="3547"/>
                  </a:lnTo>
                  <a:lnTo>
                    <a:pt x="38885" y="4465"/>
                  </a:lnTo>
                  <a:lnTo>
                    <a:pt x="36869" y="7165"/>
                  </a:lnTo>
                  <a:lnTo>
                    <a:pt x="36941" y="3781"/>
                  </a:lnTo>
                  <a:lnTo>
                    <a:pt x="36959" y="2629"/>
                  </a:lnTo>
                  <a:lnTo>
                    <a:pt x="35879" y="2250"/>
                  </a:lnTo>
                  <a:lnTo>
                    <a:pt x="30046" y="216"/>
                  </a:lnTo>
                  <a:lnTo>
                    <a:pt x="29380" y="0"/>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39" name="Google Shape;4539;p79"/>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0" name="Google Shape;4540;p79"/>
            <p:cNvSpPr/>
            <p:nvPr/>
          </p:nvSpPr>
          <p:spPr>
            <a:xfrm>
              <a:off x="3395700" y="2274225"/>
              <a:ext cx="1126525" cy="1092750"/>
            </a:xfrm>
            <a:custGeom>
              <a:rect l="l" t="t" r="r" b="b"/>
              <a:pathLst>
                <a:path w="45061" h="43710" extrusionOk="0">
                  <a:moveTo>
                    <a:pt x="15483" y="0"/>
                  </a:moveTo>
                  <a:lnTo>
                    <a:pt x="15393" y="11882"/>
                  </a:lnTo>
                  <a:lnTo>
                    <a:pt x="4231" y="7795"/>
                  </a:lnTo>
                  <a:lnTo>
                    <a:pt x="4231" y="7795"/>
                  </a:lnTo>
                  <a:lnTo>
                    <a:pt x="11234" y="17822"/>
                  </a:lnTo>
                  <a:lnTo>
                    <a:pt x="1" y="21207"/>
                  </a:lnTo>
                  <a:lnTo>
                    <a:pt x="11072" y="25239"/>
                  </a:lnTo>
                  <a:lnTo>
                    <a:pt x="4087" y="34726"/>
                  </a:lnTo>
                  <a:lnTo>
                    <a:pt x="4087" y="34726"/>
                  </a:lnTo>
                  <a:lnTo>
                    <a:pt x="15465" y="31288"/>
                  </a:lnTo>
                  <a:lnTo>
                    <a:pt x="15375" y="43079"/>
                  </a:lnTo>
                  <a:lnTo>
                    <a:pt x="22180" y="33826"/>
                  </a:lnTo>
                  <a:lnTo>
                    <a:pt x="29075" y="43709"/>
                  </a:lnTo>
                  <a:lnTo>
                    <a:pt x="29165" y="31828"/>
                  </a:lnTo>
                  <a:lnTo>
                    <a:pt x="40326" y="35914"/>
                  </a:lnTo>
                  <a:lnTo>
                    <a:pt x="40326" y="35914"/>
                  </a:lnTo>
                  <a:lnTo>
                    <a:pt x="33071" y="25527"/>
                  </a:lnTo>
                  <a:lnTo>
                    <a:pt x="28769" y="26841"/>
                  </a:lnTo>
                  <a:lnTo>
                    <a:pt x="28715" y="31198"/>
                  </a:lnTo>
                  <a:lnTo>
                    <a:pt x="24664" y="29740"/>
                  </a:lnTo>
                  <a:lnTo>
                    <a:pt x="22198" y="33088"/>
                  </a:lnTo>
                  <a:lnTo>
                    <a:pt x="19713" y="29560"/>
                  </a:lnTo>
                  <a:lnTo>
                    <a:pt x="15717" y="30784"/>
                  </a:lnTo>
                  <a:lnTo>
                    <a:pt x="15717" y="30784"/>
                  </a:lnTo>
                  <a:lnTo>
                    <a:pt x="15735" y="26481"/>
                  </a:lnTo>
                  <a:lnTo>
                    <a:pt x="11756" y="25041"/>
                  </a:lnTo>
                  <a:lnTo>
                    <a:pt x="14223" y="21693"/>
                  </a:lnTo>
                  <a:lnTo>
                    <a:pt x="11738" y="18110"/>
                  </a:lnTo>
                  <a:lnTo>
                    <a:pt x="15807" y="16868"/>
                  </a:lnTo>
                  <a:lnTo>
                    <a:pt x="15843" y="12512"/>
                  </a:lnTo>
                  <a:lnTo>
                    <a:pt x="19893" y="13970"/>
                  </a:lnTo>
                  <a:lnTo>
                    <a:pt x="22378" y="10622"/>
                  </a:lnTo>
                  <a:lnTo>
                    <a:pt x="24844" y="14150"/>
                  </a:lnTo>
                  <a:lnTo>
                    <a:pt x="28967" y="12800"/>
                  </a:lnTo>
                  <a:lnTo>
                    <a:pt x="28967" y="12800"/>
                  </a:lnTo>
                  <a:lnTo>
                    <a:pt x="28841" y="17228"/>
                  </a:lnTo>
                  <a:lnTo>
                    <a:pt x="32801" y="18668"/>
                  </a:lnTo>
                  <a:lnTo>
                    <a:pt x="30335" y="22017"/>
                  </a:lnTo>
                  <a:lnTo>
                    <a:pt x="33539" y="25869"/>
                  </a:lnTo>
                  <a:lnTo>
                    <a:pt x="45061" y="22413"/>
                  </a:lnTo>
                  <a:lnTo>
                    <a:pt x="33521" y="18470"/>
                  </a:lnTo>
                  <a:lnTo>
                    <a:pt x="40992" y="8695"/>
                  </a:lnTo>
                  <a:lnTo>
                    <a:pt x="29237" y="12260"/>
                  </a:lnTo>
                  <a:lnTo>
                    <a:pt x="29435" y="558"/>
                  </a:lnTo>
                  <a:lnTo>
                    <a:pt x="22396" y="9865"/>
                  </a:lnTo>
                  <a:lnTo>
                    <a:pt x="15483" y="0"/>
                  </a:lnTo>
                  <a:close/>
                </a:path>
              </a:pathLst>
            </a:custGeom>
            <a:solidFill>
              <a:srgbClr val="78ACDD"/>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1" name="Google Shape;4541;p79"/>
            <p:cNvSpPr/>
            <p:nvPr/>
          </p:nvSpPr>
          <p:spPr>
            <a:xfrm>
              <a:off x="3333150" y="2211650"/>
              <a:ext cx="1253875" cy="1217875"/>
            </a:xfrm>
            <a:custGeom>
              <a:rect l="l" t="t" r="r" b="b"/>
              <a:pathLst>
                <a:path w="50155" h="48715" extrusionOk="0">
                  <a:moveTo>
                    <a:pt x="18759" y="4970"/>
                  </a:moveTo>
                  <a:lnTo>
                    <a:pt x="24178" y="12710"/>
                  </a:lnTo>
                  <a:lnTo>
                    <a:pt x="22107" y="15519"/>
                  </a:lnTo>
                  <a:lnTo>
                    <a:pt x="18687" y="14295"/>
                  </a:lnTo>
                  <a:lnTo>
                    <a:pt x="18759" y="4970"/>
                  </a:lnTo>
                  <a:close/>
                  <a:moveTo>
                    <a:pt x="31109" y="5456"/>
                  </a:moveTo>
                  <a:lnTo>
                    <a:pt x="30947" y="14619"/>
                  </a:lnTo>
                  <a:lnTo>
                    <a:pt x="27670" y="15699"/>
                  </a:lnTo>
                  <a:lnTo>
                    <a:pt x="25600" y="12764"/>
                  </a:lnTo>
                  <a:lnTo>
                    <a:pt x="31109" y="5456"/>
                  </a:lnTo>
                  <a:close/>
                  <a:moveTo>
                    <a:pt x="8804" y="11900"/>
                  </a:moveTo>
                  <a:lnTo>
                    <a:pt x="16185" y="14601"/>
                  </a:lnTo>
                  <a:lnTo>
                    <a:pt x="17535" y="15105"/>
                  </a:lnTo>
                  <a:lnTo>
                    <a:pt x="17517" y="18795"/>
                  </a:lnTo>
                  <a:lnTo>
                    <a:pt x="14294" y="19749"/>
                  </a:lnTo>
                  <a:lnTo>
                    <a:pt x="8804" y="11900"/>
                  </a:lnTo>
                  <a:close/>
                  <a:moveTo>
                    <a:pt x="41370" y="12692"/>
                  </a:moveTo>
                  <a:lnTo>
                    <a:pt x="35447" y="20415"/>
                  </a:lnTo>
                  <a:lnTo>
                    <a:pt x="32153" y="19191"/>
                  </a:lnTo>
                  <a:lnTo>
                    <a:pt x="32279" y="15429"/>
                  </a:lnTo>
                  <a:lnTo>
                    <a:pt x="41370" y="12692"/>
                  </a:lnTo>
                  <a:close/>
                  <a:moveTo>
                    <a:pt x="13646" y="21171"/>
                  </a:moveTo>
                  <a:lnTo>
                    <a:pt x="15735" y="24196"/>
                  </a:lnTo>
                  <a:lnTo>
                    <a:pt x="13682" y="26950"/>
                  </a:lnTo>
                  <a:lnTo>
                    <a:pt x="4987" y="23782"/>
                  </a:lnTo>
                  <a:lnTo>
                    <a:pt x="13646" y="21171"/>
                  </a:lnTo>
                  <a:close/>
                  <a:moveTo>
                    <a:pt x="35861" y="21766"/>
                  </a:moveTo>
                  <a:lnTo>
                    <a:pt x="44952" y="24862"/>
                  </a:lnTo>
                  <a:lnTo>
                    <a:pt x="36293" y="27454"/>
                  </a:lnTo>
                  <a:lnTo>
                    <a:pt x="33827" y="24502"/>
                  </a:lnTo>
                  <a:lnTo>
                    <a:pt x="35537" y="22180"/>
                  </a:lnTo>
                  <a:lnTo>
                    <a:pt x="35861" y="21766"/>
                  </a:lnTo>
                  <a:close/>
                  <a:moveTo>
                    <a:pt x="24862" y="14475"/>
                  </a:moveTo>
                  <a:lnTo>
                    <a:pt x="26356" y="16599"/>
                  </a:lnTo>
                  <a:lnTo>
                    <a:pt x="27040" y="17571"/>
                  </a:lnTo>
                  <a:lnTo>
                    <a:pt x="28156" y="17211"/>
                  </a:lnTo>
                  <a:lnTo>
                    <a:pt x="30658" y="16383"/>
                  </a:lnTo>
                  <a:lnTo>
                    <a:pt x="30658" y="16383"/>
                  </a:lnTo>
                  <a:lnTo>
                    <a:pt x="30568" y="19101"/>
                  </a:lnTo>
                  <a:lnTo>
                    <a:pt x="30532" y="20253"/>
                  </a:lnTo>
                  <a:lnTo>
                    <a:pt x="31613" y="20631"/>
                  </a:lnTo>
                  <a:lnTo>
                    <a:pt x="34061" y="21531"/>
                  </a:lnTo>
                  <a:lnTo>
                    <a:pt x="32567" y="23530"/>
                  </a:lnTo>
                  <a:lnTo>
                    <a:pt x="31829" y="24520"/>
                  </a:lnTo>
                  <a:lnTo>
                    <a:pt x="32621" y="25474"/>
                  </a:lnTo>
                  <a:lnTo>
                    <a:pt x="34331" y="27544"/>
                  </a:lnTo>
                  <a:lnTo>
                    <a:pt x="31577" y="28372"/>
                  </a:lnTo>
                  <a:lnTo>
                    <a:pt x="30460" y="28714"/>
                  </a:lnTo>
                  <a:lnTo>
                    <a:pt x="30460" y="29884"/>
                  </a:lnTo>
                  <a:lnTo>
                    <a:pt x="30442" y="32549"/>
                  </a:lnTo>
                  <a:lnTo>
                    <a:pt x="27976" y="31649"/>
                  </a:lnTo>
                  <a:lnTo>
                    <a:pt x="26878" y="31253"/>
                  </a:lnTo>
                  <a:lnTo>
                    <a:pt x="26176" y="32189"/>
                  </a:lnTo>
                  <a:lnTo>
                    <a:pt x="24718" y="34169"/>
                  </a:lnTo>
                  <a:lnTo>
                    <a:pt x="23206" y="32009"/>
                  </a:lnTo>
                  <a:lnTo>
                    <a:pt x="22557" y="31073"/>
                  </a:lnTo>
                  <a:lnTo>
                    <a:pt x="21459" y="31415"/>
                  </a:lnTo>
                  <a:lnTo>
                    <a:pt x="19011" y="32153"/>
                  </a:lnTo>
                  <a:lnTo>
                    <a:pt x="19029" y="29488"/>
                  </a:lnTo>
                  <a:lnTo>
                    <a:pt x="19029" y="28372"/>
                  </a:lnTo>
                  <a:lnTo>
                    <a:pt x="17967" y="27994"/>
                  </a:lnTo>
                  <a:lnTo>
                    <a:pt x="15519" y="27094"/>
                  </a:lnTo>
                  <a:lnTo>
                    <a:pt x="17031" y="25042"/>
                  </a:lnTo>
                  <a:lnTo>
                    <a:pt x="17697" y="24124"/>
                  </a:lnTo>
                  <a:lnTo>
                    <a:pt x="17049" y="23206"/>
                  </a:lnTo>
                  <a:lnTo>
                    <a:pt x="15501" y="20991"/>
                  </a:lnTo>
                  <a:lnTo>
                    <a:pt x="17967" y="20253"/>
                  </a:lnTo>
                  <a:lnTo>
                    <a:pt x="19101" y="19911"/>
                  </a:lnTo>
                  <a:lnTo>
                    <a:pt x="19101" y="18741"/>
                  </a:lnTo>
                  <a:lnTo>
                    <a:pt x="19119" y="16059"/>
                  </a:lnTo>
                  <a:lnTo>
                    <a:pt x="21567" y="16959"/>
                  </a:lnTo>
                  <a:lnTo>
                    <a:pt x="22701" y="17409"/>
                  </a:lnTo>
                  <a:lnTo>
                    <a:pt x="23386" y="16473"/>
                  </a:lnTo>
                  <a:lnTo>
                    <a:pt x="24862" y="14475"/>
                  </a:lnTo>
                  <a:close/>
                  <a:moveTo>
                    <a:pt x="14114" y="28336"/>
                  </a:moveTo>
                  <a:lnTo>
                    <a:pt x="17427" y="29542"/>
                  </a:lnTo>
                  <a:lnTo>
                    <a:pt x="17409" y="33143"/>
                  </a:lnTo>
                  <a:lnTo>
                    <a:pt x="8624" y="35807"/>
                  </a:lnTo>
                  <a:lnTo>
                    <a:pt x="8624" y="35807"/>
                  </a:lnTo>
                  <a:lnTo>
                    <a:pt x="14114" y="28336"/>
                  </a:lnTo>
                  <a:close/>
                  <a:moveTo>
                    <a:pt x="35249" y="28966"/>
                  </a:moveTo>
                  <a:lnTo>
                    <a:pt x="40740" y="36815"/>
                  </a:lnTo>
                  <a:lnTo>
                    <a:pt x="32009" y="33629"/>
                  </a:lnTo>
                  <a:lnTo>
                    <a:pt x="32027" y="29938"/>
                  </a:lnTo>
                  <a:lnTo>
                    <a:pt x="35249" y="28966"/>
                  </a:lnTo>
                  <a:close/>
                  <a:moveTo>
                    <a:pt x="21909" y="32981"/>
                  </a:moveTo>
                  <a:lnTo>
                    <a:pt x="23980" y="35951"/>
                  </a:lnTo>
                  <a:lnTo>
                    <a:pt x="20991" y="40002"/>
                  </a:lnTo>
                  <a:lnTo>
                    <a:pt x="18669" y="43152"/>
                  </a:lnTo>
                  <a:lnTo>
                    <a:pt x="18741" y="33953"/>
                  </a:lnTo>
                  <a:lnTo>
                    <a:pt x="21909" y="32981"/>
                  </a:lnTo>
                  <a:close/>
                  <a:moveTo>
                    <a:pt x="27436" y="33179"/>
                  </a:moveTo>
                  <a:lnTo>
                    <a:pt x="30856" y="34421"/>
                  </a:lnTo>
                  <a:lnTo>
                    <a:pt x="30802" y="43746"/>
                  </a:lnTo>
                  <a:lnTo>
                    <a:pt x="25402" y="35987"/>
                  </a:lnTo>
                  <a:lnTo>
                    <a:pt x="27436" y="33179"/>
                  </a:lnTo>
                  <a:close/>
                  <a:moveTo>
                    <a:pt x="17229" y="1"/>
                  </a:moveTo>
                  <a:lnTo>
                    <a:pt x="17175" y="4970"/>
                  </a:lnTo>
                  <a:lnTo>
                    <a:pt x="17121" y="13251"/>
                  </a:lnTo>
                  <a:lnTo>
                    <a:pt x="16725" y="13125"/>
                  </a:lnTo>
                  <a:lnTo>
                    <a:pt x="9344" y="10424"/>
                  </a:lnTo>
                  <a:lnTo>
                    <a:pt x="4645" y="8714"/>
                  </a:lnTo>
                  <a:lnTo>
                    <a:pt x="7526" y="12818"/>
                  </a:lnTo>
                  <a:lnTo>
                    <a:pt x="12458" y="19893"/>
                  </a:lnTo>
                  <a:lnTo>
                    <a:pt x="4555" y="22270"/>
                  </a:lnTo>
                  <a:lnTo>
                    <a:pt x="1" y="23656"/>
                  </a:lnTo>
                  <a:lnTo>
                    <a:pt x="4483" y="25276"/>
                  </a:lnTo>
                  <a:lnTo>
                    <a:pt x="12314" y="28120"/>
                  </a:lnTo>
                  <a:lnTo>
                    <a:pt x="7364" y="34853"/>
                  </a:lnTo>
                  <a:lnTo>
                    <a:pt x="4555" y="38688"/>
                  </a:lnTo>
                  <a:lnTo>
                    <a:pt x="9092" y="37301"/>
                  </a:lnTo>
                  <a:lnTo>
                    <a:pt x="17175" y="34871"/>
                  </a:lnTo>
                  <a:lnTo>
                    <a:pt x="17103" y="43152"/>
                  </a:lnTo>
                  <a:lnTo>
                    <a:pt x="17067" y="48031"/>
                  </a:lnTo>
                  <a:lnTo>
                    <a:pt x="19965" y="44106"/>
                  </a:lnTo>
                  <a:lnTo>
                    <a:pt x="22287" y="40956"/>
                  </a:lnTo>
                  <a:lnTo>
                    <a:pt x="24664" y="37715"/>
                  </a:lnTo>
                  <a:lnTo>
                    <a:pt x="29506" y="44646"/>
                  </a:lnTo>
                  <a:lnTo>
                    <a:pt x="32351" y="48715"/>
                  </a:lnTo>
                  <a:lnTo>
                    <a:pt x="32387" y="43746"/>
                  </a:lnTo>
                  <a:lnTo>
                    <a:pt x="32459" y="35465"/>
                  </a:lnTo>
                  <a:lnTo>
                    <a:pt x="40218" y="38291"/>
                  </a:lnTo>
                  <a:lnTo>
                    <a:pt x="44952" y="40038"/>
                  </a:lnTo>
                  <a:lnTo>
                    <a:pt x="44952" y="40038"/>
                  </a:lnTo>
                  <a:lnTo>
                    <a:pt x="42054" y="35879"/>
                  </a:lnTo>
                  <a:lnTo>
                    <a:pt x="37121" y="28876"/>
                  </a:lnTo>
                  <a:lnTo>
                    <a:pt x="45420" y="26392"/>
                  </a:lnTo>
                  <a:lnTo>
                    <a:pt x="50155" y="24970"/>
                  </a:lnTo>
                  <a:lnTo>
                    <a:pt x="45474" y="23386"/>
                  </a:lnTo>
                  <a:lnTo>
                    <a:pt x="37301" y="20577"/>
                  </a:lnTo>
                  <a:lnTo>
                    <a:pt x="42612" y="13647"/>
                  </a:lnTo>
                  <a:lnTo>
                    <a:pt x="45600" y="9758"/>
                  </a:lnTo>
                  <a:lnTo>
                    <a:pt x="40902" y="11180"/>
                  </a:lnTo>
                  <a:lnTo>
                    <a:pt x="32531" y="13701"/>
                  </a:lnTo>
                  <a:lnTo>
                    <a:pt x="32531" y="13701"/>
                  </a:lnTo>
                  <a:lnTo>
                    <a:pt x="32657" y="5510"/>
                  </a:lnTo>
                  <a:lnTo>
                    <a:pt x="32747" y="649"/>
                  </a:lnTo>
                  <a:lnTo>
                    <a:pt x="29830" y="4519"/>
                  </a:lnTo>
                  <a:lnTo>
                    <a:pt x="24898" y="11018"/>
                  </a:lnTo>
                  <a:lnTo>
                    <a:pt x="20055" y="4069"/>
                  </a:lnTo>
                  <a:lnTo>
                    <a:pt x="17229" y="1"/>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2" name="Google Shape;4542;p79"/>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3" name="Google Shape;4543;p79"/>
            <p:cNvSpPr/>
            <p:nvPr/>
          </p:nvSpPr>
          <p:spPr>
            <a:xfrm>
              <a:off x="3671150" y="2520850"/>
              <a:ext cx="563050" cy="599050"/>
            </a:xfrm>
            <a:custGeom>
              <a:rect l="l" t="t" r="r" b="b"/>
              <a:pathLst>
                <a:path w="22522" h="23962" extrusionOk="0">
                  <a:moveTo>
                    <a:pt x="11378" y="0"/>
                  </a:moveTo>
                  <a:lnTo>
                    <a:pt x="8731" y="3583"/>
                  </a:lnTo>
                  <a:lnTo>
                    <a:pt x="4375" y="2017"/>
                  </a:lnTo>
                  <a:lnTo>
                    <a:pt x="4357" y="6715"/>
                  </a:lnTo>
                  <a:lnTo>
                    <a:pt x="0" y="8011"/>
                  </a:lnTo>
                  <a:lnTo>
                    <a:pt x="2665" y="11828"/>
                  </a:lnTo>
                  <a:lnTo>
                    <a:pt x="54" y="15374"/>
                  </a:lnTo>
                  <a:lnTo>
                    <a:pt x="4267" y="16904"/>
                  </a:lnTo>
                  <a:lnTo>
                    <a:pt x="4249" y="21495"/>
                  </a:lnTo>
                  <a:lnTo>
                    <a:pt x="4249" y="21495"/>
                  </a:lnTo>
                  <a:lnTo>
                    <a:pt x="8515" y="20199"/>
                  </a:lnTo>
                  <a:lnTo>
                    <a:pt x="11162" y="23961"/>
                  </a:lnTo>
                  <a:lnTo>
                    <a:pt x="13808" y="20397"/>
                  </a:lnTo>
                  <a:lnTo>
                    <a:pt x="18147" y="21963"/>
                  </a:lnTo>
                  <a:lnTo>
                    <a:pt x="18183" y="17282"/>
                  </a:lnTo>
                  <a:lnTo>
                    <a:pt x="22521" y="15968"/>
                  </a:lnTo>
                  <a:lnTo>
                    <a:pt x="19857" y="12152"/>
                  </a:lnTo>
                  <a:lnTo>
                    <a:pt x="22467" y="8605"/>
                  </a:lnTo>
                  <a:lnTo>
                    <a:pt x="18273" y="7075"/>
                  </a:lnTo>
                  <a:lnTo>
                    <a:pt x="18417" y="2323"/>
                  </a:lnTo>
                  <a:lnTo>
                    <a:pt x="14006" y="3781"/>
                  </a:lnTo>
                  <a:lnTo>
                    <a:pt x="11378" y="0"/>
                  </a:lnTo>
                  <a:close/>
                </a:path>
              </a:pathLst>
            </a:custGeom>
            <a:solidFill>
              <a:srgbClr val="AACBD4"/>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44" name="Google Shape;4544;p79"/>
            <p:cNvSpPr/>
            <p:nvPr/>
          </p:nvSpPr>
          <p:spPr>
            <a:xfrm>
              <a:off x="3639650" y="2486650"/>
              <a:ext cx="626500" cy="668800"/>
            </a:xfrm>
            <a:custGeom>
              <a:rect l="l" t="t" r="r" b="b"/>
              <a:pathLst>
                <a:path w="25060" h="26752" extrusionOk="0">
                  <a:moveTo>
                    <a:pt x="12620" y="2719"/>
                  </a:moveTo>
                  <a:lnTo>
                    <a:pt x="14708" y="5743"/>
                  </a:lnTo>
                  <a:cubicBezTo>
                    <a:pt x="14816" y="5905"/>
                    <a:pt x="14996" y="5995"/>
                    <a:pt x="15176" y="5995"/>
                  </a:cubicBezTo>
                  <a:cubicBezTo>
                    <a:pt x="15230" y="5995"/>
                    <a:pt x="15302" y="5995"/>
                    <a:pt x="15338" y="5959"/>
                  </a:cubicBezTo>
                  <a:lnTo>
                    <a:pt x="15356" y="5959"/>
                  </a:lnTo>
                  <a:lnTo>
                    <a:pt x="18849" y="4825"/>
                  </a:lnTo>
                  <a:lnTo>
                    <a:pt x="18723" y="8569"/>
                  </a:lnTo>
                  <a:cubicBezTo>
                    <a:pt x="18723" y="8821"/>
                    <a:pt x="18849" y="9073"/>
                    <a:pt x="19101" y="9145"/>
                  </a:cubicBezTo>
                  <a:lnTo>
                    <a:pt x="22467" y="10351"/>
                  </a:lnTo>
                  <a:lnTo>
                    <a:pt x="20397" y="13160"/>
                  </a:lnTo>
                  <a:cubicBezTo>
                    <a:pt x="20361" y="13214"/>
                    <a:pt x="20343" y="13250"/>
                    <a:pt x="20307" y="13322"/>
                  </a:cubicBezTo>
                  <a:lnTo>
                    <a:pt x="20307" y="13340"/>
                  </a:lnTo>
                  <a:cubicBezTo>
                    <a:pt x="20289" y="13394"/>
                    <a:pt x="20289" y="13466"/>
                    <a:pt x="20289" y="13502"/>
                  </a:cubicBezTo>
                  <a:lnTo>
                    <a:pt x="20289" y="13520"/>
                  </a:lnTo>
                  <a:cubicBezTo>
                    <a:pt x="20289" y="13574"/>
                    <a:pt x="20289" y="13628"/>
                    <a:pt x="20307" y="13682"/>
                  </a:cubicBezTo>
                  <a:lnTo>
                    <a:pt x="20307" y="13700"/>
                  </a:lnTo>
                  <a:lnTo>
                    <a:pt x="20379" y="13844"/>
                  </a:lnTo>
                  <a:lnTo>
                    <a:pt x="20379" y="13862"/>
                  </a:lnTo>
                  <a:lnTo>
                    <a:pt x="22503" y="16904"/>
                  </a:lnTo>
                  <a:lnTo>
                    <a:pt x="19029" y="17930"/>
                  </a:lnTo>
                  <a:cubicBezTo>
                    <a:pt x="18777" y="18002"/>
                    <a:pt x="18632" y="18218"/>
                    <a:pt x="18632" y="18470"/>
                  </a:cubicBezTo>
                  <a:lnTo>
                    <a:pt x="18596" y="22215"/>
                  </a:lnTo>
                  <a:lnTo>
                    <a:pt x="15158" y="20955"/>
                  </a:lnTo>
                  <a:cubicBezTo>
                    <a:pt x="15086" y="20919"/>
                    <a:pt x="15032" y="20901"/>
                    <a:pt x="14960" y="20901"/>
                  </a:cubicBezTo>
                  <a:cubicBezTo>
                    <a:pt x="14906" y="20901"/>
                    <a:pt x="14852" y="20901"/>
                    <a:pt x="14798" y="20919"/>
                  </a:cubicBezTo>
                  <a:cubicBezTo>
                    <a:pt x="14690" y="20973"/>
                    <a:pt x="14582" y="21045"/>
                    <a:pt x="14510" y="21135"/>
                  </a:cubicBezTo>
                  <a:lnTo>
                    <a:pt x="12422" y="23961"/>
                  </a:lnTo>
                  <a:lnTo>
                    <a:pt x="10315" y="20973"/>
                  </a:lnTo>
                  <a:cubicBezTo>
                    <a:pt x="10207" y="20811"/>
                    <a:pt x="10027" y="20721"/>
                    <a:pt x="9847" y="20721"/>
                  </a:cubicBezTo>
                  <a:cubicBezTo>
                    <a:pt x="9811" y="20721"/>
                    <a:pt x="9739" y="20721"/>
                    <a:pt x="9685" y="20739"/>
                  </a:cubicBezTo>
                  <a:lnTo>
                    <a:pt x="6301" y="21783"/>
                  </a:lnTo>
                  <a:lnTo>
                    <a:pt x="6301" y="21783"/>
                  </a:lnTo>
                  <a:lnTo>
                    <a:pt x="6319" y="18128"/>
                  </a:lnTo>
                  <a:cubicBezTo>
                    <a:pt x="6319" y="17894"/>
                    <a:pt x="6157" y="17660"/>
                    <a:pt x="5941" y="17570"/>
                  </a:cubicBezTo>
                  <a:lnTo>
                    <a:pt x="2556" y="16364"/>
                  </a:lnTo>
                  <a:lnTo>
                    <a:pt x="4627" y="13538"/>
                  </a:lnTo>
                  <a:cubicBezTo>
                    <a:pt x="4789" y="13340"/>
                    <a:pt x="4789" y="13070"/>
                    <a:pt x="4627" y="12872"/>
                  </a:cubicBezTo>
                  <a:lnTo>
                    <a:pt x="2520" y="9829"/>
                  </a:lnTo>
                  <a:lnTo>
                    <a:pt x="5977" y="8803"/>
                  </a:lnTo>
                  <a:cubicBezTo>
                    <a:pt x="6229" y="8731"/>
                    <a:pt x="6391" y="8497"/>
                    <a:pt x="6391" y="8263"/>
                  </a:cubicBezTo>
                  <a:lnTo>
                    <a:pt x="6409" y="4519"/>
                  </a:lnTo>
                  <a:lnTo>
                    <a:pt x="9847" y="5779"/>
                  </a:lnTo>
                  <a:cubicBezTo>
                    <a:pt x="9919" y="5797"/>
                    <a:pt x="9955" y="5797"/>
                    <a:pt x="10027" y="5833"/>
                  </a:cubicBezTo>
                  <a:lnTo>
                    <a:pt x="10045" y="5833"/>
                  </a:lnTo>
                  <a:cubicBezTo>
                    <a:pt x="10225" y="5833"/>
                    <a:pt x="10387" y="5743"/>
                    <a:pt x="10495" y="5599"/>
                  </a:cubicBezTo>
                  <a:lnTo>
                    <a:pt x="12620" y="2719"/>
                  </a:lnTo>
                  <a:close/>
                  <a:moveTo>
                    <a:pt x="12656" y="0"/>
                  </a:moveTo>
                  <a:lnTo>
                    <a:pt x="11360" y="1782"/>
                  </a:lnTo>
                  <a:lnTo>
                    <a:pt x="9721" y="4015"/>
                  </a:lnTo>
                  <a:lnTo>
                    <a:pt x="6985" y="3025"/>
                  </a:lnTo>
                  <a:lnTo>
                    <a:pt x="4879" y="2251"/>
                  </a:lnTo>
                  <a:lnTo>
                    <a:pt x="4861" y="4501"/>
                  </a:lnTo>
                  <a:lnTo>
                    <a:pt x="4825" y="7489"/>
                  </a:lnTo>
                  <a:lnTo>
                    <a:pt x="2088" y="8335"/>
                  </a:lnTo>
                  <a:lnTo>
                    <a:pt x="0" y="8965"/>
                  </a:lnTo>
                  <a:lnTo>
                    <a:pt x="1260" y="10766"/>
                  </a:lnTo>
                  <a:lnTo>
                    <a:pt x="2971" y="13214"/>
                  </a:lnTo>
                  <a:lnTo>
                    <a:pt x="1314" y="15464"/>
                  </a:lnTo>
                  <a:lnTo>
                    <a:pt x="54" y="17174"/>
                  </a:lnTo>
                  <a:lnTo>
                    <a:pt x="2034" y="17894"/>
                  </a:lnTo>
                  <a:lnTo>
                    <a:pt x="4735" y="18884"/>
                  </a:lnTo>
                  <a:lnTo>
                    <a:pt x="4717" y="21837"/>
                  </a:lnTo>
                  <a:lnTo>
                    <a:pt x="4699" y="23997"/>
                  </a:lnTo>
                  <a:lnTo>
                    <a:pt x="6751" y="23367"/>
                  </a:lnTo>
                  <a:lnTo>
                    <a:pt x="9451" y="22557"/>
                  </a:lnTo>
                  <a:lnTo>
                    <a:pt x="11126" y="24951"/>
                  </a:lnTo>
                  <a:lnTo>
                    <a:pt x="12386" y="26751"/>
                  </a:lnTo>
                  <a:lnTo>
                    <a:pt x="13700" y="24987"/>
                  </a:lnTo>
                  <a:lnTo>
                    <a:pt x="15338" y="22755"/>
                  </a:lnTo>
                  <a:lnTo>
                    <a:pt x="18056" y="23745"/>
                  </a:lnTo>
                  <a:lnTo>
                    <a:pt x="20181" y="24501"/>
                  </a:lnTo>
                  <a:lnTo>
                    <a:pt x="20199" y="22251"/>
                  </a:lnTo>
                  <a:lnTo>
                    <a:pt x="20217" y="19263"/>
                  </a:lnTo>
                  <a:lnTo>
                    <a:pt x="22971" y="18434"/>
                  </a:lnTo>
                  <a:lnTo>
                    <a:pt x="25059" y="17804"/>
                  </a:lnTo>
                  <a:lnTo>
                    <a:pt x="23799" y="16004"/>
                  </a:lnTo>
                  <a:lnTo>
                    <a:pt x="22089" y="13538"/>
                  </a:lnTo>
                  <a:lnTo>
                    <a:pt x="23727" y="11288"/>
                  </a:lnTo>
                  <a:lnTo>
                    <a:pt x="24987" y="9577"/>
                  </a:lnTo>
                  <a:lnTo>
                    <a:pt x="23007" y="8875"/>
                  </a:lnTo>
                  <a:lnTo>
                    <a:pt x="20343" y="7903"/>
                  </a:lnTo>
                  <a:lnTo>
                    <a:pt x="20451" y="4861"/>
                  </a:lnTo>
                  <a:lnTo>
                    <a:pt x="20523" y="2593"/>
                  </a:lnTo>
                  <a:lnTo>
                    <a:pt x="18362" y="3313"/>
                  </a:lnTo>
                  <a:lnTo>
                    <a:pt x="15590" y="4231"/>
                  </a:lnTo>
                  <a:lnTo>
                    <a:pt x="13916" y="1836"/>
                  </a:lnTo>
                  <a:lnTo>
                    <a:pt x="12656" y="0"/>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7" name="Google Shape;4522;p79"/>
          <p:cNvSpPr/>
          <p:nvPr/>
        </p:nvSpPr>
        <p:spPr>
          <a:xfrm>
            <a:off x="6131694" y="3666240"/>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4529;p79"/>
          <p:cNvSpPr txBox="1"/>
          <p:nvPr/>
        </p:nvSpPr>
        <p:spPr>
          <a:xfrm>
            <a:off x="3374536" y="3742253"/>
            <a:ext cx="2455767" cy="653700"/>
          </a:xfrm>
          <a:prstGeom prst="rect">
            <a:avLst/>
          </a:prstGeom>
          <a:noFill/>
          <a:ln>
            <a:noFill/>
          </a:ln>
        </p:spPr>
        <p:txBody>
          <a:bodyPr spcFirstLastPara="1" wrap="square" lIns="91425" tIns="91425" rIns="91425" bIns="91425" anchor="t" anchorCtr="0">
            <a:noAutofit/>
          </a:bodyPr>
          <a:lstStyle/>
          <a:p>
            <a:pPr lvl="0" algn="r"/>
            <a:r>
              <a:rPr lang="ar-SA" sz="1200" b="1">
                <a:solidFill>
                  <a:srgbClr val="121E54"/>
                </a:solidFill>
                <a:latin typeface="Simplified Arabic" panose="02020603050405020304" pitchFamily="18" charset="-78"/>
                <a:ea typeface="Spectral"/>
                <a:cs typeface="Simplified Arabic" panose="02020603050405020304" pitchFamily="18" charset="-78"/>
              </a:rPr>
              <a:t>وضع الضوابط للاستخدام للانتفاع من الفرص  للحماية من المخاطر ومعالجة التحديات </a:t>
            </a:r>
            <a:endParaRPr lang="en-US" sz="1200" b="1">
              <a:solidFill>
                <a:srgbClr val="121E54"/>
              </a:solidFill>
              <a:latin typeface="Simplified Arabic" panose="02020603050405020304" pitchFamily="18" charset="-78"/>
              <a:ea typeface="Spectral"/>
              <a:cs typeface="Simplified Arabic" panose="02020603050405020304" pitchFamily="18" charset="-78"/>
            </a:endParaRPr>
          </a:p>
          <a:p>
            <a:pPr lvl="0" algn="r"/>
            <a:endParaRPr b="1">
              <a:solidFill>
                <a:srgbClr val="121E54"/>
              </a:solidFill>
              <a:latin typeface="Times New Roman" panose="02020603050405020304" pitchFamily="18" charset="0"/>
              <a:ea typeface="Spectral"/>
              <a:cs typeface="Times New Roman" panose="02020603050405020304" pitchFamily="18" charset="0"/>
              <a:sym typeface="Spectral"/>
            </a:endParaRPr>
          </a:p>
        </p:txBody>
      </p:sp>
    </p:spTree>
    <p:extLst>
      <p:ext uri="{BB962C8B-B14F-4D97-AF65-F5344CB8AC3E}">
        <p14:creationId xmlns:p14="http://schemas.microsoft.com/office/powerpoint/2010/main" val="4115996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45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1" nodeType="clickEffect">
                                  <p:childTnLst>
                                    <p:set>
                                      <p:cBhvr>
                                        <p:cTn id="11" dur="1" fill="hold">
                                          <p:stCondLst>
                                            <p:cond delay="0"/>
                                          </p:stCondLst>
                                        </p:cTn>
                                        <p:tgtEl>
                                          <p:spTgt spid="452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2" nodeType="clickEffect">
                                  <p:childTnLst>
                                    <p:set>
                                      <p:cBhvr>
                                        <p:cTn id="16" dur="1" fill="hold">
                                          <p:stCondLst>
                                            <p:cond delay="0"/>
                                          </p:stCondLst>
                                        </p:cTn>
                                        <p:tgtEl>
                                          <p:spTgt spid="45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3" nodeType="clickEffec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7" grpId="0"/>
      <p:bldP spid="4528" grpId="1"/>
      <p:bldP spid="4529" grpId="2"/>
      <p:bldP spid="31" grpId="3"/>
    </p:bldLs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320"/>
        <p:cNvGrpSpPr/>
        <p:nvPr/>
      </p:nvGrpSpPr>
      <p:grpSpPr>
        <a:xfrm>
          <a:off x="0" y="0"/>
          <a:ext cx="0" cy="0"/>
        </a:xfrm>
      </p:grpSpPr>
      <p:grpSp>
        <p:nvGrpSpPr>
          <p:cNvPr id="3321" name="Google Shape;3321;p54"/>
          <p:cNvGrpSpPr/>
          <p:nvPr/>
        </p:nvGrpSpPr>
        <p:grpSpPr>
          <a:xfrm>
            <a:off x="6253279" y="1077985"/>
            <a:ext cx="2208303" cy="2340586"/>
            <a:chOff x="564400" y="1776000"/>
            <a:chExt cx="2020775" cy="2141825"/>
          </a:xfrm>
        </p:grpSpPr>
        <p:sp>
          <p:nvSpPr>
            <p:cNvPr id="3322" name="Google Shape;3322;p54"/>
            <p:cNvSpPr/>
            <p:nvPr/>
          </p:nvSpPr>
          <p:spPr>
            <a:xfrm>
              <a:off x="593427" y="1805948"/>
              <a:ext cx="1965875" cy="2081950"/>
            </a:xfrm>
            <a:custGeom>
              <a:rect l="l" t="t" r="r" b="b"/>
              <a:pathLst>
                <a:path w="78635" h="83278" extrusionOk="0">
                  <a:moveTo>
                    <a:pt x="30101" y="13250"/>
                  </a:moveTo>
                  <a:lnTo>
                    <a:pt x="39084" y="26103"/>
                  </a:lnTo>
                  <a:lnTo>
                    <a:pt x="48553" y="13574"/>
                  </a:lnTo>
                  <a:lnTo>
                    <a:pt x="48283" y="28965"/>
                  </a:lnTo>
                  <a:lnTo>
                    <a:pt x="63513" y="24339"/>
                  </a:lnTo>
                  <a:lnTo>
                    <a:pt x="63513" y="24339"/>
                  </a:lnTo>
                  <a:lnTo>
                    <a:pt x="53576" y="37300"/>
                  </a:lnTo>
                  <a:lnTo>
                    <a:pt x="68823" y="42521"/>
                  </a:lnTo>
                  <a:lnTo>
                    <a:pt x="53720" y="47094"/>
                  </a:lnTo>
                  <a:lnTo>
                    <a:pt x="62919" y="60235"/>
                  </a:lnTo>
                  <a:lnTo>
                    <a:pt x="47905" y="54763"/>
                  </a:lnTo>
                  <a:lnTo>
                    <a:pt x="47779" y="70226"/>
                  </a:lnTo>
                  <a:lnTo>
                    <a:pt x="38832" y="57409"/>
                  </a:lnTo>
                  <a:lnTo>
                    <a:pt x="29687" y="69830"/>
                  </a:lnTo>
                  <a:lnTo>
                    <a:pt x="29813" y="54312"/>
                  </a:lnTo>
                  <a:lnTo>
                    <a:pt x="15051" y="58777"/>
                  </a:lnTo>
                  <a:lnTo>
                    <a:pt x="24322" y="46175"/>
                  </a:lnTo>
                  <a:lnTo>
                    <a:pt x="9614" y="40811"/>
                  </a:lnTo>
                  <a:lnTo>
                    <a:pt x="24178" y="36436"/>
                  </a:lnTo>
                  <a:lnTo>
                    <a:pt x="14979" y="23259"/>
                  </a:lnTo>
                  <a:lnTo>
                    <a:pt x="14979" y="23259"/>
                  </a:lnTo>
                  <a:lnTo>
                    <a:pt x="29993" y="28731"/>
                  </a:lnTo>
                  <a:lnTo>
                    <a:pt x="30101" y="13250"/>
                  </a:lnTo>
                  <a:close/>
                  <a:moveTo>
                    <a:pt x="39804" y="0"/>
                  </a:moveTo>
                  <a:lnTo>
                    <a:pt x="39228" y="216"/>
                  </a:lnTo>
                  <a:lnTo>
                    <a:pt x="39192" y="216"/>
                  </a:lnTo>
                  <a:lnTo>
                    <a:pt x="36473" y="1026"/>
                  </a:lnTo>
                  <a:lnTo>
                    <a:pt x="32513" y="2268"/>
                  </a:lnTo>
                  <a:lnTo>
                    <a:pt x="29543" y="3186"/>
                  </a:lnTo>
                  <a:lnTo>
                    <a:pt x="29471" y="11269"/>
                  </a:lnTo>
                  <a:lnTo>
                    <a:pt x="24970" y="4591"/>
                  </a:lnTo>
                  <a:lnTo>
                    <a:pt x="15177" y="7597"/>
                  </a:lnTo>
                  <a:lnTo>
                    <a:pt x="9362" y="15608"/>
                  </a:lnTo>
                  <a:lnTo>
                    <a:pt x="10568" y="17552"/>
                  </a:lnTo>
                  <a:lnTo>
                    <a:pt x="13809" y="22233"/>
                  </a:lnTo>
                  <a:lnTo>
                    <a:pt x="6356" y="19550"/>
                  </a:lnTo>
                  <a:lnTo>
                    <a:pt x="451" y="27507"/>
                  </a:lnTo>
                  <a:lnTo>
                    <a:pt x="271" y="37805"/>
                  </a:lnTo>
                  <a:lnTo>
                    <a:pt x="8318" y="40721"/>
                  </a:lnTo>
                  <a:lnTo>
                    <a:pt x="181" y="43187"/>
                  </a:lnTo>
                  <a:lnTo>
                    <a:pt x="1" y="53502"/>
                  </a:lnTo>
                  <a:lnTo>
                    <a:pt x="5852" y="62017"/>
                  </a:lnTo>
                  <a:lnTo>
                    <a:pt x="14007" y="59515"/>
                  </a:lnTo>
                  <a:lnTo>
                    <a:pt x="8930" y="66428"/>
                  </a:lnTo>
                  <a:lnTo>
                    <a:pt x="14763" y="74637"/>
                  </a:lnTo>
                  <a:lnTo>
                    <a:pt x="14979" y="74979"/>
                  </a:lnTo>
                  <a:lnTo>
                    <a:pt x="24160" y="78201"/>
                  </a:lnTo>
                  <a:lnTo>
                    <a:pt x="29308" y="71288"/>
                  </a:lnTo>
                  <a:lnTo>
                    <a:pt x="29254" y="80001"/>
                  </a:lnTo>
                  <a:lnTo>
                    <a:pt x="34709" y="81982"/>
                  </a:lnTo>
                  <a:lnTo>
                    <a:pt x="38364" y="83278"/>
                  </a:lnTo>
                  <a:lnTo>
                    <a:pt x="48301" y="80272"/>
                  </a:lnTo>
                  <a:lnTo>
                    <a:pt x="48373" y="72189"/>
                  </a:lnTo>
                  <a:lnTo>
                    <a:pt x="53071" y="78849"/>
                  </a:lnTo>
                  <a:lnTo>
                    <a:pt x="62433" y="76005"/>
                  </a:lnTo>
                  <a:lnTo>
                    <a:pt x="63747" y="74367"/>
                  </a:lnTo>
                  <a:lnTo>
                    <a:pt x="68625" y="67778"/>
                  </a:lnTo>
                  <a:lnTo>
                    <a:pt x="64089" y="61297"/>
                  </a:lnTo>
                  <a:lnTo>
                    <a:pt x="72064" y="63872"/>
                  </a:lnTo>
                  <a:lnTo>
                    <a:pt x="78221" y="55807"/>
                  </a:lnTo>
                  <a:lnTo>
                    <a:pt x="78365" y="45563"/>
                  </a:lnTo>
                  <a:lnTo>
                    <a:pt x="70174" y="42629"/>
                  </a:lnTo>
                  <a:lnTo>
                    <a:pt x="78455" y="40199"/>
                  </a:lnTo>
                  <a:lnTo>
                    <a:pt x="78581" y="33520"/>
                  </a:lnTo>
                  <a:lnTo>
                    <a:pt x="78581" y="33502"/>
                  </a:lnTo>
                  <a:lnTo>
                    <a:pt x="78617" y="30208"/>
                  </a:lnTo>
                  <a:lnTo>
                    <a:pt x="78635" y="29722"/>
                  </a:lnTo>
                  <a:lnTo>
                    <a:pt x="78365" y="29398"/>
                  </a:lnTo>
                  <a:lnTo>
                    <a:pt x="74710" y="24069"/>
                  </a:lnTo>
                  <a:lnTo>
                    <a:pt x="74638" y="23943"/>
                  </a:lnTo>
                  <a:lnTo>
                    <a:pt x="74566" y="23889"/>
                  </a:lnTo>
                  <a:lnTo>
                    <a:pt x="72658" y="21117"/>
                  </a:lnTo>
                  <a:lnTo>
                    <a:pt x="64557" y="23583"/>
                  </a:lnTo>
                  <a:lnTo>
                    <a:pt x="69634" y="16742"/>
                  </a:lnTo>
                  <a:lnTo>
                    <a:pt x="63837" y="8299"/>
                  </a:lnTo>
                  <a:lnTo>
                    <a:pt x="54242" y="4969"/>
                  </a:lnTo>
                  <a:lnTo>
                    <a:pt x="48877" y="12079"/>
                  </a:lnTo>
                  <a:lnTo>
                    <a:pt x="49021" y="3168"/>
                  </a:lnTo>
                  <a:lnTo>
                    <a:pt x="39804" y="0"/>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3" name="Google Shape;3323;p54"/>
            <p:cNvSpPr/>
            <p:nvPr/>
          </p:nvSpPr>
          <p:spPr>
            <a:xfrm>
              <a:off x="564400" y="1776000"/>
              <a:ext cx="2020775" cy="2141825"/>
            </a:xfrm>
            <a:custGeom>
              <a:rect l="l" t="t" r="r" b="b"/>
              <a:pathLst>
                <a:path w="80831" h="85673" extrusionOk="0">
                  <a:moveTo>
                    <a:pt x="40956" y="2377"/>
                  </a:moveTo>
                  <a:lnTo>
                    <a:pt x="49057" y="5186"/>
                  </a:lnTo>
                  <a:lnTo>
                    <a:pt x="48895" y="13809"/>
                  </a:lnTo>
                  <a:lnTo>
                    <a:pt x="48895" y="13989"/>
                  </a:lnTo>
                  <a:lnTo>
                    <a:pt x="46681" y="16923"/>
                  </a:lnTo>
                  <a:lnTo>
                    <a:pt x="40218" y="25456"/>
                  </a:lnTo>
                  <a:lnTo>
                    <a:pt x="31685" y="13268"/>
                  </a:lnTo>
                  <a:lnTo>
                    <a:pt x="31757" y="5222"/>
                  </a:lnTo>
                  <a:lnTo>
                    <a:pt x="33953" y="4519"/>
                  </a:lnTo>
                  <a:lnTo>
                    <a:pt x="37913" y="3295"/>
                  </a:lnTo>
                  <a:lnTo>
                    <a:pt x="40524" y="2503"/>
                  </a:lnTo>
                  <a:cubicBezTo>
                    <a:pt x="40596" y="2503"/>
                    <a:pt x="40650" y="2485"/>
                    <a:pt x="40704" y="2449"/>
                  </a:cubicBezTo>
                  <a:lnTo>
                    <a:pt x="40956" y="2377"/>
                  </a:lnTo>
                  <a:close/>
                  <a:moveTo>
                    <a:pt x="25636" y="7094"/>
                  </a:moveTo>
                  <a:lnTo>
                    <a:pt x="30118" y="13737"/>
                  </a:lnTo>
                  <a:lnTo>
                    <a:pt x="29992" y="28354"/>
                  </a:lnTo>
                  <a:lnTo>
                    <a:pt x="17661" y="23854"/>
                  </a:lnTo>
                  <a:lnTo>
                    <a:pt x="16221" y="23332"/>
                  </a:lnTo>
                  <a:lnTo>
                    <a:pt x="16113" y="23188"/>
                  </a:lnTo>
                  <a:lnTo>
                    <a:pt x="12602" y="18165"/>
                  </a:lnTo>
                  <a:lnTo>
                    <a:pt x="11792" y="16887"/>
                  </a:lnTo>
                  <a:lnTo>
                    <a:pt x="16977" y="9776"/>
                  </a:lnTo>
                  <a:lnTo>
                    <a:pt x="25636" y="7094"/>
                  </a:lnTo>
                  <a:close/>
                  <a:moveTo>
                    <a:pt x="55772" y="7508"/>
                  </a:moveTo>
                  <a:lnTo>
                    <a:pt x="64251" y="10442"/>
                  </a:lnTo>
                  <a:lnTo>
                    <a:pt x="69399" y="17913"/>
                  </a:lnTo>
                  <a:lnTo>
                    <a:pt x="64539" y="24448"/>
                  </a:lnTo>
                  <a:lnTo>
                    <a:pt x="50515" y="28696"/>
                  </a:lnTo>
                  <a:lnTo>
                    <a:pt x="50767" y="14133"/>
                  </a:lnTo>
                  <a:lnTo>
                    <a:pt x="55772" y="7508"/>
                  </a:lnTo>
                  <a:close/>
                  <a:moveTo>
                    <a:pt x="7886" y="22054"/>
                  </a:moveTo>
                  <a:lnTo>
                    <a:pt x="14781" y="24538"/>
                  </a:lnTo>
                  <a:lnTo>
                    <a:pt x="17751" y="28804"/>
                  </a:lnTo>
                  <a:lnTo>
                    <a:pt x="23512" y="37049"/>
                  </a:lnTo>
                  <a:lnTo>
                    <a:pt x="10226" y="41082"/>
                  </a:lnTo>
                  <a:lnTo>
                    <a:pt x="2521" y="38255"/>
                  </a:lnTo>
                  <a:lnTo>
                    <a:pt x="2683" y="29110"/>
                  </a:lnTo>
                  <a:lnTo>
                    <a:pt x="7886" y="22054"/>
                  </a:lnTo>
                  <a:close/>
                  <a:moveTo>
                    <a:pt x="73324" y="23638"/>
                  </a:moveTo>
                  <a:lnTo>
                    <a:pt x="74854" y="25834"/>
                  </a:lnTo>
                  <a:lnTo>
                    <a:pt x="78599" y="31289"/>
                  </a:lnTo>
                  <a:lnTo>
                    <a:pt x="78635" y="31307"/>
                  </a:lnTo>
                  <a:lnTo>
                    <a:pt x="78635" y="31325"/>
                  </a:lnTo>
                  <a:lnTo>
                    <a:pt x="78581" y="34619"/>
                  </a:lnTo>
                  <a:lnTo>
                    <a:pt x="78581" y="34637"/>
                  </a:lnTo>
                  <a:lnTo>
                    <a:pt x="78491" y="40578"/>
                  </a:lnTo>
                  <a:lnTo>
                    <a:pt x="70750" y="42846"/>
                  </a:lnTo>
                  <a:lnTo>
                    <a:pt x="56528" y="37985"/>
                  </a:lnTo>
                  <a:lnTo>
                    <a:pt x="65799" y="25906"/>
                  </a:lnTo>
                  <a:lnTo>
                    <a:pt x="73324" y="23638"/>
                  </a:lnTo>
                  <a:close/>
                  <a:moveTo>
                    <a:pt x="9974" y="42936"/>
                  </a:moveTo>
                  <a:lnTo>
                    <a:pt x="23656" y="47941"/>
                  </a:lnTo>
                  <a:lnTo>
                    <a:pt x="15015" y="59660"/>
                  </a:lnTo>
                  <a:lnTo>
                    <a:pt x="7436" y="61928"/>
                  </a:lnTo>
                  <a:lnTo>
                    <a:pt x="2233" y="54367"/>
                  </a:lnTo>
                  <a:lnTo>
                    <a:pt x="2395" y="45204"/>
                  </a:lnTo>
                  <a:lnTo>
                    <a:pt x="9974" y="42936"/>
                  </a:lnTo>
                  <a:close/>
                  <a:moveTo>
                    <a:pt x="70498" y="44736"/>
                  </a:moveTo>
                  <a:lnTo>
                    <a:pt x="78365" y="47563"/>
                  </a:lnTo>
                  <a:lnTo>
                    <a:pt x="78203" y="56654"/>
                  </a:lnTo>
                  <a:lnTo>
                    <a:pt x="72748" y="63800"/>
                  </a:lnTo>
                  <a:lnTo>
                    <a:pt x="65331" y="61388"/>
                  </a:lnTo>
                  <a:lnTo>
                    <a:pt x="56618" y="48931"/>
                  </a:lnTo>
                  <a:lnTo>
                    <a:pt x="70498" y="44736"/>
                  </a:lnTo>
                  <a:close/>
                  <a:moveTo>
                    <a:pt x="32279" y="17931"/>
                  </a:moveTo>
                  <a:lnTo>
                    <a:pt x="38399" y="26716"/>
                  </a:lnTo>
                  <a:lnTo>
                    <a:pt x="40128" y="29200"/>
                  </a:lnTo>
                  <a:lnTo>
                    <a:pt x="41946" y="26788"/>
                  </a:lnTo>
                  <a:lnTo>
                    <a:pt x="48409" y="18255"/>
                  </a:lnTo>
                  <a:lnTo>
                    <a:pt x="48463" y="18165"/>
                  </a:lnTo>
                  <a:lnTo>
                    <a:pt x="48283" y="28678"/>
                  </a:lnTo>
                  <a:lnTo>
                    <a:pt x="48247" y="31685"/>
                  </a:lnTo>
                  <a:lnTo>
                    <a:pt x="51145" y="30803"/>
                  </a:lnTo>
                  <a:lnTo>
                    <a:pt x="61676" y="27634"/>
                  </a:lnTo>
                  <a:lnTo>
                    <a:pt x="54746" y="36653"/>
                  </a:lnTo>
                  <a:lnTo>
                    <a:pt x="52873" y="39102"/>
                  </a:lnTo>
                  <a:lnTo>
                    <a:pt x="55790" y="40092"/>
                  </a:lnTo>
                  <a:lnTo>
                    <a:pt x="66357" y="43710"/>
                  </a:lnTo>
                  <a:lnTo>
                    <a:pt x="55988" y="46842"/>
                  </a:lnTo>
                  <a:lnTo>
                    <a:pt x="53089" y="47707"/>
                  </a:lnTo>
                  <a:lnTo>
                    <a:pt x="54818" y="50209"/>
                  </a:lnTo>
                  <a:lnTo>
                    <a:pt x="61118" y="59264"/>
                  </a:lnTo>
                  <a:lnTo>
                    <a:pt x="61118" y="59264"/>
                  </a:lnTo>
                  <a:lnTo>
                    <a:pt x="50857" y="55519"/>
                  </a:lnTo>
                  <a:lnTo>
                    <a:pt x="47923" y="54439"/>
                  </a:lnTo>
                  <a:lnTo>
                    <a:pt x="47905" y="57572"/>
                  </a:lnTo>
                  <a:lnTo>
                    <a:pt x="47815" y="68013"/>
                  </a:lnTo>
                  <a:lnTo>
                    <a:pt x="41694" y="59246"/>
                  </a:lnTo>
                  <a:lnTo>
                    <a:pt x="39948" y="56726"/>
                  </a:lnTo>
                  <a:lnTo>
                    <a:pt x="38111" y="59210"/>
                  </a:lnTo>
                  <a:lnTo>
                    <a:pt x="35915" y="62216"/>
                  </a:lnTo>
                  <a:lnTo>
                    <a:pt x="31901" y="67671"/>
                  </a:lnTo>
                  <a:lnTo>
                    <a:pt x="31991" y="57050"/>
                  </a:lnTo>
                  <a:lnTo>
                    <a:pt x="32027" y="54061"/>
                  </a:lnTo>
                  <a:lnTo>
                    <a:pt x="32027" y="54061"/>
                  </a:lnTo>
                  <a:lnTo>
                    <a:pt x="29164" y="54907"/>
                  </a:lnTo>
                  <a:lnTo>
                    <a:pt x="18993" y="57968"/>
                  </a:lnTo>
                  <a:lnTo>
                    <a:pt x="25420" y="49219"/>
                  </a:lnTo>
                  <a:lnTo>
                    <a:pt x="27184" y="46860"/>
                  </a:lnTo>
                  <a:lnTo>
                    <a:pt x="24412" y="45834"/>
                  </a:lnTo>
                  <a:lnTo>
                    <a:pt x="14222" y="42126"/>
                  </a:lnTo>
                  <a:lnTo>
                    <a:pt x="24160" y="39138"/>
                  </a:lnTo>
                  <a:lnTo>
                    <a:pt x="27076" y="38255"/>
                  </a:lnTo>
                  <a:lnTo>
                    <a:pt x="25330" y="35753"/>
                  </a:lnTo>
                  <a:lnTo>
                    <a:pt x="19587" y="27526"/>
                  </a:lnTo>
                  <a:lnTo>
                    <a:pt x="18993" y="26698"/>
                  </a:lnTo>
                  <a:lnTo>
                    <a:pt x="29254" y="30424"/>
                  </a:lnTo>
                  <a:lnTo>
                    <a:pt x="32189" y="31505"/>
                  </a:lnTo>
                  <a:lnTo>
                    <a:pt x="32207" y="28390"/>
                  </a:lnTo>
                  <a:lnTo>
                    <a:pt x="32279" y="17931"/>
                  </a:lnTo>
                  <a:close/>
                  <a:moveTo>
                    <a:pt x="29794" y="57014"/>
                  </a:moveTo>
                  <a:lnTo>
                    <a:pt x="29686" y="71703"/>
                  </a:lnTo>
                  <a:lnTo>
                    <a:pt x="24898" y="78130"/>
                  </a:lnTo>
                  <a:lnTo>
                    <a:pt x="16815" y="75304"/>
                  </a:lnTo>
                  <a:lnTo>
                    <a:pt x="16815" y="75286"/>
                  </a:lnTo>
                  <a:lnTo>
                    <a:pt x="11414" y="67671"/>
                  </a:lnTo>
                  <a:lnTo>
                    <a:pt x="16239" y="61082"/>
                  </a:lnTo>
                  <a:lnTo>
                    <a:pt x="29794" y="57014"/>
                  </a:lnTo>
                  <a:close/>
                  <a:moveTo>
                    <a:pt x="50119" y="57572"/>
                  </a:moveTo>
                  <a:lnTo>
                    <a:pt x="63837" y="62558"/>
                  </a:lnTo>
                  <a:lnTo>
                    <a:pt x="63873" y="62594"/>
                  </a:lnTo>
                  <a:lnTo>
                    <a:pt x="63981" y="62738"/>
                  </a:lnTo>
                  <a:lnTo>
                    <a:pt x="68319" y="68985"/>
                  </a:lnTo>
                  <a:lnTo>
                    <a:pt x="63927" y="74890"/>
                  </a:lnTo>
                  <a:lnTo>
                    <a:pt x="62847" y="76276"/>
                  </a:lnTo>
                  <a:lnTo>
                    <a:pt x="54566" y="78760"/>
                  </a:lnTo>
                  <a:lnTo>
                    <a:pt x="49975" y="72171"/>
                  </a:lnTo>
                  <a:lnTo>
                    <a:pt x="50119" y="57572"/>
                  </a:lnTo>
                  <a:close/>
                  <a:moveTo>
                    <a:pt x="39930" y="60488"/>
                  </a:moveTo>
                  <a:lnTo>
                    <a:pt x="48427" y="72675"/>
                  </a:lnTo>
                  <a:lnTo>
                    <a:pt x="48355" y="80632"/>
                  </a:lnTo>
                  <a:lnTo>
                    <a:pt x="39534" y="83297"/>
                  </a:lnTo>
                  <a:lnTo>
                    <a:pt x="36203" y="82127"/>
                  </a:lnTo>
                  <a:lnTo>
                    <a:pt x="31487" y="80416"/>
                  </a:lnTo>
                  <a:lnTo>
                    <a:pt x="31559" y="71991"/>
                  </a:lnTo>
                  <a:lnTo>
                    <a:pt x="31559" y="71811"/>
                  </a:lnTo>
                  <a:lnTo>
                    <a:pt x="37697" y="63458"/>
                  </a:lnTo>
                  <a:lnTo>
                    <a:pt x="39930" y="60488"/>
                  </a:lnTo>
                  <a:close/>
                  <a:moveTo>
                    <a:pt x="40920" y="1"/>
                  </a:moveTo>
                  <a:lnTo>
                    <a:pt x="40146" y="289"/>
                  </a:lnTo>
                  <a:lnTo>
                    <a:pt x="40074" y="325"/>
                  </a:lnTo>
                  <a:lnTo>
                    <a:pt x="39894" y="361"/>
                  </a:lnTo>
                  <a:lnTo>
                    <a:pt x="37283" y="1153"/>
                  </a:lnTo>
                  <a:lnTo>
                    <a:pt x="33305" y="2413"/>
                  </a:lnTo>
                  <a:lnTo>
                    <a:pt x="31109" y="3115"/>
                  </a:lnTo>
                  <a:lnTo>
                    <a:pt x="29560" y="3583"/>
                  </a:lnTo>
                  <a:lnTo>
                    <a:pt x="29542" y="5186"/>
                  </a:lnTo>
                  <a:lnTo>
                    <a:pt x="29524" y="8912"/>
                  </a:lnTo>
                  <a:lnTo>
                    <a:pt x="27454" y="5852"/>
                  </a:lnTo>
                  <a:lnTo>
                    <a:pt x="26536" y="4501"/>
                  </a:lnTo>
                  <a:lnTo>
                    <a:pt x="24952" y="5006"/>
                  </a:lnTo>
                  <a:lnTo>
                    <a:pt x="16311" y="7688"/>
                  </a:lnTo>
                  <a:lnTo>
                    <a:pt x="15627" y="7904"/>
                  </a:lnTo>
                  <a:lnTo>
                    <a:pt x="15195" y="8498"/>
                  </a:lnTo>
                  <a:lnTo>
                    <a:pt x="10010" y="15609"/>
                  </a:lnTo>
                  <a:lnTo>
                    <a:pt x="9146" y="16815"/>
                  </a:lnTo>
                  <a:lnTo>
                    <a:pt x="9938" y="18075"/>
                  </a:lnTo>
                  <a:lnTo>
                    <a:pt x="10748" y="19353"/>
                  </a:lnTo>
                  <a:lnTo>
                    <a:pt x="10784" y="19407"/>
                  </a:lnTo>
                  <a:lnTo>
                    <a:pt x="10802" y="19443"/>
                  </a:lnTo>
                  <a:lnTo>
                    <a:pt x="12044" y="21225"/>
                  </a:lnTo>
                  <a:lnTo>
                    <a:pt x="12044" y="21225"/>
                  </a:lnTo>
                  <a:lnTo>
                    <a:pt x="8588" y="19983"/>
                  </a:lnTo>
                  <a:lnTo>
                    <a:pt x="7058" y="19443"/>
                  </a:lnTo>
                  <a:lnTo>
                    <a:pt x="6103" y="20757"/>
                  </a:lnTo>
                  <a:lnTo>
                    <a:pt x="883" y="27778"/>
                  </a:lnTo>
                  <a:lnTo>
                    <a:pt x="451" y="28336"/>
                  </a:lnTo>
                  <a:lnTo>
                    <a:pt x="433" y="29038"/>
                  </a:lnTo>
                  <a:lnTo>
                    <a:pt x="271" y="38201"/>
                  </a:lnTo>
                  <a:lnTo>
                    <a:pt x="253" y="39768"/>
                  </a:lnTo>
                  <a:lnTo>
                    <a:pt x="1729" y="40308"/>
                  </a:lnTo>
                  <a:lnTo>
                    <a:pt x="5941" y="41838"/>
                  </a:lnTo>
                  <a:lnTo>
                    <a:pt x="1729" y="43116"/>
                  </a:lnTo>
                  <a:lnTo>
                    <a:pt x="199" y="43602"/>
                  </a:lnTo>
                  <a:lnTo>
                    <a:pt x="181" y="45186"/>
                  </a:lnTo>
                  <a:lnTo>
                    <a:pt x="19" y="54349"/>
                  </a:lnTo>
                  <a:lnTo>
                    <a:pt x="1" y="55051"/>
                  </a:lnTo>
                  <a:lnTo>
                    <a:pt x="415" y="55627"/>
                  </a:lnTo>
                  <a:lnTo>
                    <a:pt x="5635" y="63188"/>
                  </a:lnTo>
                  <a:lnTo>
                    <a:pt x="6553" y="64521"/>
                  </a:lnTo>
                  <a:lnTo>
                    <a:pt x="8084" y="64052"/>
                  </a:lnTo>
                  <a:lnTo>
                    <a:pt x="12296" y="62756"/>
                  </a:lnTo>
                  <a:lnTo>
                    <a:pt x="12296" y="62756"/>
                  </a:lnTo>
                  <a:lnTo>
                    <a:pt x="9632" y="66375"/>
                  </a:lnTo>
                  <a:lnTo>
                    <a:pt x="8696" y="67653"/>
                  </a:lnTo>
                  <a:lnTo>
                    <a:pt x="9614" y="68949"/>
                  </a:lnTo>
                  <a:lnTo>
                    <a:pt x="14961" y="76492"/>
                  </a:lnTo>
                  <a:cubicBezTo>
                    <a:pt x="14961" y="76492"/>
                    <a:pt x="14961" y="76510"/>
                    <a:pt x="14979" y="76510"/>
                  </a:cubicBezTo>
                  <a:lnTo>
                    <a:pt x="15393" y="77140"/>
                  </a:lnTo>
                  <a:lnTo>
                    <a:pt x="16095" y="77392"/>
                  </a:lnTo>
                  <a:lnTo>
                    <a:pt x="24160" y="80236"/>
                  </a:lnTo>
                  <a:lnTo>
                    <a:pt x="25708" y="80776"/>
                  </a:lnTo>
                  <a:lnTo>
                    <a:pt x="26662" y="79462"/>
                  </a:lnTo>
                  <a:lnTo>
                    <a:pt x="29326" y="75916"/>
                  </a:lnTo>
                  <a:lnTo>
                    <a:pt x="29326" y="75916"/>
                  </a:lnTo>
                  <a:lnTo>
                    <a:pt x="29272" y="80452"/>
                  </a:lnTo>
                  <a:lnTo>
                    <a:pt x="29254" y="82001"/>
                  </a:lnTo>
                  <a:lnTo>
                    <a:pt x="30713" y="82541"/>
                  </a:lnTo>
                  <a:lnTo>
                    <a:pt x="35447" y="84251"/>
                  </a:lnTo>
                  <a:lnTo>
                    <a:pt x="38778" y="85421"/>
                  </a:lnTo>
                  <a:lnTo>
                    <a:pt x="39444" y="85673"/>
                  </a:lnTo>
                  <a:lnTo>
                    <a:pt x="40146" y="85475"/>
                  </a:lnTo>
                  <a:lnTo>
                    <a:pt x="48967" y="82811"/>
                  </a:lnTo>
                  <a:lnTo>
                    <a:pt x="50515" y="82343"/>
                  </a:lnTo>
                  <a:lnTo>
                    <a:pt x="50551" y="80722"/>
                  </a:lnTo>
                  <a:lnTo>
                    <a:pt x="50569" y="76924"/>
                  </a:lnTo>
                  <a:lnTo>
                    <a:pt x="52765" y="80074"/>
                  </a:lnTo>
                  <a:lnTo>
                    <a:pt x="53701" y="81370"/>
                  </a:lnTo>
                  <a:lnTo>
                    <a:pt x="55232" y="80902"/>
                  </a:lnTo>
                  <a:lnTo>
                    <a:pt x="63513" y="78400"/>
                  </a:lnTo>
                  <a:lnTo>
                    <a:pt x="64161" y="78202"/>
                  </a:lnTo>
                  <a:lnTo>
                    <a:pt x="64593" y="77662"/>
                  </a:lnTo>
                  <a:lnTo>
                    <a:pt x="65673" y="76294"/>
                  </a:lnTo>
                  <a:lnTo>
                    <a:pt x="65691" y="76276"/>
                  </a:lnTo>
                  <a:lnTo>
                    <a:pt x="65709" y="76240"/>
                  </a:lnTo>
                  <a:lnTo>
                    <a:pt x="70101" y="70317"/>
                  </a:lnTo>
                  <a:lnTo>
                    <a:pt x="71038" y="69039"/>
                  </a:lnTo>
                  <a:lnTo>
                    <a:pt x="70137" y="67743"/>
                  </a:lnTo>
                  <a:lnTo>
                    <a:pt x="67941" y="64593"/>
                  </a:lnTo>
                  <a:lnTo>
                    <a:pt x="72064" y="65907"/>
                  </a:lnTo>
                  <a:lnTo>
                    <a:pt x="73540" y="66393"/>
                  </a:lnTo>
                  <a:lnTo>
                    <a:pt x="74494" y="65151"/>
                  </a:lnTo>
                  <a:lnTo>
                    <a:pt x="79931" y="57986"/>
                  </a:lnTo>
                  <a:lnTo>
                    <a:pt x="80363" y="57410"/>
                  </a:lnTo>
                  <a:lnTo>
                    <a:pt x="80381" y="56690"/>
                  </a:lnTo>
                  <a:lnTo>
                    <a:pt x="80561" y="47599"/>
                  </a:lnTo>
                  <a:lnTo>
                    <a:pt x="80579" y="46032"/>
                  </a:lnTo>
                  <a:lnTo>
                    <a:pt x="79103" y="45492"/>
                  </a:lnTo>
                  <a:lnTo>
                    <a:pt x="74818" y="43962"/>
                  </a:lnTo>
                  <a:lnTo>
                    <a:pt x="79085" y="42702"/>
                  </a:lnTo>
                  <a:lnTo>
                    <a:pt x="80633" y="42252"/>
                  </a:lnTo>
                  <a:lnTo>
                    <a:pt x="80651" y="40632"/>
                  </a:lnTo>
                  <a:lnTo>
                    <a:pt x="80741" y="34745"/>
                  </a:lnTo>
                  <a:lnTo>
                    <a:pt x="80741" y="34709"/>
                  </a:lnTo>
                  <a:lnTo>
                    <a:pt x="80741" y="34691"/>
                  </a:lnTo>
                  <a:lnTo>
                    <a:pt x="80741" y="34655"/>
                  </a:lnTo>
                  <a:lnTo>
                    <a:pt x="80777" y="31469"/>
                  </a:lnTo>
                  <a:lnTo>
                    <a:pt x="80777" y="31415"/>
                  </a:lnTo>
                  <a:lnTo>
                    <a:pt x="80831" y="30641"/>
                  </a:lnTo>
                  <a:lnTo>
                    <a:pt x="80363" y="30010"/>
                  </a:lnTo>
                  <a:lnTo>
                    <a:pt x="80327" y="29956"/>
                  </a:lnTo>
                  <a:lnTo>
                    <a:pt x="76672" y="24628"/>
                  </a:lnTo>
                  <a:lnTo>
                    <a:pt x="76510" y="24376"/>
                  </a:lnTo>
                  <a:lnTo>
                    <a:pt x="76492" y="24358"/>
                  </a:lnTo>
                  <a:lnTo>
                    <a:pt x="75106" y="22378"/>
                  </a:lnTo>
                  <a:lnTo>
                    <a:pt x="74188" y="21045"/>
                  </a:lnTo>
                  <a:lnTo>
                    <a:pt x="72658" y="21513"/>
                  </a:lnTo>
                  <a:lnTo>
                    <a:pt x="68517" y="22774"/>
                  </a:lnTo>
                  <a:lnTo>
                    <a:pt x="71128" y="19263"/>
                  </a:lnTo>
                  <a:lnTo>
                    <a:pt x="72082" y="18003"/>
                  </a:lnTo>
                  <a:lnTo>
                    <a:pt x="71182" y="16707"/>
                  </a:lnTo>
                  <a:lnTo>
                    <a:pt x="66015" y="9236"/>
                  </a:lnTo>
                  <a:lnTo>
                    <a:pt x="65619" y="8642"/>
                  </a:lnTo>
                  <a:lnTo>
                    <a:pt x="64935" y="8408"/>
                  </a:lnTo>
                  <a:lnTo>
                    <a:pt x="56492" y="5438"/>
                  </a:lnTo>
                  <a:lnTo>
                    <a:pt x="54980" y="4915"/>
                  </a:lnTo>
                  <a:lnTo>
                    <a:pt x="54007" y="6194"/>
                  </a:lnTo>
                  <a:lnTo>
                    <a:pt x="51163" y="9956"/>
                  </a:lnTo>
                  <a:lnTo>
                    <a:pt x="51253" y="5222"/>
                  </a:lnTo>
                  <a:lnTo>
                    <a:pt x="51289" y="3637"/>
                  </a:lnTo>
                  <a:lnTo>
                    <a:pt x="49777" y="3115"/>
                  </a:lnTo>
                  <a:lnTo>
                    <a:pt x="41676" y="307"/>
                  </a:lnTo>
                  <a:lnTo>
                    <a:pt x="4092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4" name="Google Shape;3324;p54"/>
            <p:cNvSpPr/>
            <p:nvPr/>
          </p:nvSpPr>
          <p:spPr>
            <a:xfrm>
              <a:off x="790775" y="2088800"/>
              <a:ext cx="1567575" cy="1522550"/>
            </a:xfrm>
            <a:custGeom>
              <a:rect l="l" t="t" r="r" b="b"/>
              <a:pathLst>
                <a:path w="62702" h="60902" extrusionOk="0">
                  <a:moveTo>
                    <a:pt x="21550" y="0"/>
                  </a:moveTo>
                  <a:lnTo>
                    <a:pt x="21441" y="16562"/>
                  </a:lnTo>
                  <a:lnTo>
                    <a:pt x="5888" y="10892"/>
                  </a:lnTo>
                  <a:lnTo>
                    <a:pt x="5888" y="10892"/>
                  </a:lnTo>
                  <a:lnTo>
                    <a:pt x="15609" y="24825"/>
                  </a:lnTo>
                  <a:lnTo>
                    <a:pt x="1" y="29560"/>
                  </a:lnTo>
                  <a:lnTo>
                    <a:pt x="15411" y="35159"/>
                  </a:lnTo>
                  <a:lnTo>
                    <a:pt x="5672" y="48390"/>
                  </a:lnTo>
                  <a:lnTo>
                    <a:pt x="21513" y="43602"/>
                  </a:lnTo>
                  <a:lnTo>
                    <a:pt x="21387" y="60019"/>
                  </a:lnTo>
                  <a:lnTo>
                    <a:pt x="30875" y="47148"/>
                  </a:lnTo>
                  <a:lnTo>
                    <a:pt x="40452" y="60902"/>
                  </a:lnTo>
                  <a:lnTo>
                    <a:pt x="40596" y="44340"/>
                  </a:lnTo>
                  <a:lnTo>
                    <a:pt x="56132" y="50010"/>
                  </a:lnTo>
                  <a:lnTo>
                    <a:pt x="46015" y="35591"/>
                  </a:lnTo>
                  <a:lnTo>
                    <a:pt x="40020" y="37391"/>
                  </a:lnTo>
                  <a:lnTo>
                    <a:pt x="39984" y="43476"/>
                  </a:lnTo>
                  <a:lnTo>
                    <a:pt x="34331" y="41405"/>
                  </a:lnTo>
                  <a:lnTo>
                    <a:pt x="30893" y="46086"/>
                  </a:lnTo>
                  <a:lnTo>
                    <a:pt x="27454" y="41189"/>
                  </a:lnTo>
                  <a:lnTo>
                    <a:pt x="21838" y="42881"/>
                  </a:lnTo>
                  <a:lnTo>
                    <a:pt x="21892" y="36887"/>
                  </a:lnTo>
                  <a:lnTo>
                    <a:pt x="16347" y="34888"/>
                  </a:lnTo>
                  <a:lnTo>
                    <a:pt x="19803" y="30226"/>
                  </a:lnTo>
                  <a:lnTo>
                    <a:pt x="16311" y="25239"/>
                  </a:lnTo>
                  <a:lnTo>
                    <a:pt x="22000" y="23529"/>
                  </a:lnTo>
                  <a:lnTo>
                    <a:pt x="22054" y="17426"/>
                  </a:lnTo>
                  <a:lnTo>
                    <a:pt x="27688" y="19479"/>
                  </a:lnTo>
                  <a:lnTo>
                    <a:pt x="31145" y="14816"/>
                  </a:lnTo>
                  <a:lnTo>
                    <a:pt x="34583" y="19713"/>
                  </a:lnTo>
                  <a:lnTo>
                    <a:pt x="40308" y="17822"/>
                  </a:lnTo>
                  <a:lnTo>
                    <a:pt x="40110" y="24015"/>
                  </a:lnTo>
                  <a:lnTo>
                    <a:pt x="45655" y="26013"/>
                  </a:lnTo>
                  <a:lnTo>
                    <a:pt x="42216" y="30694"/>
                  </a:lnTo>
                  <a:lnTo>
                    <a:pt x="46663" y="36041"/>
                  </a:lnTo>
                  <a:lnTo>
                    <a:pt x="62703" y="31234"/>
                  </a:lnTo>
                  <a:lnTo>
                    <a:pt x="46645" y="25725"/>
                  </a:lnTo>
                  <a:lnTo>
                    <a:pt x="57068" y="12152"/>
                  </a:lnTo>
                  <a:lnTo>
                    <a:pt x="40686" y="17084"/>
                  </a:lnTo>
                  <a:lnTo>
                    <a:pt x="40974" y="792"/>
                  </a:lnTo>
                  <a:lnTo>
                    <a:pt x="40974" y="792"/>
                  </a:lnTo>
                  <a:lnTo>
                    <a:pt x="31163" y="13754"/>
                  </a:lnTo>
                  <a:lnTo>
                    <a:pt x="21550" y="0"/>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5" name="Google Shape;3325;p54"/>
            <p:cNvSpPr/>
            <p:nvPr/>
          </p:nvSpPr>
          <p:spPr>
            <a:xfrm>
              <a:off x="790775" y="2088800"/>
              <a:ext cx="1567575" cy="1522550"/>
            </a:xfrm>
            <a:custGeom>
              <a:rect l="l" t="t" r="r" b="b"/>
              <a:pathLst>
                <a:path w="62702" h="60902" extrusionOk="0">
                  <a:moveTo>
                    <a:pt x="30875" y="47148"/>
                  </a:moveTo>
                  <a:lnTo>
                    <a:pt x="21387" y="60019"/>
                  </a:lnTo>
                  <a:lnTo>
                    <a:pt x="21513" y="43602"/>
                  </a:lnTo>
                  <a:lnTo>
                    <a:pt x="5672" y="48390"/>
                  </a:lnTo>
                  <a:lnTo>
                    <a:pt x="15411" y="35159"/>
                  </a:lnTo>
                  <a:lnTo>
                    <a:pt x="1" y="29560"/>
                  </a:lnTo>
                  <a:lnTo>
                    <a:pt x="15609" y="24825"/>
                  </a:lnTo>
                  <a:lnTo>
                    <a:pt x="5888" y="10892"/>
                  </a:lnTo>
                  <a:lnTo>
                    <a:pt x="21441" y="16562"/>
                  </a:lnTo>
                  <a:lnTo>
                    <a:pt x="21550" y="0"/>
                  </a:lnTo>
                  <a:lnTo>
                    <a:pt x="31163" y="13754"/>
                  </a:lnTo>
                  <a:lnTo>
                    <a:pt x="40974" y="792"/>
                  </a:lnTo>
                  <a:lnTo>
                    <a:pt x="40686" y="17084"/>
                  </a:lnTo>
                  <a:lnTo>
                    <a:pt x="57068" y="12152"/>
                  </a:lnTo>
                  <a:lnTo>
                    <a:pt x="46645" y="25725"/>
                  </a:lnTo>
                  <a:lnTo>
                    <a:pt x="62703" y="31234"/>
                  </a:lnTo>
                  <a:lnTo>
                    <a:pt x="46663" y="36041"/>
                  </a:lnTo>
                  <a:lnTo>
                    <a:pt x="42216" y="30694"/>
                  </a:lnTo>
                  <a:lnTo>
                    <a:pt x="45655" y="26013"/>
                  </a:lnTo>
                  <a:lnTo>
                    <a:pt x="40110" y="24015"/>
                  </a:lnTo>
                  <a:lnTo>
                    <a:pt x="40308" y="17822"/>
                  </a:lnTo>
                  <a:lnTo>
                    <a:pt x="34583" y="19713"/>
                  </a:lnTo>
                  <a:lnTo>
                    <a:pt x="31145" y="14816"/>
                  </a:lnTo>
                  <a:lnTo>
                    <a:pt x="27688" y="19479"/>
                  </a:lnTo>
                  <a:lnTo>
                    <a:pt x="22054" y="17426"/>
                  </a:lnTo>
                  <a:lnTo>
                    <a:pt x="22000" y="23529"/>
                  </a:lnTo>
                  <a:lnTo>
                    <a:pt x="16311" y="25239"/>
                  </a:lnTo>
                  <a:lnTo>
                    <a:pt x="19803" y="30226"/>
                  </a:lnTo>
                  <a:lnTo>
                    <a:pt x="16347" y="34888"/>
                  </a:lnTo>
                  <a:lnTo>
                    <a:pt x="21892" y="36887"/>
                  </a:lnTo>
                  <a:lnTo>
                    <a:pt x="21838" y="42881"/>
                  </a:lnTo>
                  <a:lnTo>
                    <a:pt x="27454" y="41189"/>
                  </a:lnTo>
                  <a:lnTo>
                    <a:pt x="30893" y="46086"/>
                  </a:lnTo>
                  <a:lnTo>
                    <a:pt x="34331" y="41405"/>
                  </a:lnTo>
                  <a:lnTo>
                    <a:pt x="39984" y="43476"/>
                  </a:lnTo>
                  <a:lnTo>
                    <a:pt x="40020" y="37391"/>
                  </a:lnTo>
                  <a:lnTo>
                    <a:pt x="46015" y="35591"/>
                  </a:lnTo>
                  <a:lnTo>
                    <a:pt x="56132" y="50010"/>
                  </a:lnTo>
                  <a:lnTo>
                    <a:pt x="40596" y="44340"/>
                  </a:lnTo>
                  <a:lnTo>
                    <a:pt x="40452" y="60902"/>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6" name="Google Shape;3326;p54"/>
            <p:cNvSpPr/>
            <p:nvPr/>
          </p:nvSpPr>
          <p:spPr>
            <a:xfrm>
              <a:off x="1174225" y="2432650"/>
              <a:ext cx="783575" cy="834850"/>
            </a:xfrm>
            <a:custGeom>
              <a:rect l="l" t="t" r="r" b="b"/>
              <a:pathLst>
                <a:path w="31343" h="33394" extrusionOk="0">
                  <a:moveTo>
                    <a:pt x="15825" y="0"/>
                  </a:moveTo>
                  <a:lnTo>
                    <a:pt x="12134" y="5005"/>
                  </a:lnTo>
                  <a:lnTo>
                    <a:pt x="6103" y="2808"/>
                  </a:lnTo>
                  <a:lnTo>
                    <a:pt x="6031" y="9343"/>
                  </a:lnTo>
                  <a:lnTo>
                    <a:pt x="1" y="11161"/>
                  </a:lnTo>
                  <a:lnTo>
                    <a:pt x="3691" y="16472"/>
                  </a:lnTo>
                  <a:lnTo>
                    <a:pt x="73" y="21405"/>
                  </a:lnTo>
                  <a:lnTo>
                    <a:pt x="5941" y="23565"/>
                  </a:lnTo>
                  <a:lnTo>
                    <a:pt x="5869" y="29938"/>
                  </a:lnTo>
                  <a:lnTo>
                    <a:pt x="11846" y="28137"/>
                  </a:lnTo>
                  <a:lnTo>
                    <a:pt x="15537" y="33394"/>
                  </a:lnTo>
                  <a:lnTo>
                    <a:pt x="19191" y="28389"/>
                  </a:lnTo>
                  <a:lnTo>
                    <a:pt x="25258" y="30586"/>
                  </a:lnTo>
                  <a:lnTo>
                    <a:pt x="25294" y="24051"/>
                  </a:lnTo>
                  <a:lnTo>
                    <a:pt x="31343" y="22233"/>
                  </a:lnTo>
                  <a:lnTo>
                    <a:pt x="27634" y="16922"/>
                  </a:lnTo>
                  <a:lnTo>
                    <a:pt x="31271" y="11971"/>
                  </a:lnTo>
                  <a:lnTo>
                    <a:pt x="25402" y="9829"/>
                  </a:lnTo>
                  <a:lnTo>
                    <a:pt x="25636" y="3240"/>
                  </a:lnTo>
                  <a:lnTo>
                    <a:pt x="25636" y="3240"/>
                  </a:lnTo>
                  <a:lnTo>
                    <a:pt x="19497" y="5275"/>
                  </a:lnTo>
                  <a:lnTo>
                    <a:pt x="15825" y="0"/>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7" name="Google Shape;3327;p54"/>
            <p:cNvSpPr/>
            <p:nvPr/>
          </p:nvSpPr>
          <p:spPr>
            <a:xfrm>
              <a:off x="1130575" y="2385375"/>
              <a:ext cx="871775" cy="930750"/>
            </a:xfrm>
            <a:custGeom>
              <a:rect l="l" t="t" r="r" b="b"/>
              <a:pathLst>
                <a:path w="34871" h="37230" extrusionOk="0">
                  <a:moveTo>
                    <a:pt x="17553" y="3781"/>
                  </a:moveTo>
                  <a:lnTo>
                    <a:pt x="20469" y="7976"/>
                  </a:lnTo>
                  <a:cubicBezTo>
                    <a:pt x="20631" y="8192"/>
                    <a:pt x="20883" y="8300"/>
                    <a:pt x="21117" y="8300"/>
                  </a:cubicBezTo>
                  <a:cubicBezTo>
                    <a:pt x="21189" y="8300"/>
                    <a:pt x="21279" y="8300"/>
                    <a:pt x="21351" y="8282"/>
                  </a:cubicBezTo>
                  <a:lnTo>
                    <a:pt x="21369" y="8282"/>
                  </a:lnTo>
                  <a:lnTo>
                    <a:pt x="26230" y="6680"/>
                  </a:lnTo>
                  <a:lnTo>
                    <a:pt x="26230" y="6680"/>
                  </a:lnTo>
                  <a:lnTo>
                    <a:pt x="26050" y="11900"/>
                  </a:lnTo>
                  <a:cubicBezTo>
                    <a:pt x="26032" y="12260"/>
                    <a:pt x="26248" y="12584"/>
                    <a:pt x="26590" y="12692"/>
                  </a:cubicBezTo>
                  <a:lnTo>
                    <a:pt x="31270" y="14402"/>
                  </a:lnTo>
                  <a:lnTo>
                    <a:pt x="28372" y="18345"/>
                  </a:lnTo>
                  <a:cubicBezTo>
                    <a:pt x="28318" y="18417"/>
                    <a:pt x="28282" y="18471"/>
                    <a:pt x="28264" y="18561"/>
                  </a:cubicBezTo>
                  <a:lnTo>
                    <a:pt x="28264" y="18579"/>
                  </a:lnTo>
                  <a:cubicBezTo>
                    <a:pt x="28228" y="18651"/>
                    <a:pt x="28210" y="18741"/>
                    <a:pt x="28210" y="18813"/>
                  </a:cubicBezTo>
                  <a:lnTo>
                    <a:pt x="28210" y="18831"/>
                  </a:lnTo>
                  <a:cubicBezTo>
                    <a:pt x="28210" y="18903"/>
                    <a:pt x="28228" y="18993"/>
                    <a:pt x="28228" y="19065"/>
                  </a:cubicBezTo>
                  <a:lnTo>
                    <a:pt x="28228" y="19083"/>
                  </a:lnTo>
                  <a:cubicBezTo>
                    <a:pt x="28264" y="19155"/>
                    <a:pt x="28282" y="19209"/>
                    <a:pt x="28318" y="19281"/>
                  </a:cubicBezTo>
                  <a:lnTo>
                    <a:pt x="28318" y="19299"/>
                  </a:lnTo>
                  <a:lnTo>
                    <a:pt x="31270" y="23530"/>
                  </a:lnTo>
                  <a:lnTo>
                    <a:pt x="26464" y="25006"/>
                  </a:lnTo>
                  <a:cubicBezTo>
                    <a:pt x="26122" y="25096"/>
                    <a:pt x="25888" y="25402"/>
                    <a:pt x="25888" y="25762"/>
                  </a:cubicBezTo>
                  <a:lnTo>
                    <a:pt x="25852" y="30964"/>
                  </a:lnTo>
                  <a:lnTo>
                    <a:pt x="21027" y="29200"/>
                  </a:lnTo>
                  <a:cubicBezTo>
                    <a:pt x="20937" y="29182"/>
                    <a:pt x="20847" y="29164"/>
                    <a:pt x="20757" y="29164"/>
                  </a:cubicBezTo>
                  <a:cubicBezTo>
                    <a:pt x="20703" y="29164"/>
                    <a:pt x="20613" y="29182"/>
                    <a:pt x="20541" y="29182"/>
                  </a:cubicBezTo>
                  <a:cubicBezTo>
                    <a:pt x="20379" y="29236"/>
                    <a:pt x="20253" y="29326"/>
                    <a:pt x="20127" y="29488"/>
                  </a:cubicBezTo>
                  <a:lnTo>
                    <a:pt x="17211" y="33449"/>
                  </a:lnTo>
                  <a:lnTo>
                    <a:pt x="14276" y="29254"/>
                  </a:lnTo>
                  <a:cubicBezTo>
                    <a:pt x="14132" y="29038"/>
                    <a:pt x="13880" y="28912"/>
                    <a:pt x="13628" y="28912"/>
                  </a:cubicBezTo>
                  <a:cubicBezTo>
                    <a:pt x="13556" y="28912"/>
                    <a:pt x="13466" y="28912"/>
                    <a:pt x="13412" y="28948"/>
                  </a:cubicBezTo>
                  <a:lnTo>
                    <a:pt x="8660" y="30388"/>
                  </a:lnTo>
                  <a:lnTo>
                    <a:pt x="8660" y="30388"/>
                  </a:lnTo>
                  <a:lnTo>
                    <a:pt x="8696" y="25294"/>
                  </a:lnTo>
                  <a:cubicBezTo>
                    <a:pt x="8696" y="24952"/>
                    <a:pt x="8498" y="24646"/>
                    <a:pt x="8156" y="24538"/>
                  </a:cubicBezTo>
                  <a:lnTo>
                    <a:pt x="3475" y="22827"/>
                  </a:lnTo>
                  <a:lnTo>
                    <a:pt x="6391" y="18885"/>
                  </a:lnTo>
                  <a:cubicBezTo>
                    <a:pt x="6589" y="18615"/>
                    <a:pt x="6589" y="18237"/>
                    <a:pt x="6391" y="17931"/>
                  </a:cubicBezTo>
                  <a:lnTo>
                    <a:pt x="3439" y="13700"/>
                  </a:lnTo>
                  <a:lnTo>
                    <a:pt x="8246" y="12242"/>
                  </a:lnTo>
                  <a:cubicBezTo>
                    <a:pt x="8588" y="12152"/>
                    <a:pt x="8822" y="11846"/>
                    <a:pt x="8822" y="11486"/>
                  </a:cubicBezTo>
                  <a:lnTo>
                    <a:pt x="8858" y="6284"/>
                  </a:lnTo>
                  <a:lnTo>
                    <a:pt x="13682" y="8030"/>
                  </a:lnTo>
                  <a:cubicBezTo>
                    <a:pt x="13772" y="8066"/>
                    <a:pt x="13826" y="8084"/>
                    <a:pt x="13916" y="8084"/>
                  </a:cubicBezTo>
                  <a:lnTo>
                    <a:pt x="13952" y="8084"/>
                  </a:lnTo>
                  <a:cubicBezTo>
                    <a:pt x="14186" y="8084"/>
                    <a:pt x="14420" y="7976"/>
                    <a:pt x="14582" y="7760"/>
                  </a:cubicBezTo>
                  <a:lnTo>
                    <a:pt x="17553" y="3781"/>
                  </a:lnTo>
                  <a:close/>
                  <a:moveTo>
                    <a:pt x="17589" y="1"/>
                  </a:moveTo>
                  <a:lnTo>
                    <a:pt x="15770" y="2485"/>
                  </a:lnTo>
                  <a:lnTo>
                    <a:pt x="13502" y="5581"/>
                  </a:lnTo>
                  <a:lnTo>
                    <a:pt x="9686" y="4195"/>
                  </a:lnTo>
                  <a:lnTo>
                    <a:pt x="6769" y="3133"/>
                  </a:lnTo>
                  <a:lnTo>
                    <a:pt x="6751" y="6266"/>
                  </a:lnTo>
                  <a:lnTo>
                    <a:pt x="6715" y="10424"/>
                  </a:lnTo>
                  <a:lnTo>
                    <a:pt x="2899" y="11576"/>
                  </a:lnTo>
                  <a:lnTo>
                    <a:pt x="0" y="12440"/>
                  </a:lnTo>
                  <a:lnTo>
                    <a:pt x="1729" y="14943"/>
                  </a:lnTo>
                  <a:lnTo>
                    <a:pt x="4105" y="18363"/>
                  </a:lnTo>
                  <a:lnTo>
                    <a:pt x="1819" y="21495"/>
                  </a:lnTo>
                  <a:lnTo>
                    <a:pt x="55" y="23854"/>
                  </a:lnTo>
                  <a:lnTo>
                    <a:pt x="2827" y="24862"/>
                  </a:lnTo>
                  <a:lnTo>
                    <a:pt x="6589" y="26248"/>
                  </a:lnTo>
                  <a:lnTo>
                    <a:pt x="6571" y="30334"/>
                  </a:lnTo>
                  <a:lnTo>
                    <a:pt x="6535" y="33323"/>
                  </a:lnTo>
                  <a:lnTo>
                    <a:pt x="9398" y="32477"/>
                  </a:lnTo>
                  <a:lnTo>
                    <a:pt x="13160" y="31342"/>
                  </a:lnTo>
                  <a:lnTo>
                    <a:pt x="15500" y="34709"/>
                  </a:lnTo>
                  <a:lnTo>
                    <a:pt x="17247" y="37229"/>
                  </a:lnTo>
                  <a:lnTo>
                    <a:pt x="19083" y="34745"/>
                  </a:lnTo>
                  <a:lnTo>
                    <a:pt x="21369" y="31631"/>
                  </a:lnTo>
                  <a:lnTo>
                    <a:pt x="25168" y="33035"/>
                  </a:lnTo>
                  <a:lnTo>
                    <a:pt x="28102" y="34115"/>
                  </a:lnTo>
                  <a:lnTo>
                    <a:pt x="28120" y="30982"/>
                  </a:lnTo>
                  <a:lnTo>
                    <a:pt x="28138" y="26824"/>
                  </a:lnTo>
                  <a:lnTo>
                    <a:pt x="31973" y="25672"/>
                  </a:lnTo>
                  <a:lnTo>
                    <a:pt x="34871" y="24790"/>
                  </a:lnTo>
                  <a:lnTo>
                    <a:pt x="33143" y="22305"/>
                  </a:lnTo>
                  <a:lnTo>
                    <a:pt x="30748" y="18885"/>
                  </a:lnTo>
                  <a:lnTo>
                    <a:pt x="33053" y="15753"/>
                  </a:lnTo>
                  <a:lnTo>
                    <a:pt x="34799" y="13394"/>
                  </a:lnTo>
                  <a:lnTo>
                    <a:pt x="32045" y="12386"/>
                  </a:lnTo>
                  <a:lnTo>
                    <a:pt x="28300" y="11036"/>
                  </a:lnTo>
                  <a:lnTo>
                    <a:pt x="28462" y="6788"/>
                  </a:lnTo>
                  <a:lnTo>
                    <a:pt x="28570" y="3637"/>
                  </a:lnTo>
                  <a:lnTo>
                    <a:pt x="25582" y="4627"/>
                  </a:lnTo>
                  <a:lnTo>
                    <a:pt x="21711" y="5923"/>
                  </a:lnTo>
                  <a:lnTo>
                    <a:pt x="19353" y="2521"/>
                  </a:lnTo>
                  <a:lnTo>
                    <a:pt x="17589" y="1"/>
                  </a:lnTo>
                  <a:close/>
                </a:path>
              </a:pathLst>
            </a:custGeom>
            <a:solidFill>
              <a:srgbClr val="FFFFFA"/>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8" name="Google Shape;3328;p54"/>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rgbClr val="017EDE"/>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29" name="Google Shape;3329;p54"/>
            <p:cNvSpPr/>
            <p:nvPr/>
          </p:nvSpPr>
          <p:spPr>
            <a:xfrm>
              <a:off x="895200" y="2189600"/>
              <a:ext cx="1334450" cy="1332650"/>
            </a:xfrm>
            <a:custGeom>
              <a:rect l="l" t="t" r="r" b="b"/>
              <a:pathLst>
                <a:path w="53377" h="53306" extrusionOk="0">
                  <a:moveTo>
                    <a:pt x="26716" y="1"/>
                  </a:moveTo>
                  <a:lnTo>
                    <a:pt x="19965" y="3061"/>
                  </a:lnTo>
                  <a:lnTo>
                    <a:pt x="19965" y="8498"/>
                  </a:lnTo>
                  <a:lnTo>
                    <a:pt x="26752" y="15267"/>
                  </a:lnTo>
                  <a:lnTo>
                    <a:pt x="33467" y="8552"/>
                  </a:lnTo>
                  <a:lnTo>
                    <a:pt x="33467" y="3061"/>
                  </a:lnTo>
                  <a:lnTo>
                    <a:pt x="26716" y="1"/>
                  </a:lnTo>
                  <a:close/>
                  <a:moveTo>
                    <a:pt x="38633" y="5221"/>
                  </a:moveTo>
                  <a:lnTo>
                    <a:pt x="34763" y="9092"/>
                  </a:lnTo>
                  <a:lnTo>
                    <a:pt x="34763" y="18633"/>
                  </a:lnTo>
                  <a:lnTo>
                    <a:pt x="44340" y="18633"/>
                  </a:lnTo>
                  <a:lnTo>
                    <a:pt x="48228" y="14745"/>
                  </a:lnTo>
                  <a:lnTo>
                    <a:pt x="45906" y="7922"/>
                  </a:lnTo>
                  <a:lnTo>
                    <a:pt x="45834" y="7922"/>
                  </a:lnTo>
                  <a:lnTo>
                    <a:pt x="38633" y="5221"/>
                  </a:lnTo>
                  <a:close/>
                  <a:moveTo>
                    <a:pt x="14762" y="5239"/>
                  </a:moveTo>
                  <a:lnTo>
                    <a:pt x="7579" y="7670"/>
                  </a:lnTo>
                  <a:lnTo>
                    <a:pt x="5185" y="14763"/>
                  </a:lnTo>
                  <a:lnTo>
                    <a:pt x="9073" y="18651"/>
                  </a:lnTo>
                  <a:lnTo>
                    <a:pt x="18633" y="18651"/>
                  </a:lnTo>
                  <a:lnTo>
                    <a:pt x="18633" y="9092"/>
                  </a:lnTo>
                  <a:lnTo>
                    <a:pt x="14762" y="5239"/>
                  </a:lnTo>
                  <a:close/>
                  <a:moveTo>
                    <a:pt x="3061" y="19965"/>
                  </a:moveTo>
                  <a:lnTo>
                    <a:pt x="0" y="26662"/>
                  </a:lnTo>
                  <a:lnTo>
                    <a:pt x="3043" y="33467"/>
                  </a:lnTo>
                  <a:lnTo>
                    <a:pt x="8515" y="33467"/>
                  </a:lnTo>
                  <a:lnTo>
                    <a:pt x="15266" y="26716"/>
                  </a:lnTo>
                  <a:lnTo>
                    <a:pt x="8515" y="19965"/>
                  </a:lnTo>
                  <a:close/>
                  <a:moveTo>
                    <a:pt x="44880" y="19965"/>
                  </a:moveTo>
                  <a:lnTo>
                    <a:pt x="38129" y="26716"/>
                  </a:lnTo>
                  <a:lnTo>
                    <a:pt x="44880" y="33467"/>
                  </a:lnTo>
                  <a:lnTo>
                    <a:pt x="50335" y="33467"/>
                  </a:lnTo>
                  <a:lnTo>
                    <a:pt x="53377" y="26662"/>
                  </a:lnTo>
                  <a:lnTo>
                    <a:pt x="50317" y="19965"/>
                  </a:lnTo>
                  <a:close/>
                  <a:moveTo>
                    <a:pt x="9055" y="34763"/>
                  </a:moveTo>
                  <a:lnTo>
                    <a:pt x="5221" y="38597"/>
                  </a:lnTo>
                  <a:lnTo>
                    <a:pt x="7669" y="45744"/>
                  </a:lnTo>
                  <a:lnTo>
                    <a:pt x="14762" y="48157"/>
                  </a:lnTo>
                  <a:lnTo>
                    <a:pt x="18615" y="44304"/>
                  </a:lnTo>
                  <a:lnTo>
                    <a:pt x="18615" y="34763"/>
                  </a:lnTo>
                  <a:close/>
                  <a:moveTo>
                    <a:pt x="34763" y="34763"/>
                  </a:moveTo>
                  <a:lnTo>
                    <a:pt x="34763" y="44286"/>
                  </a:lnTo>
                  <a:lnTo>
                    <a:pt x="38615" y="48157"/>
                  </a:lnTo>
                  <a:lnTo>
                    <a:pt x="45708" y="45744"/>
                  </a:lnTo>
                  <a:lnTo>
                    <a:pt x="48156" y="38597"/>
                  </a:lnTo>
                  <a:lnTo>
                    <a:pt x="44340" y="34763"/>
                  </a:lnTo>
                  <a:close/>
                  <a:moveTo>
                    <a:pt x="26716" y="38057"/>
                  </a:moveTo>
                  <a:lnTo>
                    <a:pt x="19911" y="44844"/>
                  </a:lnTo>
                  <a:lnTo>
                    <a:pt x="19911" y="50245"/>
                  </a:lnTo>
                  <a:lnTo>
                    <a:pt x="19947" y="50245"/>
                  </a:lnTo>
                  <a:lnTo>
                    <a:pt x="26698" y="53305"/>
                  </a:lnTo>
                  <a:lnTo>
                    <a:pt x="33431" y="50245"/>
                  </a:lnTo>
                  <a:lnTo>
                    <a:pt x="33431" y="44808"/>
                  </a:lnTo>
                  <a:lnTo>
                    <a:pt x="26716" y="38057"/>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0" name="Google Shape;3330;p54"/>
            <p:cNvSpPr/>
            <p:nvPr/>
          </p:nvSpPr>
          <p:spPr>
            <a:xfrm>
              <a:off x="873150" y="2167550"/>
              <a:ext cx="1379000" cy="1376750"/>
            </a:xfrm>
            <a:custGeom>
              <a:rect l="l" t="t" r="r" b="b"/>
              <a:pathLst>
                <a:path w="55160" h="55070" extrusionOk="0">
                  <a:moveTo>
                    <a:pt x="27580" y="1783"/>
                  </a:moveTo>
                  <a:lnTo>
                    <a:pt x="33520" y="4465"/>
                  </a:lnTo>
                  <a:lnTo>
                    <a:pt x="33520" y="9074"/>
                  </a:lnTo>
                  <a:lnTo>
                    <a:pt x="27598" y="14979"/>
                  </a:lnTo>
                  <a:lnTo>
                    <a:pt x="21639" y="9056"/>
                  </a:lnTo>
                  <a:lnTo>
                    <a:pt x="21639" y="4465"/>
                  </a:lnTo>
                  <a:lnTo>
                    <a:pt x="27580" y="1783"/>
                  </a:lnTo>
                  <a:close/>
                  <a:moveTo>
                    <a:pt x="15392" y="7022"/>
                  </a:moveTo>
                  <a:lnTo>
                    <a:pt x="18687" y="10262"/>
                  </a:lnTo>
                  <a:lnTo>
                    <a:pt x="18687" y="18687"/>
                  </a:lnTo>
                  <a:lnTo>
                    <a:pt x="10261" y="18687"/>
                  </a:lnTo>
                  <a:lnTo>
                    <a:pt x="6967" y="15393"/>
                  </a:lnTo>
                  <a:lnTo>
                    <a:pt x="9091" y="9182"/>
                  </a:lnTo>
                  <a:lnTo>
                    <a:pt x="15392" y="7022"/>
                  </a:lnTo>
                  <a:close/>
                  <a:moveTo>
                    <a:pt x="39713" y="7058"/>
                  </a:moveTo>
                  <a:lnTo>
                    <a:pt x="46140" y="9452"/>
                  </a:lnTo>
                  <a:lnTo>
                    <a:pt x="48156" y="15429"/>
                  </a:lnTo>
                  <a:lnTo>
                    <a:pt x="44880" y="18705"/>
                  </a:lnTo>
                  <a:lnTo>
                    <a:pt x="36455" y="18705"/>
                  </a:lnTo>
                  <a:lnTo>
                    <a:pt x="36455" y="10316"/>
                  </a:lnTo>
                  <a:lnTo>
                    <a:pt x="39713" y="7058"/>
                  </a:lnTo>
                  <a:close/>
                  <a:moveTo>
                    <a:pt x="9055" y="21657"/>
                  </a:moveTo>
                  <a:lnTo>
                    <a:pt x="14996" y="27598"/>
                  </a:lnTo>
                  <a:lnTo>
                    <a:pt x="9055" y="33521"/>
                  </a:lnTo>
                  <a:lnTo>
                    <a:pt x="4465" y="33521"/>
                  </a:lnTo>
                  <a:lnTo>
                    <a:pt x="1782" y="27544"/>
                  </a:lnTo>
                  <a:lnTo>
                    <a:pt x="4483" y="21657"/>
                  </a:lnTo>
                  <a:close/>
                  <a:moveTo>
                    <a:pt x="50659" y="21639"/>
                  </a:moveTo>
                  <a:lnTo>
                    <a:pt x="53359" y="27526"/>
                  </a:lnTo>
                  <a:lnTo>
                    <a:pt x="50713" y="33521"/>
                  </a:lnTo>
                  <a:lnTo>
                    <a:pt x="46086" y="33521"/>
                  </a:lnTo>
                  <a:lnTo>
                    <a:pt x="40145" y="27580"/>
                  </a:lnTo>
                  <a:lnTo>
                    <a:pt x="46086" y="21639"/>
                  </a:lnTo>
                  <a:close/>
                  <a:moveTo>
                    <a:pt x="20307" y="10046"/>
                  </a:moveTo>
                  <a:lnTo>
                    <a:pt x="27040" y="16725"/>
                  </a:lnTo>
                  <a:lnTo>
                    <a:pt x="27616" y="17283"/>
                  </a:lnTo>
                  <a:lnTo>
                    <a:pt x="34835" y="10082"/>
                  </a:lnTo>
                  <a:lnTo>
                    <a:pt x="34835" y="20343"/>
                  </a:lnTo>
                  <a:lnTo>
                    <a:pt x="45096" y="20343"/>
                  </a:lnTo>
                  <a:lnTo>
                    <a:pt x="37841" y="27598"/>
                  </a:lnTo>
                  <a:lnTo>
                    <a:pt x="45096" y="34835"/>
                  </a:lnTo>
                  <a:lnTo>
                    <a:pt x="34835" y="34835"/>
                  </a:lnTo>
                  <a:lnTo>
                    <a:pt x="34835" y="45060"/>
                  </a:lnTo>
                  <a:lnTo>
                    <a:pt x="27616" y="37787"/>
                  </a:lnTo>
                  <a:lnTo>
                    <a:pt x="20307" y="45078"/>
                  </a:lnTo>
                  <a:lnTo>
                    <a:pt x="20307" y="34817"/>
                  </a:lnTo>
                  <a:lnTo>
                    <a:pt x="10045" y="34817"/>
                  </a:lnTo>
                  <a:lnTo>
                    <a:pt x="17318" y="27562"/>
                  </a:lnTo>
                  <a:lnTo>
                    <a:pt x="10045" y="20325"/>
                  </a:lnTo>
                  <a:lnTo>
                    <a:pt x="20307" y="20325"/>
                  </a:lnTo>
                  <a:lnTo>
                    <a:pt x="20307" y="10046"/>
                  </a:lnTo>
                  <a:close/>
                  <a:moveTo>
                    <a:pt x="44880" y="36437"/>
                  </a:moveTo>
                  <a:lnTo>
                    <a:pt x="48120" y="39677"/>
                  </a:lnTo>
                  <a:lnTo>
                    <a:pt x="45960" y="45978"/>
                  </a:lnTo>
                  <a:lnTo>
                    <a:pt x="39731" y="48084"/>
                  </a:lnTo>
                  <a:lnTo>
                    <a:pt x="36455" y="44808"/>
                  </a:lnTo>
                  <a:lnTo>
                    <a:pt x="36455" y="36437"/>
                  </a:lnTo>
                  <a:close/>
                  <a:moveTo>
                    <a:pt x="18687" y="36455"/>
                  </a:moveTo>
                  <a:lnTo>
                    <a:pt x="18687" y="44844"/>
                  </a:lnTo>
                  <a:lnTo>
                    <a:pt x="15428" y="48120"/>
                  </a:lnTo>
                  <a:lnTo>
                    <a:pt x="9181" y="45996"/>
                  </a:lnTo>
                  <a:lnTo>
                    <a:pt x="7021" y="39695"/>
                  </a:lnTo>
                  <a:lnTo>
                    <a:pt x="10261" y="36455"/>
                  </a:lnTo>
                  <a:close/>
                  <a:moveTo>
                    <a:pt x="27616" y="40091"/>
                  </a:moveTo>
                  <a:lnTo>
                    <a:pt x="33538" y="46014"/>
                  </a:lnTo>
                  <a:lnTo>
                    <a:pt x="33538" y="50623"/>
                  </a:lnTo>
                  <a:lnTo>
                    <a:pt x="27598" y="53287"/>
                  </a:lnTo>
                  <a:lnTo>
                    <a:pt x="21639" y="50623"/>
                  </a:lnTo>
                  <a:lnTo>
                    <a:pt x="21639" y="46068"/>
                  </a:lnTo>
                  <a:lnTo>
                    <a:pt x="27616" y="40091"/>
                  </a:lnTo>
                  <a:close/>
                  <a:moveTo>
                    <a:pt x="27580" y="1"/>
                  </a:moveTo>
                  <a:lnTo>
                    <a:pt x="19983" y="3421"/>
                  </a:lnTo>
                  <a:lnTo>
                    <a:pt x="19983" y="9308"/>
                  </a:lnTo>
                  <a:lnTo>
                    <a:pt x="15842" y="5167"/>
                  </a:lnTo>
                  <a:lnTo>
                    <a:pt x="7813" y="7904"/>
                  </a:lnTo>
                  <a:lnTo>
                    <a:pt x="5113" y="15843"/>
                  </a:lnTo>
                  <a:lnTo>
                    <a:pt x="9307" y="20019"/>
                  </a:lnTo>
                  <a:lnTo>
                    <a:pt x="3457" y="20019"/>
                  </a:lnTo>
                  <a:lnTo>
                    <a:pt x="0" y="27526"/>
                  </a:lnTo>
                  <a:lnTo>
                    <a:pt x="3403" y="35141"/>
                  </a:lnTo>
                  <a:lnTo>
                    <a:pt x="9307" y="35141"/>
                  </a:lnTo>
                  <a:lnTo>
                    <a:pt x="5185" y="39245"/>
                  </a:lnTo>
                  <a:lnTo>
                    <a:pt x="7921" y="47256"/>
                  </a:lnTo>
                  <a:lnTo>
                    <a:pt x="15860" y="49957"/>
                  </a:lnTo>
                  <a:lnTo>
                    <a:pt x="20019" y="45816"/>
                  </a:lnTo>
                  <a:lnTo>
                    <a:pt x="20019" y="51649"/>
                  </a:lnTo>
                  <a:lnTo>
                    <a:pt x="27598" y="55069"/>
                  </a:lnTo>
                  <a:lnTo>
                    <a:pt x="35177" y="51649"/>
                  </a:lnTo>
                  <a:lnTo>
                    <a:pt x="35177" y="45798"/>
                  </a:lnTo>
                  <a:lnTo>
                    <a:pt x="39317" y="49957"/>
                  </a:lnTo>
                  <a:lnTo>
                    <a:pt x="47256" y="47256"/>
                  </a:lnTo>
                  <a:lnTo>
                    <a:pt x="50011" y="39245"/>
                  </a:lnTo>
                  <a:lnTo>
                    <a:pt x="45888" y="35141"/>
                  </a:lnTo>
                  <a:lnTo>
                    <a:pt x="51775" y="35141"/>
                  </a:lnTo>
                  <a:lnTo>
                    <a:pt x="55159" y="27544"/>
                  </a:lnTo>
                  <a:lnTo>
                    <a:pt x="51721" y="20019"/>
                  </a:lnTo>
                  <a:lnTo>
                    <a:pt x="45870" y="20019"/>
                  </a:lnTo>
                  <a:lnTo>
                    <a:pt x="50047" y="15843"/>
                  </a:lnTo>
                  <a:lnTo>
                    <a:pt x="47436" y="8174"/>
                  </a:lnTo>
                  <a:lnTo>
                    <a:pt x="47058" y="8066"/>
                  </a:lnTo>
                  <a:lnTo>
                    <a:pt x="39317" y="5167"/>
                  </a:lnTo>
                  <a:lnTo>
                    <a:pt x="35159" y="9326"/>
                  </a:lnTo>
                  <a:lnTo>
                    <a:pt x="35159" y="3421"/>
                  </a:lnTo>
                  <a:lnTo>
                    <a:pt x="2758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1" name="Google Shape;3331;p54"/>
            <p:cNvSpPr/>
            <p:nvPr/>
          </p:nvSpPr>
          <p:spPr>
            <a:xfrm>
              <a:off x="1105375" y="2399325"/>
              <a:ext cx="914525" cy="914550"/>
            </a:xfrm>
            <a:custGeom>
              <a:rect l="l" t="t" r="r" b="b"/>
              <a:pathLst>
                <a:path w="36581" h="36582" extrusionOk="0">
                  <a:moveTo>
                    <a:pt x="18309" y="7994"/>
                  </a:moveTo>
                  <a:lnTo>
                    <a:pt x="21261" y="11036"/>
                  </a:lnTo>
                  <a:lnTo>
                    <a:pt x="25528" y="11054"/>
                  </a:lnTo>
                  <a:lnTo>
                    <a:pt x="25528" y="15267"/>
                  </a:lnTo>
                  <a:lnTo>
                    <a:pt x="28552" y="18309"/>
                  </a:lnTo>
                  <a:lnTo>
                    <a:pt x="25582" y="21279"/>
                  </a:lnTo>
                  <a:lnTo>
                    <a:pt x="25546" y="25546"/>
                  </a:lnTo>
                  <a:lnTo>
                    <a:pt x="21297" y="25546"/>
                  </a:lnTo>
                  <a:lnTo>
                    <a:pt x="18327" y="28516"/>
                  </a:lnTo>
                  <a:lnTo>
                    <a:pt x="15230" y="25528"/>
                  </a:lnTo>
                  <a:lnTo>
                    <a:pt x="11000" y="25546"/>
                  </a:lnTo>
                  <a:lnTo>
                    <a:pt x="11000" y="21297"/>
                  </a:lnTo>
                  <a:lnTo>
                    <a:pt x="7975" y="18309"/>
                  </a:lnTo>
                  <a:lnTo>
                    <a:pt x="11000" y="15267"/>
                  </a:lnTo>
                  <a:lnTo>
                    <a:pt x="11000" y="11054"/>
                  </a:lnTo>
                  <a:lnTo>
                    <a:pt x="15266" y="11036"/>
                  </a:lnTo>
                  <a:lnTo>
                    <a:pt x="18309" y="7994"/>
                  </a:lnTo>
                  <a:close/>
                  <a:moveTo>
                    <a:pt x="10730" y="1"/>
                  </a:moveTo>
                  <a:lnTo>
                    <a:pt x="10730" y="10748"/>
                  </a:lnTo>
                  <a:lnTo>
                    <a:pt x="0" y="10748"/>
                  </a:lnTo>
                  <a:lnTo>
                    <a:pt x="7597" y="18327"/>
                  </a:lnTo>
                  <a:lnTo>
                    <a:pt x="18" y="25888"/>
                  </a:lnTo>
                  <a:lnTo>
                    <a:pt x="10730" y="25888"/>
                  </a:lnTo>
                  <a:lnTo>
                    <a:pt x="10730" y="36581"/>
                  </a:lnTo>
                  <a:lnTo>
                    <a:pt x="18327" y="28966"/>
                  </a:lnTo>
                  <a:lnTo>
                    <a:pt x="25870" y="36527"/>
                  </a:lnTo>
                  <a:lnTo>
                    <a:pt x="25870" y="25870"/>
                  </a:lnTo>
                  <a:lnTo>
                    <a:pt x="36581" y="25870"/>
                  </a:lnTo>
                  <a:lnTo>
                    <a:pt x="29002" y="18309"/>
                  </a:lnTo>
                  <a:lnTo>
                    <a:pt x="36581" y="10748"/>
                  </a:lnTo>
                  <a:lnTo>
                    <a:pt x="25870" y="10748"/>
                  </a:lnTo>
                  <a:lnTo>
                    <a:pt x="25870" y="55"/>
                  </a:lnTo>
                  <a:lnTo>
                    <a:pt x="18327" y="7562"/>
                  </a:lnTo>
                  <a:lnTo>
                    <a:pt x="10730"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2" name="Google Shape;3332;p54"/>
            <p:cNvSpPr/>
            <p:nvPr/>
          </p:nvSpPr>
          <p:spPr>
            <a:xfrm>
              <a:off x="1055875" y="2351175"/>
              <a:ext cx="1013550" cy="1012650"/>
            </a:xfrm>
            <a:custGeom>
              <a:rect l="l" t="t" r="r" b="b"/>
              <a:pathLst>
                <a:path w="40542" h="40506" extrusionOk="0">
                  <a:moveTo>
                    <a:pt x="13520" y="3907"/>
                  </a:moveTo>
                  <a:lnTo>
                    <a:pt x="19389" y="9740"/>
                  </a:lnTo>
                  <a:lnTo>
                    <a:pt x="16940" y="12170"/>
                  </a:lnTo>
                  <a:lnTo>
                    <a:pt x="13520" y="12170"/>
                  </a:lnTo>
                  <a:lnTo>
                    <a:pt x="13520" y="3907"/>
                  </a:lnTo>
                  <a:close/>
                  <a:moveTo>
                    <a:pt x="27040" y="3925"/>
                  </a:moveTo>
                  <a:lnTo>
                    <a:pt x="27040" y="12170"/>
                  </a:lnTo>
                  <a:lnTo>
                    <a:pt x="23619" y="12170"/>
                  </a:lnTo>
                  <a:lnTo>
                    <a:pt x="21261" y="9740"/>
                  </a:lnTo>
                  <a:lnTo>
                    <a:pt x="27040" y="3925"/>
                  </a:lnTo>
                  <a:close/>
                  <a:moveTo>
                    <a:pt x="12188" y="13502"/>
                  </a:moveTo>
                  <a:lnTo>
                    <a:pt x="12188" y="16869"/>
                  </a:lnTo>
                  <a:lnTo>
                    <a:pt x="9775" y="19335"/>
                  </a:lnTo>
                  <a:lnTo>
                    <a:pt x="3943" y="13502"/>
                  </a:lnTo>
                  <a:close/>
                  <a:moveTo>
                    <a:pt x="36599" y="13502"/>
                  </a:moveTo>
                  <a:lnTo>
                    <a:pt x="30766" y="19335"/>
                  </a:lnTo>
                  <a:lnTo>
                    <a:pt x="28372" y="16869"/>
                  </a:lnTo>
                  <a:lnTo>
                    <a:pt x="28372" y="13502"/>
                  </a:lnTo>
                  <a:close/>
                  <a:moveTo>
                    <a:pt x="9775" y="21171"/>
                  </a:moveTo>
                  <a:lnTo>
                    <a:pt x="12188" y="23583"/>
                  </a:lnTo>
                  <a:lnTo>
                    <a:pt x="12188" y="27004"/>
                  </a:lnTo>
                  <a:lnTo>
                    <a:pt x="3943" y="27004"/>
                  </a:lnTo>
                  <a:lnTo>
                    <a:pt x="9775" y="21171"/>
                  </a:lnTo>
                  <a:close/>
                  <a:moveTo>
                    <a:pt x="30766" y="21171"/>
                  </a:moveTo>
                  <a:lnTo>
                    <a:pt x="36599" y="27004"/>
                  </a:lnTo>
                  <a:lnTo>
                    <a:pt x="28354" y="27004"/>
                  </a:lnTo>
                  <a:lnTo>
                    <a:pt x="28390" y="23547"/>
                  </a:lnTo>
                  <a:lnTo>
                    <a:pt x="30766" y="21171"/>
                  </a:lnTo>
                  <a:close/>
                  <a:moveTo>
                    <a:pt x="20325" y="11108"/>
                  </a:moveTo>
                  <a:lnTo>
                    <a:pt x="22467" y="13322"/>
                  </a:lnTo>
                  <a:lnTo>
                    <a:pt x="22935" y="13808"/>
                  </a:lnTo>
                  <a:lnTo>
                    <a:pt x="26715" y="13808"/>
                  </a:lnTo>
                  <a:lnTo>
                    <a:pt x="26715" y="16869"/>
                  </a:lnTo>
                  <a:lnTo>
                    <a:pt x="26715" y="17553"/>
                  </a:lnTo>
                  <a:lnTo>
                    <a:pt x="27202" y="18021"/>
                  </a:lnTo>
                  <a:lnTo>
                    <a:pt x="29398" y="20253"/>
                  </a:lnTo>
                  <a:lnTo>
                    <a:pt x="27238" y="22413"/>
                  </a:lnTo>
                  <a:lnTo>
                    <a:pt x="26769" y="22881"/>
                  </a:lnTo>
                  <a:lnTo>
                    <a:pt x="26769" y="23547"/>
                  </a:lnTo>
                  <a:lnTo>
                    <a:pt x="26751" y="26680"/>
                  </a:lnTo>
                  <a:lnTo>
                    <a:pt x="22953" y="26680"/>
                  </a:lnTo>
                  <a:lnTo>
                    <a:pt x="22485" y="27148"/>
                  </a:lnTo>
                  <a:lnTo>
                    <a:pt x="20307" y="29326"/>
                  </a:lnTo>
                  <a:lnTo>
                    <a:pt x="18056" y="27130"/>
                  </a:lnTo>
                  <a:lnTo>
                    <a:pt x="17588" y="26662"/>
                  </a:lnTo>
                  <a:lnTo>
                    <a:pt x="13844" y="26662"/>
                  </a:lnTo>
                  <a:lnTo>
                    <a:pt x="13844" y="23583"/>
                  </a:lnTo>
                  <a:lnTo>
                    <a:pt x="13844" y="22899"/>
                  </a:lnTo>
                  <a:lnTo>
                    <a:pt x="13376" y="22431"/>
                  </a:lnTo>
                  <a:lnTo>
                    <a:pt x="11180" y="20253"/>
                  </a:lnTo>
                  <a:lnTo>
                    <a:pt x="13376" y="18021"/>
                  </a:lnTo>
                  <a:lnTo>
                    <a:pt x="13844" y="17553"/>
                  </a:lnTo>
                  <a:lnTo>
                    <a:pt x="13844" y="16869"/>
                  </a:lnTo>
                  <a:lnTo>
                    <a:pt x="13844" y="13790"/>
                  </a:lnTo>
                  <a:lnTo>
                    <a:pt x="17624" y="13790"/>
                  </a:lnTo>
                  <a:lnTo>
                    <a:pt x="18110" y="13322"/>
                  </a:lnTo>
                  <a:lnTo>
                    <a:pt x="20325" y="11108"/>
                  </a:lnTo>
                  <a:close/>
                  <a:moveTo>
                    <a:pt x="27040" y="28282"/>
                  </a:moveTo>
                  <a:lnTo>
                    <a:pt x="27040" y="36473"/>
                  </a:lnTo>
                  <a:lnTo>
                    <a:pt x="21261" y="30676"/>
                  </a:lnTo>
                  <a:lnTo>
                    <a:pt x="23637" y="28282"/>
                  </a:lnTo>
                  <a:close/>
                  <a:moveTo>
                    <a:pt x="16904" y="28282"/>
                  </a:moveTo>
                  <a:lnTo>
                    <a:pt x="19371" y="30676"/>
                  </a:lnTo>
                  <a:lnTo>
                    <a:pt x="13484" y="36527"/>
                  </a:lnTo>
                  <a:lnTo>
                    <a:pt x="13484" y="28282"/>
                  </a:lnTo>
                  <a:close/>
                  <a:moveTo>
                    <a:pt x="11900" y="1"/>
                  </a:moveTo>
                  <a:lnTo>
                    <a:pt x="11900" y="3907"/>
                  </a:lnTo>
                  <a:lnTo>
                    <a:pt x="11900" y="11882"/>
                  </a:lnTo>
                  <a:lnTo>
                    <a:pt x="0" y="11882"/>
                  </a:lnTo>
                  <a:lnTo>
                    <a:pt x="2790" y="14672"/>
                  </a:lnTo>
                  <a:lnTo>
                    <a:pt x="8407" y="20271"/>
                  </a:lnTo>
                  <a:lnTo>
                    <a:pt x="2790" y="25870"/>
                  </a:lnTo>
                  <a:lnTo>
                    <a:pt x="0" y="28660"/>
                  </a:lnTo>
                  <a:lnTo>
                    <a:pt x="11900" y="28660"/>
                  </a:lnTo>
                  <a:lnTo>
                    <a:pt x="11900" y="36581"/>
                  </a:lnTo>
                  <a:lnTo>
                    <a:pt x="11900" y="40505"/>
                  </a:lnTo>
                  <a:lnTo>
                    <a:pt x="14654" y="37733"/>
                  </a:lnTo>
                  <a:lnTo>
                    <a:pt x="20307" y="32080"/>
                  </a:lnTo>
                  <a:lnTo>
                    <a:pt x="25869" y="37679"/>
                  </a:lnTo>
                  <a:lnTo>
                    <a:pt x="28660" y="40469"/>
                  </a:lnTo>
                  <a:lnTo>
                    <a:pt x="28660" y="36545"/>
                  </a:lnTo>
                  <a:lnTo>
                    <a:pt x="28660" y="28660"/>
                  </a:lnTo>
                  <a:lnTo>
                    <a:pt x="40541" y="28660"/>
                  </a:lnTo>
                  <a:lnTo>
                    <a:pt x="37751" y="25870"/>
                  </a:lnTo>
                  <a:lnTo>
                    <a:pt x="32152" y="20271"/>
                  </a:lnTo>
                  <a:lnTo>
                    <a:pt x="37751" y="14672"/>
                  </a:lnTo>
                  <a:lnTo>
                    <a:pt x="40541" y="11882"/>
                  </a:lnTo>
                  <a:lnTo>
                    <a:pt x="28660" y="11882"/>
                  </a:lnTo>
                  <a:lnTo>
                    <a:pt x="28660" y="3961"/>
                  </a:lnTo>
                  <a:lnTo>
                    <a:pt x="28660" y="37"/>
                  </a:lnTo>
                  <a:lnTo>
                    <a:pt x="25887" y="2809"/>
                  </a:lnTo>
                  <a:lnTo>
                    <a:pt x="20307" y="8372"/>
                  </a:lnTo>
                  <a:lnTo>
                    <a:pt x="14654" y="2755"/>
                  </a:lnTo>
                  <a:lnTo>
                    <a:pt x="11900"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3" name="Google Shape;3333;p54"/>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rgbClr val="4FC5F1"/>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4" name="Google Shape;3334;p54"/>
            <p:cNvSpPr/>
            <p:nvPr/>
          </p:nvSpPr>
          <p:spPr>
            <a:xfrm>
              <a:off x="1294850" y="2588350"/>
              <a:ext cx="535600" cy="535150"/>
            </a:xfrm>
            <a:custGeom>
              <a:rect l="l" t="t" r="r" b="b"/>
              <a:pathLst>
                <a:path w="21424" h="21406" extrusionOk="0">
                  <a:moveTo>
                    <a:pt x="10748" y="1"/>
                  </a:moveTo>
                  <a:lnTo>
                    <a:pt x="7597" y="3187"/>
                  </a:lnTo>
                  <a:lnTo>
                    <a:pt x="3151" y="3187"/>
                  </a:lnTo>
                  <a:lnTo>
                    <a:pt x="3151" y="7562"/>
                  </a:lnTo>
                  <a:lnTo>
                    <a:pt x="0" y="10766"/>
                  </a:lnTo>
                  <a:lnTo>
                    <a:pt x="3151" y="13898"/>
                  </a:lnTo>
                  <a:lnTo>
                    <a:pt x="3151" y="18327"/>
                  </a:lnTo>
                  <a:lnTo>
                    <a:pt x="7579" y="18309"/>
                  </a:lnTo>
                  <a:lnTo>
                    <a:pt x="10748" y="21405"/>
                  </a:lnTo>
                  <a:lnTo>
                    <a:pt x="11306" y="20847"/>
                  </a:lnTo>
                  <a:lnTo>
                    <a:pt x="13862" y="18309"/>
                  </a:lnTo>
                  <a:lnTo>
                    <a:pt x="18291" y="18327"/>
                  </a:lnTo>
                  <a:lnTo>
                    <a:pt x="18309" y="13844"/>
                  </a:lnTo>
                  <a:lnTo>
                    <a:pt x="21423" y="10766"/>
                  </a:lnTo>
                  <a:lnTo>
                    <a:pt x="18291" y="7562"/>
                  </a:lnTo>
                  <a:lnTo>
                    <a:pt x="18291" y="3187"/>
                  </a:lnTo>
                  <a:lnTo>
                    <a:pt x="13826" y="3187"/>
                  </a:lnTo>
                  <a:lnTo>
                    <a:pt x="10748" y="1"/>
                  </a:lnTo>
                  <a:close/>
                </a:path>
              </a:pathLst>
            </a:custGeom>
            <a:solidFill>
              <a:schemeClr val="accent3"/>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5" name="Google Shape;3335;p54"/>
            <p:cNvSpPr/>
            <p:nvPr/>
          </p:nvSpPr>
          <p:spPr>
            <a:xfrm>
              <a:off x="1266050" y="2560000"/>
              <a:ext cx="592750" cy="592750"/>
            </a:xfrm>
            <a:custGeom>
              <a:rect l="l" t="t" r="r" b="b"/>
              <a:pathLst>
                <a:path w="23710" h="23710" extrusionOk="0">
                  <a:moveTo>
                    <a:pt x="11900" y="2305"/>
                  </a:moveTo>
                  <a:lnTo>
                    <a:pt x="14654" y="5131"/>
                  </a:lnTo>
                  <a:lnTo>
                    <a:pt x="18633" y="5149"/>
                  </a:lnTo>
                  <a:lnTo>
                    <a:pt x="18633" y="9038"/>
                  </a:lnTo>
                  <a:lnTo>
                    <a:pt x="21441" y="11882"/>
                  </a:lnTo>
                  <a:lnTo>
                    <a:pt x="18669" y="14636"/>
                  </a:lnTo>
                  <a:lnTo>
                    <a:pt x="18651" y="18633"/>
                  </a:lnTo>
                  <a:lnTo>
                    <a:pt x="14690" y="18633"/>
                  </a:lnTo>
                  <a:lnTo>
                    <a:pt x="11918" y="21387"/>
                  </a:lnTo>
                  <a:lnTo>
                    <a:pt x="9055" y="18633"/>
                  </a:lnTo>
                  <a:lnTo>
                    <a:pt x="5131" y="18651"/>
                  </a:lnTo>
                  <a:lnTo>
                    <a:pt x="5131" y="14690"/>
                  </a:lnTo>
                  <a:lnTo>
                    <a:pt x="2304" y="11900"/>
                  </a:lnTo>
                  <a:lnTo>
                    <a:pt x="5131" y="9056"/>
                  </a:lnTo>
                  <a:lnTo>
                    <a:pt x="5131" y="5149"/>
                  </a:lnTo>
                  <a:lnTo>
                    <a:pt x="9109" y="5149"/>
                  </a:lnTo>
                  <a:lnTo>
                    <a:pt x="11900" y="2305"/>
                  </a:lnTo>
                  <a:close/>
                  <a:moveTo>
                    <a:pt x="11918" y="1"/>
                  </a:moveTo>
                  <a:lnTo>
                    <a:pt x="10748" y="1171"/>
                  </a:lnTo>
                  <a:lnTo>
                    <a:pt x="8407" y="3511"/>
                  </a:lnTo>
                  <a:lnTo>
                    <a:pt x="3493" y="3511"/>
                  </a:lnTo>
                  <a:lnTo>
                    <a:pt x="3493" y="5131"/>
                  </a:lnTo>
                  <a:lnTo>
                    <a:pt x="3493" y="8372"/>
                  </a:lnTo>
                  <a:lnTo>
                    <a:pt x="1152" y="10730"/>
                  </a:lnTo>
                  <a:lnTo>
                    <a:pt x="0" y="11882"/>
                  </a:lnTo>
                  <a:lnTo>
                    <a:pt x="1152" y="13016"/>
                  </a:lnTo>
                  <a:lnTo>
                    <a:pt x="3457" y="15338"/>
                  </a:lnTo>
                  <a:lnTo>
                    <a:pt x="3457" y="18633"/>
                  </a:lnTo>
                  <a:lnTo>
                    <a:pt x="3457" y="20271"/>
                  </a:lnTo>
                  <a:lnTo>
                    <a:pt x="8389" y="20271"/>
                  </a:lnTo>
                  <a:lnTo>
                    <a:pt x="10784" y="22593"/>
                  </a:lnTo>
                  <a:lnTo>
                    <a:pt x="11918" y="23709"/>
                  </a:lnTo>
                  <a:lnTo>
                    <a:pt x="13052" y="22593"/>
                  </a:lnTo>
                  <a:lnTo>
                    <a:pt x="15338" y="20289"/>
                  </a:lnTo>
                  <a:lnTo>
                    <a:pt x="20253" y="20289"/>
                  </a:lnTo>
                  <a:lnTo>
                    <a:pt x="20253" y="18669"/>
                  </a:lnTo>
                  <a:lnTo>
                    <a:pt x="20271" y="15356"/>
                  </a:lnTo>
                  <a:lnTo>
                    <a:pt x="22575" y="13070"/>
                  </a:lnTo>
                  <a:lnTo>
                    <a:pt x="23709" y="11918"/>
                  </a:lnTo>
                  <a:lnTo>
                    <a:pt x="22575" y="10766"/>
                  </a:lnTo>
                  <a:lnTo>
                    <a:pt x="20235" y="8408"/>
                  </a:lnTo>
                  <a:lnTo>
                    <a:pt x="20235" y="5167"/>
                  </a:lnTo>
                  <a:lnTo>
                    <a:pt x="20235" y="3547"/>
                  </a:lnTo>
                  <a:lnTo>
                    <a:pt x="15320" y="3547"/>
                  </a:lnTo>
                  <a:lnTo>
                    <a:pt x="13070" y="1171"/>
                  </a:lnTo>
                  <a:lnTo>
                    <a:pt x="11918" y="1"/>
                  </a:ln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336" name="Google Shape;3336;p54"/>
          <p:cNvSpPr/>
          <p:nvPr/>
        </p:nvSpPr>
        <p:spPr>
          <a:xfrm>
            <a:off x="704988" y="1644474"/>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37" name="Google Shape;3337;p54"/>
          <p:cNvSpPr txBox="1">
            <a:spLocks noGrp="1"/>
          </p:cNvSpPr>
          <p:nvPr>
            <p:ph type="title"/>
          </p:nvPr>
        </p:nvSpPr>
        <p:spPr>
          <a:xfrm>
            <a:off x="832709" y="275486"/>
            <a:ext cx="2598749" cy="7590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a:t>Conclusion</a:t>
            </a:r>
            <a:endParaRPr/>
          </a:p>
        </p:txBody>
      </p:sp>
      <p:sp>
        <p:nvSpPr>
          <p:cNvPr id="3" name="Subtitle 2"/>
          <p:cNvSpPr>
            <a:spLocks noGrp="1"/>
          </p:cNvSpPr>
          <p:nvPr>
            <p:ph type="subTitle" idx="1"/>
          </p:nvPr>
        </p:nvSpPr>
        <p:spPr>
          <a:xfrm>
            <a:off x="1004070" y="3874724"/>
            <a:ext cx="5749238" cy="786300"/>
          </a:xfrm>
        </p:spPr>
        <p:txBody>
          <a:bodyPr/>
          <a:lstStyle/>
          <a:p>
            <a:pPr algn="l"/>
            <a:r>
              <a:rPr lang="ar-SA" sz="1050" smtClean="0"/>
              <a:t>         </a:t>
            </a:r>
            <a:r>
              <a:rPr lang="en-US" sz="1050" smtClean="0"/>
              <a:t>The </a:t>
            </a:r>
            <a:r>
              <a:rPr lang="en-US" sz="1050"/>
              <a:t>Islamic view on artificial intelligence and the preservation of reason emphasizes the importance of ethical and responsible innovation. Islamic ethics, which places a strong emphasis on human agency, privacy, and the ethical application of technology, provides a framework for addressing the issues raised by artificial intelligence. Individuals and communities can benefit from artificial intelligence while respecting the sanctity of the human mind and preserving it in accordance with the teachings of Islam by applying these concepts</a:t>
            </a:r>
          </a:p>
          <a:p>
            <a:pPr algn="l"/>
            <a:endParaRPr lang="en-US" sz="1100"/>
          </a:p>
        </p:txBody>
      </p:sp>
      <p:sp>
        <p:nvSpPr>
          <p:cNvPr id="2" name="Subtitle 1"/>
          <p:cNvSpPr>
            <a:spLocks noGrp="1"/>
          </p:cNvSpPr>
          <p:nvPr>
            <p:ph type="subTitle" idx="2"/>
          </p:nvPr>
        </p:nvSpPr>
        <p:spPr>
          <a:xfrm>
            <a:off x="1693566" y="1156814"/>
            <a:ext cx="4370246" cy="786300"/>
          </a:xfrm>
        </p:spPr>
        <p:txBody>
          <a:bodyPr/>
          <a:lstStyle/>
          <a:p>
            <a:pPr algn="r"/>
            <a:r>
              <a:rPr lang="ar-SA"/>
              <a:t>و تؤكد وجهة النظر الإسلامية حول الذكاء الاصطناعي والحفاظ على العقل </a:t>
            </a:r>
            <a:r>
              <a:rPr lang="ar-SA" smtClean="0"/>
              <a:t>على:</a:t>
            </a:r>
          </a:p>
          <a:p>
            <a:pPr marL="425450" indent="-285750" algn="r" rtl="1">
              <a:buFont typeface="Arial" panose="020b0604020202020204" pitchFamily="34" charset="0"/>
              <a:buChar char="•"/>
            </a:pPr>
            <a:r>
              <a:rPr lang="ar-SA" smtClean="0"/>
              <a:t> </a:t>
            </a:r>
            <a:r>
              <a:rPr lang="ar-SA"/>
              <a:t>أهمية الابتكار الأخلاقي </a:t>
            </a:r>
            <a:r>
              <a:rPr lang="ar-SA" smtClean="0"/>
              <a:t>والمسؤول</a:t>
            </a:r>
          </a:p>
          <a:p>
            <a:pPr marL="425450" indent="-285750" algn="r" rtl="1">
              <a:buFont typeface="Arial" panose="020b0604020202020204" pitchFamily="34" charset="0"/>
              <a:buChar char="•"/>
            </a:pPr>
            <a:r>
              <a:rPr lang="ar-SA" err="1" smtClean="0"/>
              <a:t>التركيزعلى </a:t>
            </a:r>
            <a:r>
              <a:rPr lang="ar-SA"/>
              <a:t>الفاعلية البشرية، والخصوصية، والتطبيق الأخلاقي </a:t>
            </a:r>
            <a:r>
              <a:rPr lang="ar-SA" smtClean="0"/>
              <a:t>للتكنولوجيا</a:t>
            </a:r>
          </a:p>
          <a:p>
            <a:pPr marL="425450" indent="-285750" algn="r" rtl="1">
              <a:buFont typeface="Arial" panose="020b0604020202020204" pitchFamily="34" charset="0"/>
              <a:buChar char="•"/>
            </a:pPr>
            <a:r>
              <a:rPr lang="ar-SA" smtClean="0"/>
              <a:t> توفير </a:t>
            </a:r>
            <a:r>
              <a:rPr lang="ar-SA"/>
              <a:t>إطارًا لمعالجة القضايا التي يثيرها الذكاء الاصطناعي</a:t>
            </a:r>
            <a:r>
              <a:rPr lang="ar-SA" smtClean="0"/>
              <a:t>.</a:t>
            </a:r>
          </a:p>
          <a:p>
            <a:pPr marL="425450" indent="-285750" algn="r" rtl="1">
              <a:buFont typeface="Arial" panose="020b0604020202020204" pitchFamily="34" charset="0"/>
              <a:buChar char="•"/>
            </a:pPr>
            <a:r>
              <a:rPr lang="ar-SA" smtClean="0"/>
              <a:t>استفادة الأفراد </a:t>
            </a:r>
            <a:r>
              <a:rPr lang="ar-SA"/>
              <a:t>والمجتمعات </a:t>
            </a:r>
            <a:r>
              <a:rPr lang="ar-SA" smtClean="0"/>
              <a:t>من </a:t>
            </a:r>
            <a:r>
              <a:rPr lang="ar-SA"/>
              <a:t>الذكاء الاصطناعي مع احترام حرمة العقل البشري والحفاظ عليه وفق تعاليم الإسلام من خلال تطبيق هذه المفاهيم</a:t>
            </a:r>
            <a:endParaRPr lang="en-US"/>
          </a:p>
        </p:txBody>
      </p:sp>
      <p:cxnSp>
        <p:nvCxnSpPr>
          <p:cNvPr id="3342" name="Google Shape;3342;p54"/>
          <p:cNvCxnSpPr/>
          <p:nvPr/>
        </p:nvCxnSpPr>
        <p:spPr>
          <a:xfrm>
            <a:off x="704988" y="1061325"/>
            <a:ext cx="3034800" cy="0"/>
          </a:xfrm>
          <a:prstGeom prst="straightConnector1">
            <a:avLst/>
          </a:prstGeom>
          <a:noFill/>
          <a:ln w="19050" cap="flat" cmpd="sng">
            <a:solidFill>
              <a:schemeClr val="accent1"/>
            </a:solidFill>
            <a:prstDash val="solid"/>
            <a:round/>
            <a:headEnd type="none" w="med" len="med"/>
            <a:tailEnd type="none" w="med" len="med"/>
          </a:ln>
        </p:spPr>
      </p:cxnSp>
      <p:sp>
        <p:nvSpPr>
          <p:cNvPr id="3344" name="Google Shape;3344;p54"/>
          <p:cNvSpPr/>
          <p:nvPr/>
        </p:nvSpPr>
        <p:spPr>
          <a:xfrm>
            <a:off x="704988" y="3262624"/>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3349" name="Google Shape;3349;p54"/>
          <p:cNvGrpSpPr/>
          <p:nvPr/>
        </p:nvGrpSpPr>
        <p:grpSpPr>
          <a:xfrm rot="-681034">
            <a:off x="7809402" y="747274"/>
            <a:ext cx="883949" cy="918925"/>
            <a:chOff x="1609475" y="425350"/>
            <a:chExt cx="4566175" cy="4746850"/>
          </a:xfrm>
        </p:grpSpPr>
        <p:sp>
          <p:nvSpPr>
            <p:cNvPr id="3350" name="Google Shape;3350;p54"/>
            <p:cNvSpPr/>
            <p:nvPr/>
          </p:nvSpPr>
          <p:spPr>
            <a:xfrm>
              <a:off x="3098350" y="1746050"/>
              <a:ext cx="751900" cy="827050"/>
            </a:xfrm>
            <a:custGeom>
              <a:rect l="l" t="t" r="r" b="b"/>
              <a:pathLst>
                <a:path w="30076" h="33082" extrusionOk="0">
                  <a:moveTo>
                    <a:pt x="17792" y="1"/>
                  </a:moveTo>
                  <a:lnTo>
                    <a:pt x="5843" y="359"/>
                  </a:lnTo>
                  <a:cubicBezTo>
                    <a:pt x="5843" y="382"/>
                    <a:pt x="5820" y="406"/>
                    <a:pt x="5820" y="454"/>
                  </a:cubicBezTo>
                  <a:lnTo>
                    <a:pt x="0" y="11377"/>
                  </a:lnTo>
                  <a:cubicBezTo>
                    <a:pt x="8395" y="16148"/>
                    <a:pt x="14716" y="23970"/>
                    <a:pt x="17626" y="33081"/>
                  </a:cubicBezTo>
                  <a:cubicBezTo>
                    <a:pt x="19867" y="32247"/>
                    <a:pt x="22014" y="31245"/>
                    <a:pt x="24041" y="29957"/>
                  </a:cubicBezTo>
                  <a:lnTo>
                    <a:pt x="24208" y="29862"/>
                  </a:lnTo>
                  <a:cubicBezTo>
                    <a:pt x="24280" y="29814"/>
                    <a:pt x="24327" y="29742"/>
                    <a:pt x="24423" y="29695"/>
                  </a:cubicBezTo>
                  <a:cubicBezTo>
                    <a:pt x="26450" y="28407"/>
                    <a:pt x="28358" y="26952"/>
                    <a:pt x="30075" y="25306"/>
                  </a:cubicBezTo>
                  <a:cubicBezTo>
                    <a:pt x="22920" y="18747"/>
                    <a:pt x="18484" y="9636"/>
                    <a:pt x="17792" y="1"/>
                  </a:cubicBezTo>
                  <a:close/>
                </a:path>
              </a:pathLst>
            </a:custGeom>
            <a:solidFill>
              <a:srgbClr val="78ACDD"/>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1" name="Google Shape;3351;p54"/>
            <p:cNvSpPr/>
            <p:nvPr/>
          </p:nvSpPr>
          <p:spPr>
            <a:xfrm>
              <a:off x="3926550" y="1717425"/>
              <a:ext cx="704200" cy="822875"/>
            </a:xfrm>
            <a:custGeom>
              <a:rect l="l" t="t" r="r" b="b"/>
              <a:pathLst>
                <a:path w="28168" h="32915" extrusionOk="0">
                  <a:moveTo>
                    <a:pt x="21728" y="1"/>
                  </a:moveTo>
                  <a:lnTo>
                    <a:pt x="9803" y="359"/>
                  </a:lnTo>
                  <a:cubicBezTo>
                    <a:pt x="10017" y="9994"/>
                    <a:pt x="6464" y="19344"/>
                    <a:pt x="0" y="26332"/>
                  </a:cubicBezTo>
                  <a:cubicBezTo>
                    <a:pt x="1789" y="27787"/>
                    <a:pt x="3721" y="29075"/>
                    <a:pt x="5772" y="30148"/>
                  </a:cubicBezTo>
                  <a:cubicBezTo>
                    <a:pt x="8038" y="31340"/>
                    <a:pt x="10304" y="32271"/>
                    <a:pt x="12402" y="32915"/>
                  </a:cubicBezTo>
                  <a:cubicBezTo>
                    <a:pt x="14477" y="23613"/>
                    <a:pt x="20178" y="15432"/>
                    <a:pt x="28168" y="10137"/>
                  </a:cubicBezTo>
                  <a:lnTo>
                    <a:pt x="21728" y="1"/>
                  </a:lnTo>
                  <a:close/>
                </a:path>
              </a:pathLst>
            </a:custGeom>
            <a:solidFill>
              <a:srgbClr val="78ACDD"/>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2" name="Google Shape;3352;p54"/>
            <p:cNvSpPr/>
            <p:nvPr/>
          </p:nvSpPr>
          <p:spPr>
            <a:xfrm>
              <a:off x="2663675" y="2579025"/>
              <a:ext cx="866375" cy="517600"/>
            </a:xfrm>
            <a:custGeom>
              <a:rect l="l" t="t" r="r" b="b"/>
              <a:pathLst>
                <a:path w="34655" h="20704" extrusionOk="0">
                  <a:moveTo>
                    <a:pt x="5557" y="1"/>
                  </a:moveTo>
                  <a:lnTo>
                    <a:pt x="0" y="10471"/>
                  </a:lnTo>
                  <a:lnTo>
                    <a:pt x="6511" y="20703"/>
                  </a:lnTo>
                  <a:cubicBezTo>
                    <a:pt x="12297" y="17318"/>
                    <a:pt x="18910" y="15577"/>
                    <a:pt x="25585" y="15577"/>
                  </a:cubicBezTo>
                  <a:cubicBezTo>
                    <a:pt x="28458" y="15577"/>
                    <a:pt x="31343" y="15900"/>
                    <a:pt x="34178" y="16553"/>
                  </a:cubicBezTo>
                  <a:cubicBezTo>
                    <a:pt x="34512" y="14240"/>
                    <a:pt x="34655" y="11878"/>
                    <a:pt x="34536" y="9517"/>
                  </a:cubicBezTo>
                  <a:cubicBezTo>
                    <a:pt x="34416" y="6989"/>
                    <a:pt x="34082" y="4604"/>
                    <a:pt x="33534" y="2434"/>
                  </a:cubicBezTo>
                  <a:cubicBezTo>
                    <a:pt x="33295" y="2505"/>
                    <a:pt x="33033" y="2577"/>
                    <a:pt x="32794" y="2672"/>
                  </a:cubicBezTo>
                  <a:cubicBezTo>
                    <a:pt x="32604" y="2720"/>
                    <a:pt x="32389" y="2767"/>
                    <a:pt x="32174" y="2815"/>
                  </a:cubicBezTo>
                  <a:cubicBezTo>
                    <a:pt x="31793" y="2934"/>
                    <a:pt x="31363" y="3030"/>
                    <a:pt x="30982" y="3101"/>
                  </a:cubicBezTo>
                  <a:cubicBezTo>
                    <a:pt x="30719" y="3173"/>
                    <a:pt x="30481" y="3197"/>
                    <a:pt x="30195" y="3268"/>
                  </a:cubicBezTo>
                  <a:cubicBezTo>
                    <a:pt x="29837" y="3316"/>
                    <a:pt x="29479" y="3411"/>
                    <a:pt x="29098" y="3459"/>
                  </a:cubicBezTo>
                  <a:cubicBezTo>
                    <a:pt x="28835" y="3531"/>
                    <a:pt x="28525" y="3555"/>
                    <a:pt x="28263" y="3578"/>
                  </a:cubicBezTo>
                  <a:cubicBezTo>
                    <a:pt x="27905" y="3650"/>
                    <a:pt x="27571" y="3698"/>
                    <a:pt x="27213" y="3722"/>
                  </a:cubicBezTo>
                  <a:cubicBezTo>
                    <a:pt x="26927" y="3769"/>
                    <a:pt x="26665" y="3793"/>
                    <a:pt x="26355" y="3817"/>
                  </a:cubicBezTo>
                  <a:cubicBezTo>
                    <a:pt x="26021" y="3865"/>
                    <a:pt x="25663" y="3888"/>
                    <a:pt x="25353" y="3912"/>
                  </a:cubicBezTo>
                  <a:cubicBezTo>
                    <a:pt x="25043" y="3936"/>
                    <a:pt x="24757" y="3936"/>
                    <a:pt x="24447" y="3960"/>
                  </a:cubicBezTo>
                  <a:cubicBezTo>
                    <a:pt x="24113" y="4008"/>
                    <a:pt x="23755" y="4008"/>
                    <a:pt x="23445" y="4008"/>
                  </a:cubicBezTo>
                  <a:lnTo>
                    <a:pt x="21537" y="4008"/>
                  </a:lnTo>
                  <a:cubicBezTo>
                    <a:pt x="21227" y="4008"/>
                    <a:pt x="20941" y="3960"/>
                    <a:pt x="20631" y="3960"/>
                  </a:cubicBezTo>
                  <a:cubicBezTo>
                    <a:pt x="20297" y="3936"/>
                    <a:pt x="19987" y="3936"/>
                    <a:pt x="19653" y="3912"/>
                  </a:cubicBezTo>
                  <a:lnTo>
                    <a:pt x="18747" y="3817"/>
                  </a:lnTo>
                  <a:cubicBezTo>
                    <a:pt x="18437" y="3793"/>
                    <a:pt x="18103" y="3769"/>
                    <a:pt x="17769" y="3698"/>
                  </a:cubicBezTo>
                  <a:cubicBezTo>
                    <a:pt x="17482" y="3674"/>
                    <a:pt x="17172" y="3626"/>
                    <a:pt x="16886" y="3578"/>
                  </a:cubicBezTo>
                  <a:cubicBezTo>
                    <a:pt x="16552" y="3531"/>
                    <a:pt x="16218" y="3507"/>
                    <a:pt x="15885" y="3435"/>
                  </a:cubicBezTo>
                  <a:lnTo>
                    <a:pt x="15002" y="3268"/>
                  </a:lnTo>
                  <a:cubicBezTo>
                    <a:pt x="14668" y="3197"/>
                    <a:pt x="14334" y="3149"/>
                    <a:pt x="14024" y="3054"/>
                  </a:cubicBezTo>
                  <a:cubicBezTo>
                    <a:pt x="13714" y="2982"/>
                    <a:pt x="13428" y="2911"/>
                    <a:pt x="13118" y="2839"/>
                  </a:cubicBezTo>
                  <a:cubicBezTo>
                    <a:pt x="12784" y="2744"/>
                    <a:pt x="12498" y="2672"/>
                    <a:pt x="12164" y="2577"/>
                  </a:cubicBezTo>
                  <a:cubicBezTo>
                    <a:pt x="11878" y="2481"/>
                    <a:pt x="11568" y="2386"/>
                    <a:pt x="11305" y="2314"/>
                  </a:cubicBezTo>
                  <a:cubicBezTo>
                    <a:pt x="10971" y="2219"/>
                    <a:pt x="10685" y="2100"/>
                    <a:pt x="10351" y="2004"/>
                  </a:cubicBezTo>
                  <a:cubicBezTo>
                    <a:pt x="10041" y="1909"/>
                    <a:pt x="9779" y="1790"/>
                    <a:pt x="9493" y="1718"/>
                  </a:cubicBezTo>
                  <a:cubicBezTo>
                    <a:pt x="9159" y="1599"/>
                    <a:pt x="8849" y="1480"/>
                    <a:pt x="8562" y="1360"/>
                  </a:cubicBezTo>
                  <a:cubicBezTo>
                    <a:pt x="8252" y="1241"/>
                    <a:pt x="7990" y="1122"/>
                    <a:pt x="7728" y="1003"/>
                  </a:cubicBezTo>
                  <a:cubicBezTo>
                    <a:pt x="7418" y="883"/>
                    <a:pt x="7108" y="716"/>
                    <a:pt x="6798" y="597"/>
                  </a:cubicBezTo>
                  <a:cubicBezTo>
                    <a:pt x="6535" y="478"/>
                    <a:pt x="6225" y="359"/>
                    <a:pt x="5963" y="216"/>
                  </a:cubicBezTo>
                  <a:cubicBezTo>
                    <a:pt x="5820" y="168"/>
                    <a:pt x="5677" y="96"/>
                    <a:pt x="5557" y="1"/>
                  </a:cubicBezTo>
                  <a:close/>
                </a:path>
              </a:pathLst>
            </a:custGeom>
            <a:solidFill>
              <a:srgbClr val="78ACDD"/>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3" name="Google Shape;3353;p54"/>
            <p:cNvSpPr/>
            <p:nvPr/>
          </p:nvSpPr>
          <p:spPr>
            <a:xfrm>
              <a:off x="4265825" y="2503900"/>
              <a:ext cx="862800" cy="526525"/>
            </a:xfrm>
            <a:custGeom>
              <a:rect l="l" t="t" r="r" b="b"/>
              <a:pathLst>
                <a:path w="34512" h="21061" extrusionOk="0">
                  <a:moveTo>
                    <a:pt x="28167" y="1"/>
                  </a:moveTo>
                  <a:cubicBezTo>
                    <a:pt x="22381" y="3333"/>
                    <a:pt x="15810" y="5064"/>
                    <a:pt x="9185" y="5064"/>
                  </a:cubicBezTo>
                  <a:cubicBezTo>
                    <a:pt x="6280" y="5064"/>
                    <a:pt x="3365" y="4731"/>
                    <a:pt x="501" y="4055"/>
                  </a:cubicBezTo>
                  <a:cubicBezTo>
                    <a:pt x="143" y="6369"/>
                    <a:pt x="0" y="8778"/>
                    <a:pt x="72" y="11115"/>
                  </a:cubicBezTo>
                  <a:lnTo>
                    <a:pt x="72" y="11163"/>
                  </a:lnTo>
                  <a:cubicBezTo>
                    <a:pt x="119" y="11568"/>
                    <a:pt x="119" y="11950"/>
                    <a:pt x="143" y="12379"/>
                  </a:cubicBezTo>
                  <a:cubicBezTo>
                    <a:pt x="239" y="14526"/>
                    <a:pt x="286" y="16720"/>
                    <a:pt x="716" y="18676"/>
                  </a:cubicBezTo>
                  <a:cubicBezTo>
                    <a:pt x="4258" y="17617"/>
                    <a:pt x="7929" y="17092"/>
                    <a:pt x="11598" y="17092"/>
                  </a:cubicBezTo>
                  <a:cubicBezTo>
                    <a:pt x="17440" y="17092"/>
                    <a:pt x="23279" y="18424"/>
                    <a:pt x="28597" y="21061"/>
                  </a:cubicBezTo>
                  <a:lnTo>
                    <a:pt x="34464" y="10018"/>
                  </a:lnTo>
                  <a:cubicBezTo>
                    <a:pt x="34488" y="9994"/>
                    <a:pt x="34488" y="9970"/>
                    <a:pt x="34512" y="9922"/>
                  </a:cubicBezTo>
                  <a:lnTo>
                    <a:pt x="28167" y="1"/>
                  </a:lnTo>
                  <a:close/>
                </a:path>
              </a:pathLst>
            </a:custGeom>
            <a:solidFill>
              <a:srgbClr val="78ACDD"/>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4" name="Google Shape;3354;p54"/>
            <p:cNvSpPr/>
            <p:nvPr/>
          </p:nvSpPr>
          <p:spPr>
            <a:xfrm>
              <a:off x="3949800" y="3037550"/>
              <a:ext cx="744150" cy="817500"/>
            </a:xfrm>
            <a:custGeom>
              <a:rect l="l" t="t" r="r" b="b"/>
              <a:pathLst>
                <a:path w="29766" h="32700" extrusionOk="0">
                  <a:moveTo>
                    <a:pt x="12045" y="1"/>
                  </a:moveTo>
                  <a:cubicBezTo>
                    <a:pt x="9827" y="812"/>
                    <a:pt x="7680" y="1861"/>
                    <a:pt x="5677" y="3101"/>
                  </a:cubicBezTo>
                  <a:cubicBezTo>
                    <a:pt x="5605" y="3173"/>
                    <a:pt x="5510" y="3197"/>
                    <a:pt x="5391" y="3221"/>
                  </a:cubicBezTo>
                  <a:cubicBezTo>
                    <a:pt x="3411" y="4437"/>
                    <a:pt x="1622" y="5844"/>
                    <a:pt x="0" y="7394"/>
                  </a:cubicBezTo>
                  <a:cubicBezTo>
                    <a:pt x="167" y="7585"/>
                    <a:pt x="382" y="7728"/>
                    <a:pt x="549" y="7895"/>
                  </a:cubicBezTo>
                  <a:cubicBezTo>
                    <a:pt x="692" y="8062"/>
                    <a:pt x="859" y="8229"/>
                    <a:pt x="1026" y="8372"/>
                  </a:cubicBezTo>
                  <a:cubicBezTo>
                    <a:pt x="1336" y="8682"/>
                    <a:pt x="1622" y="8969"/>
                    <a:pt x="1885" y="9279"/>
                  </a:cubicBezTo>
                  <a:cubicBezTo>
                    <a:pt x="2075" y="9446"/>
                    <a:pt x="2242" y="9660"/>
                    <a:pt x="2433" y="9875"/>
                  </a:cubicBezTo>
                  <a:cubicBezTo>
                    <a:pt x="2672" y="10137"/>
                    <a:pt x="2934" y="10400"/>
                    <a:pt x="3173" y="10710"/>
                  </a:cubicBezTo>
                  <a:cubicBezTo>
                    <a:pt x="3363" y="10924"/>
                    <a:pt x="3530" y="11163"/>
                    <a:pt x="3721" y="11354"/>
                  </a:cubicBezTo>
                  <a:cubicBezTo>
                    <a:pt x="3936" y="11640"/>
                    <a:pt x="4174" y="11902"/>
                    <a:pt x="4365" y="12188"/>
                  </a:cubicBezTo>
                  <a:cubicBezTo>
                    <a:pt x="4556" y="12427"/>
                    <a:pt x="4723" y="12665"/>
                    <a:pt x="4866" y="12904"/>
                  </a:cubicBezTo>
                  <a:cubicBezTo>
                    <a:pt x="5081" y="13166"/>
                    <a:pt x="5295" y="13452"/>
                    <a:pt x="5462" y="13739"/>
                  </a:cubicBezTo>
                  <a:cubicBezTo>
                    <a:pt x="5653" y="13977"/>
                    <a:pt x="5796" y="14263"/>
                    <a:pt x="5987" y="14502"/>
                  </a:cubicBezTo>
                  <a:cubicBezTo>
                    <a:pt x="6154" y="14764"/>
                    <a:pt x="6345" y="15050"/>
                    <a:pt x="6512" y="15337"/>
                  </a:cubicBezTo>
                  <a:cubicBezTo>
                    <a:pt x="6655" y="15599"/>
                    <a:pt x="6822" y="15838"/>
                    <a:pt x="6965" y="16100"/>
                  </a:cubicBezTo>
                  <a:cubicBezTo>
                    <a:pt x="7156" y="16410"/>
                    <a:pt x="7299" y="16672"/>
                    <a:pt x="7466" y="16959"/>
                  </a:cubicBezTo>
                  <a:cubicBezTo>
                    <a:pt x="7609" y="17245"/>
                    <a:pt x="7776" y="17507"/>
                    <a:pt x="7895" y="17769"/>
                  </a:cubicBezTo>
                  <a:cubicBezTo>
                    <a:pt x="8038" y="18079"/>
                    <a:pt x="8181" y="18342"/>
                    <a:pt x="8324" y="18628"/>
                  </a:cubicBezTo>
                  <a:cubicBezTo>
                    <a:pt x="8491" y="18890"/>
                    <a:pt x="8610" y="19177"/>
                    <a:pt x="8730" y="19463"/>
                  </a:cubicBezTo>
                  <a:cubicBezTo>
                    <a:pt x="8873" y="19773"/>
                    <a:pt x="8992" y="20059"/>
                    <a:pt x="9135" y="20369"/>
                  </a:cubicBezTo>
                  <a:cubicBezTo>
                    <a:pt x="9254" y="20631"/>
                    <a:pt x="9374" y="20918"/>
                    <a:pt x="9493" y="21204"/>
                  </a:cubicBezTo>
                  <a:cubicBezTo>
                    <a:pt x="9612" y="21490"/>
                    <a:pt x="9731" y="21800"/>
                    <a:pt x="9851" y="22134"/>
                  </a:cubicBezTo>
                  <a:cubicBezTo>
                    <a:pt x="9970" y="22420"/>
                    <a:pt x="10065" y="22683"/>
                    <a:pt x="10161" y="22993"/>
                  </a:cubicBezTo>
                  <a:cubicBezTo>
                    <a:pt x="10280" y="23279"/>
                    <a:pt x="10351" y="23613"/>
                    <a:pt x="10471" y="23923"/>
                  </a:cubicBezTo>
                  <a:cubicBezTo>
                    <a:pt x="10566" y="24209"/>
                    <a:pt x="10662" y="24471"/>
                    <a:pt x="10757" y="24781"/>
                  </a:cubicBezTo>
                  <a:cubicBezTo>
                    <a:pt x="10828" y="25115"/>
                    <a:pt x="10924" y="25402"/>
                    <a:pt x="11019" y="25735"/>
                  </a:cubicBezTo>
                  <a:cubicBezTo>
                    <a:pt x="11115" y="26022"/>
                    <a:pt x="11162" y="26332"/>
                    <a:pt x="11234" y="26618"/>
                  </a:cubicBezTo>
                  <a:cubicBezTo>
                    <a:pt x="11305" y="26952"/>
                    <a:pt x="11377" y="27262"/>
                    <a:pt x="11425" y="27572"/>
                  </a:cubicBezTo>
                  <a:lnTo>
                    <a:pt x="11616" y="28478"/>
                  </a:lnTo>
                  <a:lnTo>
                    <a:pt x="11783" y="29456"/>
                  </a:lnTo>
                  <a:cubicBezTo>
                    <a:pt x="11854" y="29766"/>
                    <a:pt x="11878" y="30052"/>
                    <a:pt x="11902" y="30362"/>
                  </a:cubicBezTo>
                  <a:cubicBezTo>
                    <a:pt x="11949" y="30673"/>
                    <a:pt x="11997" y="31006"/>
                    <a:pt x="12021" y="31340"/>
                  </a:cubicBezTo>
                  <a:lnTo>
                    <a:pt x="12116" y="32223"/>
                  </a:lnTo>
                  <a:cubicBezTo>
                    <a:pt x="12116" y="32390"/>
                    <a:pt x="12140" y="32533"/>
                    <a:pt x="12188" y="32700"/>
                  </a:cubicBezTo>
                  <a:lnTo>
                    <a:pt x="24185" y="32342"/>
                  </a:lnTo>
                  <a:lnTo>
                    <a:pt x="29766" y="21848"/>
                  </a:lnTo>
                  <a:cubicBezTo>
                    <a:pt x="21299" y="17006"/>
                    <a:pt x="14931" y="9159"/>
                    <a:pt x="12045" y="1"/>
                  </a:cubicBezTo>
                  <a:close/>
                </a:path>
              </a:pathLst>
            </a:custGeom>
            <a:solidFill>
              <a:srgbClr val="78ACDD"/>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5" name="Google Shape;3355;p54"/>
            <p:cNvSpPr/>
            <p:nvPr/>
          </p:nvSpPr>
          <p:spPr>
            <a:xfrm>
              <a:off x="3165725" y="3057825"/>
              <a:ext cx="707175" cy="822875"/>
            </a:xfrm>
            <a:custGeom>
              <a:rect l="l" t="t" r="r" b="b"/>
              <a:pathLst>
                <a:path w="28287" h="32915" extrusionOk="0">
                  <a:moveTo>
                    <a:pt x="15694" y="1"/>
                  </a:moveTo>
                  <a:cubicBezTo>
                    <a:pt x="15646" y="239"/>
                    <a:pt x="15622" y="502"/>
                    <a:pt x="15551" y="740"/>
                  </a:cubicBezTo>
                  <a:cubicBezTo>
                    <a:pt x="15503" y="955"/>
                    <a:pt x="15431" y="1122"/>
                    <a:pt x="15408" y="1336"/>
                  </a:cubicBezTo>
                  <a:cubicBezTo>
                    <a:pt x="15288" y="1766"/>
                    <a:pt x="15193" y="2171"/>
                    <a:pt x="15074" y="2600"/>
                  </a:cubicBezTo>
                  <a:cubicBezTo>
                    <a:pt x="15026" y="2839"/>
                    <a:pt x="14931" y="3077"/>
                    <a:pt x="14835" y="3268"/>
                  </a:cubicBezTo>
                  <a:cubicBezTo>
                    <a:pt x="14716" y="3626"/>
                    <a:pt x="14597" y="4031"/>
                    <a:pt x="14477" y="4389"/>
                  </a:cubicBezTo>
                  <a:cubicBezTo>
                    <a:pt x="14382" y="4628"/>
                    <a:pt x="14310" y="4866"/>
                    <a:pt x="14215" y="5129"/>
                  </a:cubicBezTo>
                  <a:cubicBezTo>
                    <a:pt x="14096" y="5463"/>
                    <a:pt x="13953" y="5820"/>
                    <a:pt x="13833" y="6130"/>
                  </a:cubicBezTo>
                  <a:cubicBezTo>
                    <a:pt x="13738" y="6369"/>
                    <a:pt x="13619" y="6655"/>
                    <a:pt x="13499" y="6894"/>
                  </a:cubicBezTo>
                  <a:cubicBezTo>
                    <a:pt x="13356" y="7204"/>
                    <a:pt x="13237" y="7537"/>
                    <a:pt x="13046" y="7871"/>
                  </a:cubicBezTo>
                  <a:cubicBezTo>
                    <a:pt x="12927" y="8110"/>
                    <a:pt x="12808" y="8372"/>
                    <a:pt x="12665" y="8611"/>
                  </a:cubicBezTo>
                  <a:cubicBezTo>
                    <a:pt x="12522" y="8921"/>
                    <a:pt x="12355" y="9231"/>
                    <a:pt x="12188" y="9541"/>
                  </a:cubicBezTo>
                  <a:cubicBezTo>
                    <a:pt x="12045" y="9779"/>
                    <a:pt x="11925" y="10042"/>
                    <a:pt x="11758" y="10280"/>
                  </a:cubicBezTo>
                  <a:cubicBezTo>
                    <a:pt x="11591" y="10590"/>
                    <a:pt x="11448" y="10877"/>
                    <a:pt x="11258" y="11187"/>
                  </a:cubicBezTo>
                  <a:lnTo>
                    <a:pt x="10804" y="11902"/>
                  </a:lnTo>
                  <a:cubicBezTo>
                    <a:pt x="10637" y="12188"/>
                    <a:pt x="10447" y="12451"/>
                    <a:pt x="10256" y="12761"/>
                  </a:cubicBezTo>
                  <a:cubicBezTo>
                    <a:pt x="10089" y="12999"/>
                    <a:pt x="9922" y="13238"/>
                    <a:pt x="9731" y="13476"/>
                  </a:cubicBezTo>
                  <a:cubicBezTo>
                    <a:pt x="9540" y="13739"/>
                    <a:pt x="9350" y="14001"/>
                    <a:pt x="9135" y="14263"/>
                  </a:cubicBezTo>
                  <a:cubicBezTo>
                    <a:pt x="8968" y="14502"/>
                    <a:pt x="8777" y="14716"/>
                    <a:pt x="8610" y="14955"/>
                  </a:cubicBezTo>
                  <a:cubicBezTo>
                    <a:pt x="8396" y="15217"/>
                    <a:pt x="8181" y="15504"/>
                    <a:pt x="7990" y="15742"/>
                  </a:cubicBezTo>
                  <a:cubicBezTo>
                    <a:pt x="7799" y="15933"/>
                    <a:pt x="7585" y="16195"/>
                    <a:pt x="7418" y="16386"/>
                  </a:cubicBezTo>
                  <a:cubicBezTo>
                    <a:pt x="7203" y="16625"/>
                    <a:pt x="6964" y="16887"/>
                    <a:pt x="6726" y="17125"/>
                  </a:cubicBezTo>
                  <a:cubicBezTo>
                    <a:pt x="6511" y="17340"/>
                    <a:pt x="6344" y="17555"/>
                    <a:pt x="6130" y="17769"/>
                  </a:cubicBezTo>
                  <a:lnTo>
                    <a:pt x="5414" y="18485"/>
                  </a:lnTo>
                  <a:cubicBezTo>
                    <a:pt x="5200" y="18676"/>
                    <a:pt x="5009" y="18890"/>
                    <a:pt x="4794" y="19081"/>
                  </a:cubicBezTo>
                  <a:cubicBezTo>
                    <a:pt x="4556" y="19320"/>
                    <a:pt x="4293" y="19510"/>
                    <a:pt x="4055" y="19773"/>
                  </a:cubicBezTo>
                  <a:cubicBezTo>
                    <a:pt x="3840" y="19940"/>
                    <a:pt x="3602" y="20154"/>
                    <a:pt x="3387" y="20321"/>
                  </a:cubicBezTo>
                  <a:cubicBezTo>
                    <a:pt x="3125" y="20536"/>
                    <a:pt x="2886" y="20774"/>
                    <a:pt x="2624" y="20989"/>
                  </a:cubicBezTo>
                  <a:cubicBezTo>
                    <a:pt x="2385" y="21156"/>
                    <a:pt x="2171" y="21347"/>
                    <a:pt x="1932" y="21514"/>
                  </a:cubicBezTo>
                  <a:cubicBezTo>
                    <a:pt x="1670" y="21729"/>
                    <a:pt x="1384" y="21943"/>
                    <a:pt x="1097" y="22110"/>
                  </a:cubicBezTo>
                  <a:cubicBezTo>
                    <a:pt x="859" y="22301"/>
                    <a:pt x="620" y="22444"/>
                    <a:pt x="382" y="22611"/>
                  </a:cubicBezTo>
                  <a:cubicBezTo>
                    <a:pt x="263" y="22706"/>
                    <a:pt x="119" y="22802"/>
                    <a:pt x="0" y="22897"/>
                  </a:cubicBezTo>
                  <a:lnTo>
                    <a:pt x="6368" y="32914"/>
                  </a:lnTo>
                  <a:lnTo>
                    <a:pt x="18317" y="32557"/>
                  </a:lnTo>
                  <a:cubicBezTo>
                    <a:pt x="18150" y="22945"/>
                    <a:pt x="21752" y="13619"/>
                    <a:pt x="28287" y="6679"/>
                  </a:cubicBezTo>
                  <a:cubicBezTo>
                    <a:pt x="26426" y="5152"/>
                    <a:pt x="24351" y="3793"/>
                    <a:pt x="22348" y="2672"/>
                  </a:cubicBezTo>
                  <a:cubicBezTo>
                    <a:pt x="22324" y="2648"/>
                    <a:pt x="22253" y="2624"/>
                    <a:pt x="22229" y="2624"/>
                  </a:cubicBezTo>
                  <a:cubicBezTo>
                    <a:pt x="20154" y="1527"/>
                    <a:pt x="17936" y="645"/>
                    <a:pt x="15694" y="1"/>
                  </a:cubicBezTo>
                  <a:close/>
                </a:path>
              </a:pathLst>
            </a:custGeom>
            <a:solidFill>
              <a:srgbClr val="78ACDD"/>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6" name="Google Shape;3356;p54"/>
            <p:cNvSpPr/>
            <p:nvPr/>
          </p:nvSpPr>
          <p:spPr>
            <a:xfrm>
              <a:off x="4252100" y="761625"/>
              <a:ext cx="891425" cy="967750"/>
            </a:xfrm>
            <a:custGeom>
              <a:rect l="l" t="t" r="r" b="b"/>
              <a:pathLst>
                <a:path w="35657" h="38710" extrusionOk="0">
                  <a:moveTo>
                    <a:pt x="17435" y="1"/>
                  </a:moveTo>
                  <a:lnTo>
                    <a:pt x="16839" y="2648"/>
                  </a:lnTo>
                  <a:lnTo>
                    <a:pt x="16791" y="2934"/>
                  </a:lnTo>
                  <a:cubicBezTo>
                    <a:pt x="16744" y="3054"/>
                    <a:pt x="16720" y="3173"/>
                    <a:pt x="16696" y="3340"/>
                  </a:cubicBezTo>
                  <a:cubicBezTo>
                    <a:pt x="16696" y="3411"/>
                    <a:pt x="16672" y="3507"/>
                    <a:pt x="16624" y="3602"/>
                  </a:cubicBezTo>
                  <a:lnTo>
                    <a:pt x="16529" y="3984"/>
                  </a:lnTo>
                  <a:cubicBezTo>
                    <a:pt x="16433" y="4341"/>
                    <a:pt x="16338" y="4699"/>
                    <a:pt x="16243" y="5033"/>
                  </a:cubicBezTo>
                  <a:cubicBezTo>
                    <a:pt x="16219" y="5152"/>
                    <a:pt x="16171" y="5272"/>
                    <a:pt x="16123" y="5391"/>
                  </a:cubicBezTo>
                  <a:lnTo>
                    <a:pt x="15980" y="5868"/>
                  </a:lnTo>
                  <a:cubicBezTo>
                    <a:pt x="15885" y="6130"/>
                    <a:pt x="15813" y="6393"/>
                    <a:pt x="15718" y="6703"/>
                  </a:cubicBezTo>
                  <a:cubicBezTo>
                    <a:pt x="15694" y="6846"/>
                    <a:pt x="15623" y="6965"/>
                    <a:pt x="15575" y="7108"/>
                  </a:cubicBezTo>
                  <a:lnTo>
                    <a:pt x="15384" y="7585"/>
                  </a:lnTo>
                  <a:cubicBezTo>
                    <a:pt x="15289" y="7824"/>
                    <a:pt x="15169" y="8110"/>
                    <a:pt x="15098" y="8348"/>
                  </a:cubicBezTo>
                  <a:cubicBezTo>
                    <a:pt x="15026" y="8491"/>
                    <a:pt x="14979" y="8611"/>
                    <a:pt x="14907" y="8754"/>
                  </a:cubicBezTo>
                  <a:lnTo>
                    <a:pt x="14692" y="9231"/>
                  </a:lnTo>
                  <a:cubicBezTo>
                    <a:pt x="14621" y="9469"/>
                    <a:pt x="14525" y="9684"/>
                    <a:pt x="14406" y="9922"/>
                  </a:cubicBezTo>
                  <a:cubicBezTo>
                    <a:pt x="14311" y="10066"/>
                    <a:pt x="14263" y="10209"/>
                    <a:pt x="14168" y="10376"/>
                  </a:cubicBezTo>
                  <a:lnTo>
                    <a:pt x="13953" y="10757"/>
                  </a:lnTo>
                  <a:cubicBezTo>
                    <a:pt x="13810" y="10996"/>
                    <a:pt x="13691" y="11234"/>
                    <a:pt x="13571" y="11473"/>
                  </a:cubicBezTo>
                  <a:cubicBezTo>
                    <a:pt x="13476" y="11640"/>
                    <a:pt x="13381" y="11831"/>
                    <a:pt x="13309" y="11974"/>
                  </a:cubicBezTo>
                  <a:lnTo>
                    <a:pt x="13190" y="12188"/>
                  </a:lnTo>
                  <a:cubicBezTo>
                    <a:pt x="13023" y="12474"/>
                    <a:pt x="12856" y="12761"/>
                    <a:pt x="12713" y="13023"/>
                  </a:cubicBezTo>
                  <a:cubicBezTo>
                    <a:pt x="12594" y="13190"/>
                    <a:pt x="12498" y="13357"/>
                    <a:pt x="12379" y="13524"/>
                  </a:cubicBezTo>
                  <a:lnTo>
                    <a:pt x="12236" y="13762"/>
                  </a:lnTo>
                  <a:cubicBezTo>
                    <a:pt x="12069" y="14025"/>
                    <a:pt x="11902" y="14263"/>
                    <a:pt x="11759" y="14502"/>
                  </a:cubicBezTo>
                  <a:cubicBezTo>
                    <a:pt x="11663" y="14669"/>
                    <a:pt x="11544" y="14836"/>
                    <a:pt x="11425" y="14979"/>
                  </a:cubicBezTo>
                  <a:lnTo>
                    <a:pt x="11306" y="15170"/>
                  </a:lnTo>
                  <a:cubicBezTo>
                    <a:pt x="11091" y="15432"/>
                    <a:pt x="10924" y="15694"/>
                    <a:pt x="10733" y="15933"/>
                  </a:cubicBezTo>
                  <a:cubicBezTo>
                    <a:pt x="10590" y="16124"/>
                    <a:pt x="10447" y="16338"/>
                    <a:pt x="10280" y="16505"/>
                  </a:cubicBezTo>
                  <a:lnTo>
                    <a:pt x="10232" y="16577"/>
                  </a:lnTo>
                  <a:cubicBezTo>
                    <a:pt x="10018" y="16839"/>
                    <a:pt x="9851" y="17078"/>
                    <a:pt x="9636" y="17316"/>
                  </a:cubicBezTo>
                  <a:cubicBezTo>
                    <a:pt x="9445" y="17531"/>
                    <a:pt x="9302" y="17698"/>
                    <a:pt x="9088" y="17936"/>
                  </a:cubicBezTo>
                  <a:cubicBezTo>
                    <a:pt x="8873" y="18151"/>
                    <a:pt x="8682" y="18389"/>
                    <a:pt x="8467" y="18628"/>
                  </a:cubicBezTo>
                  <a:cubicBezTo>
                    <a:pt x="8300" y="18843"/>
                    <a:pt x="8086" y="19009"/>
                    <a:pt x="7895" y="19224"/>
                  </a:cubicBezTo>
                  <a:lnTo>
                    <a:pt x="7251" y="19868"/>
                  </a:lnTo>
                  <a:cubicBezTo>
                    <a:pt x="7036" y="20083"/>
                    <a:pt x="6869" y="20274"/>
                    <a:pt x="6655" y="20441"/>
                  </a:cubicBezTo>
                  <a:lnTo>
                    <a:pt x="5939" y="21061"/>
                  </a:lnTo>
                  <a:lnTo>
                    <a:pt x="5319" y="21609"/>
                  </a:lnTo>
                  <a:cubicBezTo>
                    <a:pt x="5033" y="21824"/>
                    <a:pt x="4794" y="21991"/>
                    <a:pt x="4556" y="22205"/>
                  </a:cubicBezTo>
                  <a:cubicBezTo>
                    <a:pt x="4365" y="22372"/>
                    <a:pt x="4127" y="22539"/>
                    <a:pt x="3912" y="22706"/>
                  </a:cubicBezTo>
                  <a:cubicBezTo>
                    <a:pt x="3650" y="22897"/>
                    <a:pt x="3411" y="23088"/>
                    <a:pt x="3125" y="23279"/>
                  </a:cubicBezTo>
                  <a:cubicBezTo>
                    <a:pt x="2934" y="23446"/>
                    <a:pt x="2696" y="23613"/>
                    <a:pt x="2481" y="23756"/>
                  </a:cubicBezTo>
                  <a:lnTo>
                    <a:pt x="2099" y="24018"/>
                  </a:lnTo>
                  <a:lnTo>
                    <a:pt x="1" y="25401"/>
                  </a:lnTo>
                  <a:lnTo>
                    <a:pt x="8587" y="38710"/>
                  </a:lnTo>
                  <a:lnTo>
                    <a:pt x="24519" y="38233"/>
                  </a:lnTo>
                  <a:lnTo>
                    <a:pt x="24471" y="35729"/>
                  </a:lnTo>
                  <a:cubicBezTo>
                    <a:pt x="24328" y="26856"/>
                    <a:pt x="27715" y="18055"/>
                    <a:pt x="33773" y="11616"/>
                  </a:cubicBezTo>
                  <a:lnTo>
                    <a:pt x="35657" y="9612"/>
                  </a:lnTo>
                  <a:lnTo>
                    <a:pt x="33534" y="7895"/>
                  </a:lnTo>
                  <a:cubicBezTo>
                    <a:pt x="31531" y="6273"/>
                    <a:pt x="29360" y="4818"/>
                    <a:pt x="27214" y="3650"/>
                  </a:cubicBezTo>
                  <a:lnTo>
                    <a:pt x="27047" y="3578"/>
                  </a:lnTo>
                  <a:cubicBezTo>
                    <a:pt x="24829" y="2433"/>
                    <a:pt x="22515" y="1479"/>
                    <a:pt x="20059" y="764"/>
                  </a:cubicBezTo>
                  <a:lnTo>
                    <a:pt x="17435" y="1"/>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7" name="Google Shape;3357;p54"/>
            <p:cNvSpPr/>
            <p:nvPr/>
          </p:nvSpPr>
          <p:spPr>
            <a:xfrm>
              <a:off x="4165050" y="681125"/>
              <a:ext cx="1067925" cy="1112650"/>
            </a:xfrm>
            <a:custGeom>
              <a:rect l="l" t="t" r="r" b="b"/>
              <a:pathLst>
                <a:path w="42717" h="44506" extrusionOk="0">
                  <a:moveTo>
                    <a:pt x="22658" y="6417"/>
                  </a:moveTo>
                  <a:cubicBezTo>
                    <a:pt x="24972" y="7108"/>
                    <a:pt x="27166" y="7991"/>
                    <a:pt x="29241" y="9064"/>
                  </a:cubicBezTo>
                  <a:cubicBezTo>
                    <a:pt x="29265" y="9088"/>
                    <a:pt x="29336" y="9112"/>
                    <a:pt x="29360" y="9112"/>
                  </a:cubicBezTo>
                  <a:cubicBezTo>
                    <a:pt x="31387" y="10185"/>
                    <a:pt x="33439" y="11592"/>
                    <a:pt x="35299" y="13119"/>
                  </a:cubicBezTo>
                  <a:cubicBezTo>
                    <a:pt x="28764" y="20083"/>
                    <a:pt x="25163" y="29385"/>
                    <a:pt x="25282" y="38996"/>
                  </a:cubicBezTo>
                  <a:lnTo>
                    <a:pt x="13309" y="39330"/>
                  </a:lnTo>
                  <a:lnTo>
                    <a:pt x="6941" y="29313"/>
                  </a:lnTo>
                  <a:cubicBezTo>
                    <a:pt x="7084" y="29242"/>
                    <a:pt x="7203" y="29146"/>
                    <a:pt x="7322" y="29051"/>
                  </a:cubicBezTo>
                  <a:cubicBezTo>
                    <a:pt x="7561" y="28884"/>
                    <a:pt x="7799" y="28717"/>
                    <a:pt x="8038" y="28550"/>
                  </a:cubicBezTo>
                  <a:cubicBezTo>
                    <a:pt x="8300" y="28335"/>
                    <a:pt x="8610" y="28168"/>
                    <a:pt x="8873" y="27954"/>
                  </a:cubicBezTo>
                  <a:cubicBezTo>
                    <a:pt x="9111" y="27787"/>
                    <a:pt x="9350" y="27596"/>
                    <a:pt x="9564" y="27405"/>
                  </a:cubicBezTo>
                  <a:cubicBezTo>
                    <a:pt x="9827" y="27214"/>
                    <a:pt x="10089" y="27000"/>
                    <a:pt x="10328" y="26761"/>
                  </a:cubicBezTo>
                  <a:cubicBezTo>
                    <a:pt x="10566" y="26594"/>
                    <a:pt x="10781" y="26379"/>
                    <a:pt x="10995" y="26189"/>
                  </a:cubicBezTo>
                  <a:cubicBezTo>
                    <a:pt x="11258" y="25998"/>
                    <a:pt x="11496" y="25736"/>
                    <a:pt x="11735" y="25497"/>
                  </a:cubicBezTo>
                  <a:cubicBezTo>
                    <a:pt x="11949" y="25306"/>
                    <a:pt x="12164" y="25115"/>
                    <a:pt x="12355" y="24901"/>
                  </a:cubicBezTo>
                  <a:lnTo>
                    <a:pt x="13070" y="24185"/>
                  </a:lnTo>
                  <a:cubicBezTo>
                    <a:pt x="13285" y="23994"/>
                    <a:pt x="13500" y="23780"/>
                    <a:pt x="13667" y="23565"/>
                  </a:cubicBezTo>
                  <a:cubicBezTo>
                    <a:pt x="13905" y="23327"/>
                    <a:pt x="14120" y="23064"/>
                    <a:pt x="14358" y="22826"/>
                  </a:cubicBezTo>
                  <a:cubicBezTo>
                    <a:pt x="14549" y="22611"/>
                    <a:pt x="14740" y="22373"/>
                    <a:pt x="14931" y="22158"/>
                  </a:cubicBezTo>
                  <a:cubicBezTo>
                    <a:pt x="15145" y="21896"/>
                    <a:pt x="15336" y="21657"/>
                    <a:pt x="15551" y="21395"/>
                  </a:cubicBezTo>
                  <a:cubicBezTo>
                    <a:pt x="15742" y="21156"/>
                    <a:pt x="15909" y="20942"/>
                    <a:pt x="16099" y="20703"/>
                  </a:cubicBezTo>
                  <a:cubicBezTo>
                    <a:pt x="16290" y="20441"/>
                    <a:pt x="16481" y="20178"/>
                    <a:pt x="16696" y="19892"/>
                  </a:cubicBezTo>
                  <a:cubicBezTo>
                    <a:pt x="16863" y="19654"/>
                    <a:pt x="17030" y="19415"/>
                    <a:pt x="17197" y="19177"/>
                  </a:cubicBezTo>
                  <a:cubicBezTo>
                    <a:pt x="17387" y="18914"/>
                    <a:pt x="17554" y="18628"/>
                    <a:pt x="17769" y="18318"/>
                  </a:cubicBezTo>
                  <a:lnTo>
                    <a:pt x="18198" y="17603"/>
                  </a:lnTo>
                  <a:cubicBezTo>
                    <a:pt x="18389" y="17316"/>
                    <a:pt x="18556" y="17006"/>
                    <a:pt x="18723" y="16720"/>
                  </a:cubicBezTo>
                  <a:cubicBezTo>
                    <a:pt x="18866" y="16482"/>
                    <a:pt x="18985" y="16243"/>
                    <a:pt x="19128" y="15957"/>
                  </a:cubicBezTo>
                  <a:cubicBezTo>
                    <a:pt x="19319" y="15671"/>
                    <a:pt x="19462" y="15337"/>
                    <a:pt x="19605" y="15051"/>
                  </a:cubicBezTo>
                  <a:cubicBezTo>
                    <a:pt x="19725" y="14812"/>
                    <a:pt x="19868" y="14526"/>
                    <a:pt x="19987" y="14287"/>
                  </a:cubicBezTo>
                  <a:lnTo>
                    <a:pt x="20440" y="13309"/>
                  </a:lnTo>
                  <a:cubicBezTo>
                    <a:pt x="20559" y="13071"/>
                    <a:pt x="20679" y="12809"/>
                    <a:pt x="20774" y="12570"/>
                  </a:cubicBezTo>
                  <a:cubicBezTo>
                    <a:pt x="20917" y="12236"/>
                    <a:pt x="21036" y="11878"/>
                    <a:pt x="21156" y="11544"/>
                  </a:cubicBezTo>
                  <a:cubicBezTo>
                    <a:pt x="21251" y="11306"/>
                    <a:pt x="21346" y="11067"/>
                    <a:pt x="21418" y="10805"/>
                  </a:cubicBezTo>
                  <a:cubicBezTo>
                    <a:pt x="21537" y="10447"/>
                    <a:pt x="21657" y="10090"/>
                    <a:pt x="21776" y="9708"/>
                  </a:cubicBezTo>
                  <a:cubicBezTo>
                    <a:pt x="21847" y="9470"/>
                    <a:pt x="21943" y="9231"/>
                    <a:pt x="22014" y="9016"/>
                  </a:cubicBezTo>
                  <a:cubicBezTo>
                    <a:pt x="22134" y="8611"/>
                    <a:pt x="22253" y="8182"/>
                    <a:pt x="22348" y="7776"/>
                  </a:cubicBezTo>
                  <a:cubicBezTo>
                    <a:pt x="22420" y="7561"/>
                    <a:pt x="22467" y="7371"/>
                    <a:pt x="22491" y="7180"/>
                  </a:cubicBezTo>
                  <a:cubicBezTo>
                    <a:pt x="22563" y="6941"/>
                    <a:pt x="22611" y="6655"/>
                    <a:pt x="22658" y="6417"/>
                  </a:cubicBezTo>
                  <a:close/>
                  <a:moveTo>
                    <a:pt x="18914" y="1"/>
                  </a:moveTo>
                  <a:lnTo>
                    <a:pt x="17769" y="5320"/>
                  </a:lnTo>
                  <a:cubicBezTo>
                    <a:pt x="17721" y="5439"/>
                    <a:pt x="17697" y="5558"/>
                    <a:pt x="17697" y="5653"/>
                  </a:cubicBezTo>
                  <a:cubicBezTo>
                    <a:pt x="17674" y="5749"/>
                    <a:pt x="17674" y="5868"/>
                    <a:pt x="17650" y="5963"/>
                  </a:cubicBezTo>
                  <a:cubicBezTo>
                    <a:pt x="17626" y="6011"/>
                    <a:pt x="17626" y="6083"/>
                    <a:pt x="17578" y="6130"/>
                  </a:cubicBezTo>
                  <a:cubicBezTo>
                    <a:pt x="17554" y="6250"/>
                    <a:pt x="17530" y="6345"/>
                    <a:pt x="17507" y="6464"/>
                  </a:cubicBezTo>
                  <a:lnTo>
                    <a:pt x="17459" y="6536"/>
                  </a:lnTo>
                  <a:cubicBezTo>
                    <a:pt x="17387" y="6870"/>
                    <a:pt x="17292" y="7204"/>
                    <a:pt x="17197" y="7514"/>
                  </a:cubicBezTo>
                  <a:lnTo>
                    <a:pt x="17101" y="7776"/>
                  </a:lnTo>
                  <a:cubicBezTo>
                    <a:pt x="17077" y="7895"/>
                    <a:pt x="17053" y="7991"/>
                    <a:pt x="16982" y="8110"/>
                  </a:cubicBezTo>
                  <a:lnTo>
                    <a:pt x="16934" y="8277"/>
                  </a:lnTo>
                  <a:cubicBezTo>
                    <a:pt x="16839" y="8515"/>
                    <a:pt x="16791" y="8778"/>
                    <a:pt x="16696" y="9016"/>
                  </a:cubicBezTo>
                  <a:cubicBezTo>
                    <a:pt x="16672" y="9136"/>
                    <a:pt x="16600" y="9255"/>
                    <a:pt x="16576" y="9350"/>
                  </a:cubicBezTo>
                  <a:lnTo>
                    <a:pt x="16457" y="9636"/>
                  </a:lnTo>
                  <a:lnTo>
                    <a:pt x="16362" y="9851"/>
                  </a:lnTo>
                  <a:cubicBezTo>
                    <a:pt x="16266" y="10090"/>
                    <a:pt x="16195" y="10304"/>
                    <a:pt x="16099" y="10543"/>
                  </a:cubicBezTo>
                  <a:cubicBezTo>
                    <a:pt x="16028" y="10662"/>
                    <a:pt x="15980" y="10781"/>
                    <a:pt x="15956" y="10901"/>
                  </a:cubicBezTo>
                  <a:lnTo>
                    <a:pt x="15837" y="11163"/>
                  </a:lnTo>
                  <a:lnTo>
                    <a:pt x="15765" y="11330"/>
                  </a:lnTo>
                  <a:cubicBezTo>
                    <a:pt x="15670" y="11544"/>
                    <a:pt x="15551" y="11759"/>
                    <a:pt x="15479" y="11974"/>
                  </a:cubicBezTo>
                  <a:cubicBezTo>
                    <a:pt x="15408" y="12117"/>
                    <a:pt x="15360" y="12236"/>
                    <a:pt x="15265" y="12355"/>
                  </a:cubicBezTo>
                  <a:lnTo>
                    <a:pt x="15145" y="12642"/>
                  </a:lnTo>
                  <a:lnTo>
                    <a:pt x="15050" y="12785"/>
                  </a:lnTo>
                  <a:cubicBezTo>
                    <a:pt x="14931" y="12999"/>
                    <a:pt x="14835" y="13190"/>
                    <a:pt x="14716" y="13429"/>
                  </a:cubicBezTo>
                  <a:cubicBezTo>
                    <a:pt x="14645" y="13596"/>
                    <a:pt x="14573" y="13739"/>
                    <a:pt x="14478" y="13882"/>
                  </a:cubicBezTo>
                  <a:lnTo>
                    <a:pt x="14358" y="14096"/>
                  </a:lnTo>
                  <a:lnTo>
                    <a:pt x="14311" y="14192"/>
                  </a:lnTo>
                  <a:cubicBezTo>
                    <a:pt x="14191" y="14430"/>
                    <a:pt x="14048" y="14621"/>
                    <a:pt x="13929" y="14860"/>
                  </a:cubicBezTo>
                  <a:lnTo>
                    <a:pt x="13643" y="15313"/>
                  </a:lnTo>
                  <a:lnTo>
                    <a:pt x="13524" y="15504"/>
                  </a:lnTo>
                  <a:lnTo>
                    <a:pt x="13500" y="15551"/>
                  </a:lnTo>
                  <a:cubicBezTo>
                    <a:pt x="13357" y="15790"/>
                    <a:pt x="13214" y="16005"/>
                    <a:pt x="13047" y="16219"/>
                  </a:cubicBezTo>
                  <a:cubicBezTo>
                    <a:pt x="12927" y="16362"/>
                    <a:pt x="12856" y="16505"/>
                    <a:pt x="12736" y="16696"/>
                  </a:cubicBezTo>
                  <a:lnTo>
                    <a:pt x="12641" y="16839"/>
                  </a:lnTo>
                  <a:lnTo>
                    <a:pt x="12617" y="16863"/>
                  </a:lnTo>
                  <a:cubicBezTo>
                    <a:pt x="12450" y="17078"/>
                    <a:pt x="12283" y="17316"/>
                    <a:pt x="12140" y="17507"/>
                  </a:cubicBezTo>
                  <a:cubicBezTo>
                    <a:pt x="12021" y="17698"/>
                    <a:pt x="11854" y="17841"/>
                    <a:pt x="11735" y="17984"/>
                  </a:cubicBezTo>
                  <a:lnTo>
                    <a:pt x="11663" y="18103"/>
                  </a:lnTo>
                  <a:cubicBezTo>
                    <a:pt x="11472" y="18342"/>
                    <a:pt x="11305" y="18557"/>
                    <a:pt x="11115" y="18795"/>
                  </a:cubicBezTo>
                  <a:lnTo>
                    <a:pt x="10662" y="19344"/>
                  </a:lnTo>
                  <a:lnTo>
                    <a:pt x="10638" y="19367"/>
                  </a:lnTo>
                  <a:cubicBezTo>
                    <a:pt x="10471" y="19582"/>
                    <a:pt x="10256" y="19821"/>
                    <a:pt x="10065" y="20011"/>
                  </a:cubicBezTo>
                  <a:lnTo>
                    <a:pt x="9541" y="20560"/>
                  </a:lnTo>
                  <a:cubicBezTo>
                    <a:pt x="9326" y="20775"/>
                    <a:pt x="9159" y="20965"/>
                    <a:pt x="8944" y="21180"/>
                  </a:cubicBezTo>
                  <a:cubicBezTo>
                    <a:pt x="8753" y="21371"/>
                    <a:pt x="8587" y="21538"/>
                    <a:pt x="8372" y="21729"/>
                  </a:cubicBezTo>
                  <a:cubicBezTo>
                    <a:pt x="8157" y="21919"/>
                    <a:pt x="7966" y="22110"/>
                    <a:pt x="7728" y="22325"/>
                  </a:cubicBezTo>
                  <a:cubicBezTo>
                    <a:pt x="7537" y="22492"/>
                    <a:pt x="7322" y="22635"/>
                    <a:pt x="7156" y="22826"/>
                  </a:cubicBezTo>
                  <a:cubicBezTo>
                    <a:pt x="6917" y="22993"/>
                    <a:pt x="6702" y="23207"/>
                    <a:pt x="6464" y="23398"/>
                  </a:cubicBezTo>
                  <a:cubicBezTo>
                    <a:pt x="6249" y="23541"/>
                    <a:pt x="6082" y="23684"/>
                    <a:pt x="5868" y="23875"/>
                  </a:cubicBezTo>
                  <a:lnTo>
                    <a:pt x="5152" y="24400"/>
                  </a:lnTo>
                  <a:lnTo>
                    <a:pt x="4532" y="24853"/>
                  </a:lnTo>
                  <a:lnTo>
                    <a:pt x="4270" y="25020"/>
                  </a:lnTo>
                  <a:lnTo>
                    <a:pt x="4174" y="25092"/>
                  </a:lnTo>
                  <a:lnTo>
                    <a:pt x="0" y="27834"/>
                  </a:lnTo>
                  <a:lnTo>
                    <a:pt x="2672" y="32032"/>
                  </a:lnTo>
                  <a:lnTo>
                    <a:pt x="9064" y="42049"/>
                  </a:lnTo>
                  <a:lnTo>
                    <a:pt x="10614" y="44506"/>
                  </a:lnTo>
                  <a:lnTo>
                    <a:pt x="13500" y="44410"/>
                  </a:lnTo>
                  <a:lnTo>
                    <a:pt x="25449" y="44053"/>
                  </a:lnTo>
                  <a:lnTo>
                    <a:pt x="30457" y="43910"/>
                  </a:lnTo>
                  <a:lnTo>
                    <a:pt x="30386" y="38901"/>
                  </a:lnTo>
                  <a:cubicBezTo>
                    <a:pt x="30267" y="30673"/>
                    <a:pt x="33391" y="22516"/>
                    <a:pt x="38996" y="16553"/>
                  </a:cubicBezTo>
                  <a:lnTo>
                    <a:pt x="42716" y="12594"/>
                  </a:lnTo>
                  <a:lnTo>
                    <a:pt x="38495" y="9136"/>
                  </a:lnTo>
                  <a:cubicBezTo>
                    <a:pt x="36396" y="7442"/>
                    <a:pt x="34106" y="5892"/>
                    <a:pt x="31817" y="4628"/>
                  </a:cubicBezTo>
                  <a:cubicBezTo>
                    <a:pt x="31808" y="4632"/>
                    <a:pt x="31799" y="4634"/>
                    <a:pt x="31790" y="4634"/>
                  </a:cubicBezTo>
                  <a:cubicBezTo>
                    <a:pt x="31750" y="4634"/>
                    <a:pt x="31704" y="4595"/>
                    <a:pt x="31626" y="4556"/>
                  </a:cubicBezTo>
                  <a:cubicBezTo>
                    <a:pt x="29265" y="3340"/>
                    <a:pt x="26761" y="2314"/>
                    <a:pt x="24185" y="1551"/>
                  </a:cubicBezTo>
                  <a:lnTo>
                    <a:pt x="18914"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8" name="Google Shape;3358;p54"/>
            <p:cNvSpPr/>
            <p:nvPr/>
          </p:nvSpPr>
          <p:spPr>
            <a:xfrm>
              <a:off x="2502675" y="820650"/>
              <a:ext cx="927200" cy="973125"/>
            </a:xfrm>
            <a:custGeom>
              <a:rect l="l" t="t" r="r" b="b"/>
              <a:pathLst>
                <a:path w="37088" h="38925" extrusionOk="0">
                  <a:moveTo>
                    <a:pt x="17745" y="1"/>
                  </a:moveTo>
                  <a:lnTo>
                    <a:pt x="15241" y="931"/>
                  </a:lnTo>
                  <a:cubicBezTo>
                    <a:pt x="12856" y="1790"/>
                    <a:pt x="10590" y="2911"/>
                    <a:pt x="8515" y="4175"/>
                  </a:cubicBezTo>
                  <a:lnTo>
                    <a:pt x="8086" y="4389"/>
                  </a:lnTo>
                  <a:lnTo>
                    <a:pt x="7871" y="4604"/>
                  </a:lnTo>
                  <a:cubicBezTo>
                    <a:pt x="5772" y="5940"/>
                    <a:pt x="3769" y="7490"/>
                    <a:pt x="1980" y="9207"/>
                  </a:cubicBezTo>
                  <a:lnTo>
                    <a:pt x="1" y="11067"/>
                  </a:lnTo>
                  <a:lnTo>
                    <a:pt x="2004" y="12928"/>
                  </a:lnTo>
                  <a:cubicBezTo>
                    <a:pt x="8634" y="19010"/>
                    <a:pt x="12808" y="27596"/>
                    <a:pt x="13428" y="36468"/>
                  </a:cubicBezTo>
                  <a:lnTo>
                    <a:pt x="13595" y="38925"/>
                  </a:lnTo>
                  <a:lnTo>
                    <a:pt x="29623" y="38448"/>
                  </a:lnTo>
                  <a:lnTo>
                    <a:pt x="30243" y="36898"/>
                  </a:lnTo>
                  <a:lnTo>
                    <a:pt x="37088" y="23947"/>
                  </a:lnTo>
                  <a:lnTo>
                    <a:pt x="34941" y="22730"/>
                  </a:lnTo>
                  <a:cubicBezTo>
                    <a:pt x="27190" y="18318"/>
                    <a:pt x="21227" y="10948"/>
                    <a:pt x="18556" y="2553"/>
                  </a:cubicBezTo>
                  <a:lnTo>
                    <a:pt x="17745" y="1"/>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59" name="Google Shape;3359;p54"/>
            <p:cNvSpPr/>
            <p:nvPr/>
          </p:nvSpPr>
          <p:spPr>
            <a:xfrm>
              <a:off x="2416225" y="745525"/>
              <a:ext cx="1098925" cy="1111450"/>
            </a:xfrm>
            <a:custGeom>
              <a:rect l="l" t="t" r="r" b="b"/>
              <a:pathLst>
                <a:path w="43957" h="44458" extrusionOk="0">
                  <a:moveTo>
                    <a:pt x="19558" y="6321"/>
                  </a:moveTo>
                  <a:cubicBezTo>
                    <a:pt x="22467" y="15384"/>
                    <a:pt x="28788" y="23183"/>
                    <a:pt x="37135" y="27953"/>
                  </a:cubicBezTo>
                  <a:lnTo>
                    <a:pt x="31340" y="38853"/>
                  </a:lnTo>
                  <a:cubicBezTo>
                    <a:pt x="31316" y="38877"/>
                    <a:pt x="31316" y="38925"/>
                    <a:pt x="31316" y="38949"/>
                  </a:cubicBezTo>
                  <a:lnTo>
                    <a:pt x="19414" y="39306"/>
                  </a:lnTo>
                  <a:cubicBezTo>
                    <a:pt x="18723" y="29695"/>
                    <a:pt x="14310" y="20608"/>
                    <a:pt x="7155" y="14049"/>
                  </a:cubicBezTo>
                  <a:cubicBezTo>
                    <a:pt x="8896" y="12403"/>
                    <a:pt x="10804" y="10948"/>
                    <a:pt x="12832" y="9660"/>
                  </a:cubicBezTo>
                  <a:cubicBezTo>
                    <a:pt x="12927" y="9612"/>
                    <a:pt x="12975" y="9589"/>
                    <a:pt x="13023" y="9493"/>
                  </a:cubicBezTo>
                  <a:cubicBezTo>
                    <a:pt x="13070" y="9469"/>
                    <a:pt x="13118" y="9469"/>
                    <a:pt x="13166" y="9422"/>
                  </a:cubicBezTo>
                  <a:cubicBezTo>
                    <a:pt x="15193" y="8181"/>
                    <a:pt x="17363" y="7132"/>
                    <a:pt x="19558" y="6321"/>
                  </a:cubicBezTo>
                  <a:close/>
                  <a:moveTo>
                    <a:pt x="22897" y="1"/>
                  </a:moveTo>
                  <a:lnTo>
                    <a:pt x="17816" y="1527"/>
                  </a:lnTo>
                  <a:cubicBezTo>
                    <a:pt x="15336" y="2457"/>
                    <a:pt x="5510" y="8587"/>
                    <a:pt x="3673" y="10328"/>
                  </a:cubicBezTo>
                  <a:lnTo>
                    <a:pt x="0" y="14311"/>
                  </a:lnTo>
                  <a:lnTo>
                    <a:pt x="3721" y="17745"/>
                  </a:lnTo>
                  <a:cubicBezTo>
                    <a:pt x="9874" y="23374"/>
                    <a:pt x="13762" y="31364"/>
                    <a:pt x="14358" y="39592"/>
                  </a:cubicBezTo>
                  <a:lnTo>
                    <a:pt x="14692" y="44458"/>
                  </a:lnTo>
                  <a:lnTo>
                    <a:pt x="19581" y="44315"/>
                  </a:lnTo>
                  <a:lnTo>
                    <a:pt x="31483" y="43957"/>
                  </a:lnTo>
                  <a:lnTo>
                    <a:pt x="34202" y="44315"/>
                  </a:lnTo>
                  <a:lnTo>
                    <a:pt x="35990" y="40904"/>
                  </a:lnTo>
                  <a:lnTo>
                    <a:pt x="41619" y="30267"/>
                  </a:lnTo>
                  <a:lnTo>
                    <a:pt x="43957" y="25902"/>
                  </a:lnTo>
                  <a:lnTo>
                    <a:pt x="39663" y="23470"/>
                  </a:lnTo>
                  <a:cubicBezTo>
                    <a:pt x="32437" y="19343"/>
                    <a:pt x="26903" y="12522"/>
                    <a:pt x="24423" y="4723"/>
                  </a:cubicBezTo>
                  <a:lnTo>
                    <a:pt x="22897"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0" name="Google Shape;3360;p54"/>
            <p:cNvSpPr/>
            <p:nvPr/>
          </p:nvSpPr>
          <p:spPr>
            <a:xfrm>
              <a:off x="1675075" y="2503300"/>
              <a:ext cx="1001725" cy="688725"/>
            </a:xfrm>
            <a:custGeom>
              <a:rect l="l" t="t" r="r" b="b"/>
              <a:pathLst>
                <a:path w="40069" h="27549" extrusionOk="0">
                  <a:moveTo>
                    <a:pt x="31507" y="1"/>
                  </a:moveTo>
                  <a:lnTo>
                    <a:pt x="29384" y="1217"/>
                  </a:lnTo>
                  <a:cubicBezTo>
                    <a:pt x="23939" y="4343"/>
                    <a:pt x="17677" y="5977"/>
                    <a:pt x="11416" y="5977"/>
                  </a:cubicBezTo>
                  <a:cubicBezTo>
                    <a:pt x="8791" y="5977"/>
                    <a:pt x="6166" y="5690"/>
                    <a:pt x="3602" y="5105"/>
                  </a:cubicBezTo>
                  <a:lnTo>
                    <a:pt x="954" y="4509"/>
                  </a:lnTo>
                  <a:lnTo>
                    <a:pt x="525" y="7180"/>
                  </a:lnTo>
                  <a:cubicBezTo>
                    <a:pt x="143" y="9660"/>
                    <a:pt x="0" y="12141"/>
                    <a:pt x="72" y="14573"/>
                  </a:cubicBezTo>
                  <a:lnTo>
                    <a:pt x="48" y="14764"/>
                  </a:lnTo>
                  <a:lnTo>
                    <a:pt x="72" y="15146"/>
                  </a:lnTo>
                  <a:cubicBezTo>
                    <a:pt x="191" y="17626"/>
                    <a:pt x="549" y="20083"/>
                    <a:pt x="1193" y="22563"/>
                  </a:cubicBezTo>
                  <a:lnTo>
                    <a:pt x="1813" y="25139"/>
                  </a:lnTo>
                  <a:lnTo>
                    <a:pt x="4365" y="24352"/>
                  </a:lnTo>
                  <a:cubicBezTo>
                    <a:pt x="7656" y="23360"/>
                    <a:pt x="11102" y="22869"/>
                    <a:pt x="14557" y="22869"/>
                  </a:cubicBezTo>
                  <a:cubicBezTo>
                    <a:pt x="19991" y="22869"/>
                    <a:pt x="25448" y="24084"/>
                    <a:pt x="30362" y="26475"/>
                  </a:cubicBezTo>
                  <a:lnTo>
                    <a:pt x="32580" y="27548"/>
                  </a:lnTo>
                  <a:lnTo>
                    <a:pt x="40069" y="13452"/>
                  </a:lnTo>
                  <a:lnTo>
                    <a:pt x="31507" y="1"/>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1" name="Google Shape;3361;p54"/>
            <p:cNvSpPr/>
            <p:nvPr/>
          </p:nvSpPr>
          <p:spPr>
            <a:xfrm>
              <a:off x="1610675" y="2418050"/>
              <a:ext cx="1138875" cy="858625"/>
            </a:xfrm>
            <a:custGeom>
              <a:rect l="l" t="t" r="r" b="b"/>
              <a:pathLst>
                <a:path w="45555" h="34345" extrusionOk="0">
                  <a:moveTo>
                    <a:pt x="33248" y="6821"/>
                  </a:moveTo>
                  <a:lnTo>
                    <a:pt x="39687" y="16982"/>
                  </a:lnTo>
                  <a:lnTo>
                    <a:pt x="34035" y="27595"/>
                  </a:lnTo>
                  <a:cubicBezTo>
                    <a:pt x="28762" y="25010"/>
                    <a:pt x="22967" y="23698"/>
                    <a:pt x="17184" y="23698"/>
                  </a:cubicBezTo>
                  <a:cubicBezTo>
                    <a:pt x="13471" y="23698"/>
                    <a:pt x="9763" y="24238"/>
                    <a:pt x="6202" y="25329"/>
                  </a:cubicBezTo>
                  <a:cubicBezTo>
                    <a:pt x="5629" y="23040"/>
                    <a:pt x="5271" y="20726"/>
                    <a:pt x="5152" y="18413"/>
                  </a:cubicBezTo>
                  <a:cubicBezTo>
                    <a:pt x="5176" y="18317"/>
                    <a:pt x="5176" y="18198"/>
                    <a:pt x="5176" y="18103"/>
                  </a:cubicBezTo>
                  <a:cubicBezTo>
                    <a:pt x="5057" y="15718"/>
                    <a:pt x="5224" y="13309"/>
                    <a:pt x="5605" y="10971"/>
                  </a:cubicBezTo>
                  <a:cubicBezTo>
                    <a:pt x="8421" y="11615"/>
                    <a:pt x="11283" y="11932"/>
                    <a:pt x="14135" y="11932"/>
                  </a:cubicBezTo>
                  <a:cubicBezTo>
                    <a:pt x="20804" y="11932"/>
                    <a:pt x="27418" y="10196"/>
                    <a:pt x="33248" y="6821"/>
                  </a:cubicBezTo>
                  <a:close/>
                  <a:moveTo>
                    <a:pt x="34917" y="0"/>
                  </a:moveTo>
                  <a:lnTo>
                    <a:pt x="30672" y="2457"/>
                  </a:lnTo>
                  <a:cubicBezTo>
                    <a:pt x="25639" y="5359"/>
                    <a:pt x="19828" y="6881"/>
                    <a:pt x="14026" y="6881"/>
                  </a:cubicBezTo>
                  <a:cubicBezTo>
                    <a:pt x="11579" y="6881"/>
                    <a:pt x="9134" y="6610"/>
                    <a:pt x="6750" y="6058"/>
                  </a:cubicBezTo>
                  <a:lnTo>
                    <a:pt x="1431" y="4842"/>
                  </a:lnTo>
                  <a:lnTo>
                    <a:pt x="573" y="10232"/>
                  </a:lnTo>
                  <a:cubicBezTo>
                    <a:pt x="191" y="12736"/>
                    <a:pt x="0" y="15265"/>
                    <a:pt x="96" y="17745"/>
                  </a:cubicBezTo>
                  <a:lnTo>
                    <a:pt x="24" y="17936"/>
                  </a:lnTo>
                  <a:lnTo>
                    <a:pt x="72" y="18699"/>
                  </a:lnTo>
                  <a:cubicBezTo>
                    <a:pt x="191" y="21323"/>
                    <a:pt x="597" y="23970"/>
                    <a:pt x="1264" y="26593"/>
                  </a:cubicBezTo>
                  <a:lnTo>
                    <a:pt x="2576" y="31793"/>
                  </a:lnTo>
                  <a:lnTo>
                    <a:pt x="7656" y="30243"/>
                  </a:lnTo>
                  <a:cubicBezTo>
                    <a:pt x="10720" y="29314"/>
                    <a:pt x="13925" y="28856"/>
                    <a:pt x="17139" y="28856"/>
                  </a:cubicBezTo>
                  <a:cubicBezTo>
                    <a:pt x="22180" y="28856"/>
                    <a:pt x="27243" y="29984"/>
                    <a:pt x="31817" y="32198"/>
                  </a:cubicBezTo>
                  <a:lnTo>
                    <a:pt x="36229" y="34345"/>
                  </a:lnTo>
                  <a:lnTo>
                    <a:pt x="38519" y="30004"/>
                  </a:lnTo>
                  <a:lnTo>
                    <a:pt x="44147" y="19391"/>
                  </a:lnTo>
                  <a:lnTo>
                    <a:pt x="45555" y="16767"/>
                  </a:lnTo>
                  <a:lnTo>
                    <a:pt x="43980" y="14263"/>
                  </a:lnTo>
                  <a:lnTo>
                    <a:pt x="37541" y="4126"/>
                  </a:lnTo>
                  <a:lnTo>
                    <a:pt x="34917"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2" name="Google Shape;3362;p54"/>
            <p:cNvSpPr/>
            <p:nvPr/>
          </p:nvSpPr>
          <p:spPr>
            <a:xfrm>
              <a:off x="5107725" y="2408500"/>
              <a:ext cx="1002350" cy="697650"/>
            </a:xfrm>
            <a:custGeom>
              <a:rect l="l" t="t" r="r" b="b"/>
              <a:pathLst>
                <a:path w="40094" h="27906" extrusionOk="0">
                  <a:moveTo>
                    <a:pt x="7848" y="1"/>
                  </a:moveTo>
                  <a:lnTo>
                    <a:pt x="907" y="13095"/>
                  </a:lnTo>
                  <a:lnTo>
                    <a:pt x="1" y="14502"/>
                  </a:lnTo>
                  <a:lnTo>
                    <a:pt x="8492" y="27906"/>
                  </a:lnTo>
                  <a:lnTo>
                    <a:pt x="10614" y="26689"/>
                  </a:lnTo>
                  <a:cubicBezTo>
                    <a:pt x="15992" y="23593"/>
                    <a:pt x="22194" y="21984"/>
                    <a:pt x="28418" y="21984"/>
                  </a:cubicBezTo>
                  <a:cubicBezTo>
                    <a:pt x="31111" y="21984"/>
                    <a:pt x="33808" y="22285"/>
                    <a:pt x="36444" y="22897"/>
                  </a:cubicBezTo>
                  <a:lnTo>
                    <a:pt x="39092" y="23517"/>
                  </a:lnTo>
                  <a:lnTo>
                    <a:pt x="39545" y="20846"/>
                  </a:lnTo>
                  <a:cubicBezTo>
                    <a:pt x="39950" y="18318"/>
                    <a:pt x="40093" y="15742"/>
                    <a:pt x="40022" y="13333"/>
                  </a:cubicBezTo>
                  <a:lnTo>
                    <a:pt x="39950" y="12117"/>
                  </a:lnTo>
                  <a:cubicBezTo>
                    <a:pt x="39855" y="9922"/>
                    <a:pt x="39759" y="7466"/>
                    <a:pt x="39330" y="5248"/>
                  </a:cubicBezTo>
                  <a:lnTo>
                    <a:pt x="38758" y="2529"/>
                  </a:lnTo>
                  <a:lnTo>
                    <a:pt x="36110" y="3340"/>
                  </a:lnTo>
                  <a:cubicBezTo>
                    <a:pt x="32850" y="4310"/>
                    <a:pt x="29439" y="4792"/>
                    <a:pt x="26017" y="4792"/>
                  </a:cubicBezTo>
                  <a:cubicBezTo>
                    <a:pt x="20527" y="4792"/>
                    <a:pt x="15008" y="3551"/>
                    <a:pt x="10042" y="1098"/>
                  </a:cubicBezTo>
                  <a:lnTo>
                    <a:pt x="7848" y="1"/>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3" name="Google Shape;3363;p54"/>
            <p:cNvSpPr/>
            <p:nvPr/>
          </p:nvSpPr>
          <p:spPr>
            <a:xfrm>
              <a:off x="5030225" y="2324425"/>
              <a:ext cx="1142450" cy="867000"/>
            </a:xfrm>
            <a:custGeom>
              <a:rect l="l" t="t" r="r" b="b"/>
              <a:pathLst>
                <a:path w="45698" h="34680" extrusionOk="0">
                  <a:moveTo>
                    <a:pt x="11997" y="6727"/>
                  </a:moveTo>
                  <a:cubicBezTo>
                    <a:pt x="17364" y="9366"/>
                    <a:pt x="23227" y="10716"/>
                    <a:pt x="29076" y="10716"/>
                  </a:cubicBezTo>
                  <a:cubicBezTo>
                    <a:pt x="32740" y="10716"/>
                    <a:pt x="36398" y="10186"/>
                    <a:pt x="39926" y="9112"/>
                  </a:cubicBezTo>
                  <a:cubicBezTo>
                    <a:pt x="40331" y="11091"/>
                    <a:pt x="40427" y="13357"/>
                    <a:pt x="40474" y="15551"/>
                  </a:cubicBezTo>
                  <a:cubicBezTo>
                    <a:pt x="40474" y="15909"/>
                    <a:pt x="40522" y="16314"/>
                    <a:pt x="40522" y="16672"/>
                  </a:cubicBezTo>
                  <a:lnTo>
                    <a:pt x="40522" y="16696"/>
                  </a:lnTo>
                  <a:cubicBezTo>
                    <a:pt x="40594" y="19081"/>
                    <a:pt x="40451" y="21466"/>
                    <a:pt x="40093" y="23780"/>
                  </a:cubicBezTo>
                  <a:cubicBezTo>
                    <a:pt x="37238" y="23111"/>
                    <a:pt x="34327" y="22781"/>
                    <a:pt x="31425" y="22781"/>
                  </a:cubicBezTo>
                  <a:cubicBezTo>
                    <a:pt x="24799" y="22781"/>
                    <a:pt x="18215" y="24500"/>
                    <a:pt x="12426" y="27834"/>
                  </a:cubicBezTo>
                  <a:lnTo>
                    <a:pt x="6082" y="17865"/>
                  </a:lnTo>
                  <a:cubicBezTo>
                    <a:pt x="6106" y="17817"/>
                    <a:pt x="6106" y="17793"/>
                    <a:pt x="6154" y="17769"/>
                  </a:cubicBezTo>
                  <a:lnTo>
                    <a:pt x="11997" y="6727"/>
                  </a:lnTo>
                  <a:close/>
                  <a:moveTo>
                    <a:pt x="9803" y="1"/>
                  </a:moveTo>
                  <a:lnTo>
                    <a:pt x="7489" y="4341"/>
                  </a:lnTo>
                  <a:lnTo>
                    <a:pt x="1765" y="15146"/>
                  </a:lnTo>
                  <a:lnTo>
                    <a:pt x="0" y="17793"/>
                  </a:lnTo>
                  <a:lnTo>
                    <a:pt x="1765" y="20560"/>
                  </a:lnTo>
                  <a:lnTo>
                    <a:pt x="8109" y="30553"/>
                  </a:lnTo>
                  <a:lnTo>
                    <a:pt x="10733" y="34679"/>
                  </a:lnTo>
                  <a:lnTo>
                    <a:pt x="14978" y="32223"/>
                  </a:lnTo>
                  <a:cubicBezTo>
                    <a:pt x="19938" y="29360"/>
                    <a:pt x="25700" y="27868"/>
                    <a:pt x="31484" y="27868"/>
                  </a:cubicBezTo>
                  <a:cubicBezTo>
                    <a:pt x="33989" y="27868"/>
                    <a:pt x="36498" y="28147"/>
                    <a:pt x="38948" y="28717"/>
                  </a:cubicBezTo>
                  <a:lnTo>
                    <a:pt x="44243" y="29957"/>
                  </a:lnTo>
                  <a:lnTo>
                    <a:pt x="45101" y="24567"/>
                  </a:lnTo>
                  <a:cubicBezTo>
                    <a:pt x="45531" y="21919"/>
                    <a:pt x="45698" y="19200"/>
                    <a:pt x="45626" y="16577"/>
                  </a:cubicBezTo>
                  <a:lnTo>
                    <a:pt x="45626" y="16505"/>
                  </a:lnTo>
                  <a:lnTo>
                    <a:pt x="45626" y="16386"/>
                  </a:lnTo>
                  <a:cubicBezTo>
                    <a:pt x="45626" y="16028"/>
                    <a:pt x="45578" y="15670"/>
                    <a:pt x="45578" y="15313"/>
                  </a:cubicBezTo>
                  <a:cubicBezTo>
                    <a:pt x="45507" y="13047"/>
                    <a:pt x="45411" y="10447"/>
                    <a:pt x="44911" y="8038"/>
                  </a:cubicBezTo>
                  <a:lnTo>
                    <a:pt x="43790" y="2648"/>
                  </a:lnTo>
                  <a:lnTo>
                    <a:pt x="38471" y="4270"/>
                  </a:lnTo>
                  <a:cubicBezTo>
                    <a:pt x="35446" y="5181"/>
                    <a:pt x="32290" y="5629"/>
                    <a:pt x="29125" y="5629"/>
                  </a:cubicBezTo>
                  <a:cubicBezTo>
                    <a:pt x="24006" y="5629"/>
                    <a:pt x="18867" y="4456"/>
                    <a:pt x="14239" y="2171"/>
                  </a:cubicBezTo>
                  <a:lnTo>
                    <a:pt x="9803"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4" name="Google Shape;3364;p54"/>
            <p:cNvSpPr/>
            <p:nvPr/>
          </p:nvSpPr>
          <p:spPr>
            <a:xfrm>
              <a:off x="2659500" y="3870525"/>
              <a:ext cx="885475" cy="967175"/>
            </a:xfrm>
            <a:custGeom>
              <a:rect l="l" t="t" r="r" b="b"/>
              <a:pathLst>
                <a:path w="35419" h="38687" extrusionOk="0">
                  <a:moveTo>
                    <a:pt x="25449" y="1"/>
                  </a:moveTo>
                  <a:lnTo>
                    <a:pt x="10971" y="430"/>
                  </a:lnTo>
                  <a:lnTo>
                    <a:pt x="10995" y="2935"/>
                  </a:lnTo>
                  <a:cubicBezTo>
                    <a:pt x="11186" y="11855"/>
                    <a:pt x="7847" y="20632"/>
                    <a:pt x="1837" y="27119"/>
                  </a:cubicBezTo>
                  <a:lnTo>
                    <a:pt x="0" y="29098"/>
                  </a:lnTo>
                  <a:lnTo>
                    <a:pt x="2123" y="30816"/>
                  </a:lnTo>
                  <a:cubicBezTo>
                    <a:pt x="3983" y="32318"/>
                    <a:pt x="6058" y="33702"/>
                    <a:pt x="8229" y="34870"/>
                  </a:cubicBezTo>
                  <a:lnTo>
                    <a:pt x="8348" y="34918"/>
                  </a:lnTo>
                  <a:cubicBezTo>
                    <a:pt x="10733" y="36182"/>
                    <a:pt x="13166" y="37184"/>
                    <a:pt x="15408" y="37875"/>
                  </a:cubicBezTo>
                  <a:lnTo>
                    <a:pt x="18031" y="38686"/>
                  </a:lnTo>
                  <a:lnTo>
                    <a:pt x="18627" y="35991"/>
                  </a:lnTo>
                  <a:cubicBezTo>
                    <a:pt x="20559" y="27405"/>
                    <a:pt x="25926" y="19654"/>
                    <a:pt x="33319" y="14788"/>
                  </a:cubicBezTo>
                  <a:lnTo>
                    <a:pt x="35418" y="13429"/>
                  </a:lnTo>
                  <a:lnTo>
                    <a:pt x="27643" y="1170"/>
                  </a:lnTo>
                  <a:lnTo>
                    <a:pt x="26880" y="49"/>
                  </a:lnTo>
                  <a:lnTo>
                    <a:pt x="25449" y="1"/>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5" name="Google Shape;3365;p54"/>
            <p:cNvSpPr/>
            <p:nvPr/>
          </p:nvSpPr>
          <p:spPr>
            <a:xfrm>
              <a:off x="2565275" y="3804350"/>
              <a:ext cx="1066150" cy="1115025"/>
            </a:xfrm>
            <a:custGeom>
              <a:rect l="l" t="t" r="r" b="b"/>
              <a:pathLst>
                <a:path w="42646" h="44601" extrusionOk="0">
                  <a:moveTo>
                    <a:pt x="29218" y="5176"/>
                  </a:moveTo>
                  <a:lnTo>
                    <a:pt x="35657" y="15289"/>
                  </a:lnTo>
                  <a:cubicBezTo>
                    <a:pt x="27643" y="20583"/>
                    <a:pt x="21991" y="28788"/>
                    <a:pt x="19892" y="38066"/>
                  </a:cubicBezTo>
                  <a:cubicBezTo>
                    <a:pt x="17769" y="37422"/>
                    <a:pt x="15504" y="36468"/>
                    <a:pt x="13286" y="35299"/>
                  </a:cubicBezTo>
                  <a:cubicBezTo>
                    <a:pt x="11211" y="34202"/>
                    <a:pt x="9279" y="32914"/>
                    <a:pt x="7490" y="31483"/>
                  </a:cubicBezTo>
                  <a:cubicBezTo>
                    <a:pt x="13953" y="24519"/>
                    <a:pt x="17507" y="15146"/>
                    <a:pt x="17340" y="5534"/>
                  </a:cubicBezTo>
                  <a:lnTo>
                    <a:pt x="29218" y="5176"/>
                  </a:lnTo>
                  <a:close/>
                  <a:moveTo>
                    <a:pt x="31960" y="1"/>
                  </a:moveTo>
                  <a:lnTo>
                    <a:pt x="29074" y="72"/>
                  </a:lnTo>
                  <a:lnTo>
                    <a:pt x="17149" y="430"/>
                  </a:lnTo>
                  <a:lnTo>
                    <a:pt x="12117" y="573"/>
                  </a:lnTo>
                  <a:lnTo>
                    <a:pt x="12212" y="5605"/>
                  </a:lnTo>
                  <a:cubicBezTo>
                    <a:pt x="12355" y="13881"/>
                    <a:pt x="9255" y="22038"/>
                    <a:pt x="3698" y="28025"/>
                  </a:cubicBezTo>
                  <a:lnTo>
                    <a:pt x="1" y="32032"/>
                  </a:lnTo>
                  <a:lnTo>
                    <a:pt x="4246" y="35466"/>
                  </a:lnTo>
                  <a:cubicBezTo>
                    <a:pt x="6226" y="37088"/>
                    <a:pt x="8444" y="38519"/>
                    <a:pt x="10734" y="39783"/>
                  </a:cubicBezTo>
                  <a:lnTo>
                    <a:pt x="10853" y="39831"/>
                  </a:lnTo>
                  <a:cubicBezTo>
                    <a:pt x="10853" y="39831"/>
                    <a:pt x="10900" y="39831"/>
                    <a:pt x="10900" y="39878"/>
                  </a:cubicBezTo>
                  <a:cubicBezTo>
                    <a:pt x="13452" y="41214"/>
                    <a:pt x="15957" y="42263"/>
                    <a:pt x="18366" y="43003"/>
                  </a:cubicBezTo>
                  <a:lnTo>
                    <a:pt x="23613" y="44601"/>
                  </a:lnTo>
                  <a:lnTo>
                    <a:pt x="24829" y="39234"/>
                  </a:lnTo>
                  <a:cubicBezTo>
                    <a:pt x="26618" y="31292"/>
                    <a:pt x="31603" y="24089"/>
                    <a:pt x="38472" y="19606"/>
                  </a:cubicBezTo>
                  <a:lnTo>
                    <a:pt x="42645" y="16863"/>
                  </a:lnTo>
                  <a:lnTo>
                    <a:pt x="39950" y="12617"/>
                  </a:lnTo>
                  <a:lnTo>
                    <a:pt x="33511" y="2481"/>
                  </a:lnTo>
                  <a:lnTo>
                    <a:pt x="31960"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6" name="Google Shape;3366;p54"/>
            <p:cNvSpPr/>
            <p:nvPr/>
          </p:nvSpPr>
          <p:spPr>
            <a:xfrm>
              <a:off x="4362400" y="3821050"/>
              <a:ext cx="924225" cy="962975"/>
            </a:xfrm>
            <a:custGeom>
              <a:rect l="l" t="t" r="r" b="b"/>
              <a:pathLst>
                <a:path w="36969" h="38519" extrusionOk="0">
                  <a:moveTo>
                    <a:pt x="23398" y="0"/>
                  </a:moveTo>
                  <a:lnTo>
                    <a:pt x="7418" y="477"/>
                  </a:lnTo>
                  <a:lnTo>
                    <a:pt x="1" y="14478"/>
                  </a:lnTo>
                  <a:lnTo>
                    <a:pt x="2147" y="15718"/>
                  </a:lnTo>
                  <a:cubicBezTo>
                    <a:pt x="9970" y="20154"/>
                    <a:pt x="15981" y="27548"/>
                    <a:pt x="18676" y="35943"/>
                  </a:cubicBezTo>
                  <a:lnTo>
                    <a:pt x="19439" y="38519"/>
                  </a:lnTo>
                  <a:lnTo>
                    <a:pt x="21943" y="37589"/>
                  </a:lnTo>
                  <a:cubicBezTo>
                    <a:pt x="24328" y="36730"/>
                    <a:pt x="26570" y="35657"/>
                    <a:pt x="28645" y="34369"/>
                  </a:cubicBezTo>
                  <a:lnTo>
                    <a:pt x="28836" y="34321"/>
                  </a:lnTo>
                  <a:lnTo>
                    <a:pt x="29170" y="34106"/>
                  </a:lnTo>
                  <a:cubicBezTo>
                    <a:pt x="31245" y="32795"/>
                    <a:pt x="33224" y="31268"/>
                    <a:pt x="34966" y="29599"/>
                  </a:cubicBezTo>
                  <a:lnTo>
                    <a:pt x="36969" y="27715"/>
                  </a:lnTo>
                  <a:lnTo>
                    <a:pt x="34966" y="25878"/>
                  </a:lnTo>
                  <a:cubicBezTo>
                    <a:pt x="28383" y="19820"/>
                    <a:pt x="24233" y="11258"/>
                    <a:pt x="23589" y="2409"/>
                  </a:cubicBezTo>
                  <a:lnTo>
                    <a:pt x="23398" y="0"/>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7" name="Google Shape;3367;p54"/>
            <p:cNvSpPr/>
            <p:nvPr/>
          </p:nvSpPr>
          <p:spPr>
            <a:xfrm>
              <a:off x="4276550" y="3755450"/>
              <a:ext cx="1102500" cy="1110275"/>
            </a:xfrm>
            <a:custGeom>
              <a:rect l="l" t="t" r="r" b="b"/>
              <a:pathLst>
                <a:path w="44100" h="44411" extrusionOk="0">
                  <a:moveTo>
                    <a:pt x="24495" y="5248"/>
                  </a:moveTo>
                  <a:cubicBezTo>
                    <a:pt x="25186" y="14812"/>
                    <a:pt x="29575" y="23851"/>
                    <a:pt x="36682" y="30362"/>
                  </a:cubicBezTo>
                  <a:cubicBezTo>
                    <a:pt x="35037" y="31937"/>
                    <a:pt x="33200" y="33320"/>
                    <a:pt x="31244" y="34584"/>
                  </a:cubicBezTo>
                  <a:cubicBezTo>
                    <a:pt x="31149" y="34608"/>
                    <a:pt x="31054" y="34632"/>
                    <a:pt x="30958" y="34703"/>
                  </a:cubicBezTo>
                  <a:cubicBezTo>
                    <a:pt x="28907" y="35943"/>
                    <a:pt x="26737" y="36993"/>
                    <a:pt x="24519" y="37828"/>
                  </a:cubicBezTo>
                  <a:cubicBezTo>
                    <a:pt x="21609" y="28741"/>
                    <a:pt x="15241" y="20918"/>
                    <a:pt x="6822" y="16124"/>
                  </a:cubicBezTo>
                  <a:lnTo>
                    <a:pt x="12403" y="5606"/>
                  </a:lnTo>
                  <a:lnTo>
                    <a:pt x="24495" y="5248"/>
                  </a:lnTo>
                  <a:close/>
                  <a:moveTo>
                    <a:pt x="29193" y="1"/>
                  </a:moveTo>
                  <a:lnTo>
                    <a:pt x="24328" y="144"/>
                  </a:lnTo>
                  <a:lnTo>
                    <a:pt x="12283" y="502"/>
                  </a:lnTo>
                  <a:lnTo>
                    <a:pt x="9350" y="597"/>
                  </a:lnTo>
                  <a:lnTo>
                    <a:pt x="7943" y="3221"/>
                  </a:lnTo>
                  <a:lnTo>
                    <a:pt x="2338" y="13739"/>
                  </a:lnTo>
                  <a:lnTo>
                    <a:pt x="0" y="18103"/>
                  </a:lnTo>
                  <a:lnTo>
                    <a:pt x="4293" y="20536"/>
                  </a:lnTo>
                  <a:cubicBezTo>
                    <a:pt x="11568" y="24686"/>
                    <a:pt x="17149" y="31531"/>
                    <a:pt x="19653" y="39354"/>
                  </a:cubicBezTo>
                  <a:lnTo>
                    <a:pt x="21275" y="44410"/>
                  </a:lnTo>
                  <a:lnTo>
                    <a:pt x="26236" y="42574"/>
                  </a:lnTo>
                  <a:cubicBezTo>
                    <a:pt x="28621" y="41668"/>
                    <a:pt x="30910" y="40594"/>
                    <a:pt x="33057" y="39330"/>
                  </a:cubicBezTo>
                  <a:lnTo>
                    <a:pt x="33272" y="39259"/>
                  </a:lnTo>
                  <a:lnTo>
                    <a:pt x="33939" y="38853"/>
                  </a:lnTo>
                  <a:cubicBezTo>
                    <a:pt x="36158" y="37446"/>
                    <a:pt x="38256" y="35824"/>
                    <a:pt x="40141" y="34035"/>
                  </a:cubicBezTo>
                  <a:lnTo>
                    <a:pt x="44100" y="30291"/>
                  </a:lnTo>
                  <a:lnTo>
                    <a:pt x="40069" y="26594"/>
                  </a:lnTo>
                  <a:cubicBezTo>
                    <a:pt x="33963" y="20965"/>
                    <a:pt x="30123" y="13023"/>
                    <a:pt x="29527" y="4819"/>
                  </a:cubicBezTo>
                  <a:lnTo>
                    <a:pt x="29193"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8" name="Google Shape;3368;p54"/>
            <p:cNvSpPr/>
            <p:nvPr/>
          </p:nvSpPr>
          <p:spPr>
            <a:xfrm>
              <a:off x="4069650" y="1356700"/>
              <a:ext cx="483000" cy="384025"/>
            </a:xfrm>
            <a:custGeom>
              <a:rect l="l" t="t" r="r" b="b"/>
              <a:pathLst>
                <a:path w="19320" h="15361" extrusionOk="0">
                  <a:moveTo>
                    <a:pt x="1527" y="12927"/>
                  </a:moveTo>
                  <a:cubicBezTo>
                    <a:pt x="1527" y="12927"/>
                    <a:pt x="1431" y="12021"/>
                    <a:pt x="1408" y="11806"/>
                  </a:cubicBezTo>
                  <a:cubicBezTo>
                    <a:pt x="1360" y="11496"/>
                    <a:pt x="1312" y="11139"/>
                    <a:pt x="1288" y="10805"/>
                  </a:cubicBezTo>
                  <a:cubicBezTo>
                    <a:pt x="1288" y="10805"/>
                    <a:pt x="1217" y="10328"/>
                    <a:pt x="1193" y="10185"/>
                  </a:cubicBezTo>
                  <a:cubicBezTo>
                    <a:pt x="1121" y="9827"/>
                    <a:pt x="1074" y="9421"/>
                    <a:pt x="1002" y="9064"/>
                  </a:cubicBezTo>
                  <a:cubicBezTo>
                    <a:pt x="1002" y="9064"/>
                    <a:pt x="931" y="8658"/>
                    <a:pt x="931" y="8539"/>
                  </a:cubicBezTo>
                  <a:cubicBezTo>
                    <a:pt x="811" y="7966"/>
                    <a:pt x="692" y="7442"/>
                    <a:pt x="573" y="6893"/>
                  </a:cubicBezTo>
                  <a:lnTo>
                    <a:pt x="0" y="4651"/>
                  </a:lnTo>
                  <a:lnTo>
                    <a:pt x="2147" y="3888"/>
                  </a:lnTo>
                  <a:cubicBezTo>
                    <a:pt x="4055" y="3196"/>
                    <a:pt x="5939" y="2314"/>
                    <a:pt x="7752" y="1241"/>
                  </a:cubicBezTo>
                  <a:lnTo>
                    <a:pt x="9874" y="0"/>
                  </a:lnTo>
                  <a:lnTo>
                    <a:pt x="19319" y="14859"/>
                  </a:lnTo>
                  <a:lnTo>
                    <a:pt x="1694" y="15360"/>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69" name="Google Shape;3369;p54"/>
            <p:cNvSpPr/>
            <p:nvPr/>
          </p:nvSpPr>
          <p:spPr>
            <a:xfrm>
              <a:off x="3159750" y="1384725"/>
              <a:ext cx="465100" cy="384600"/>
            </a:xfrm>
            <a:custGeom>
              <a:rect l="l" t="t" r="r" b="b"/>
              <a:pathLst>
                <a:path w="18604" h="15384" extrusionOk="0">
                  <a:moveTo>
                    <a:pt x="8158" y="0"/>
                  </a:moveTo>
                  <a:lnTo>
                    <a:pt x="10376" y="1098"/>
                  </a:lnTo>
                  <a:cubicBezTo>
                    <a:pt x="12307" y="2052"/>
                    <a:pt x="14335" y="2862"/>
                    <a:pt x="16410" y="3459"/>
                  </a:cubicBezTo>
                  <a:lnTo>
                    <a:pt x="18604" y="4079"/>
                  </a:lnTo>
                  <a:lnTo>
                    <a:pt x="18246" y="6321"/>
                  </a:lnTo>
                  <a:cubicBezTo>
                    <a:pt x="17912" y="8300"/>
                    <a:pt x="17769" y="10304"/>
                    <a:pt x="17793" y="12331"/>
                  </a:cubicBezTo>
                  <a:lnTo>
                    <a:pt x="17817" y="14835"/>
                  </a:lnTo>
                  <a:lnTo>
                    <a:pt x="1" y="15384"/>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0" name="Google Shape;3370;p54"/>
            <p:cNvSpPr/>
            <p:nvPr/>
          </p:nvSpPr>
          <p:spPr>
            <a:xfrm>
              <a:off x="2820475" y="1704925"/>
              <a:ext cx="463325" cy="385200"/>
            </a:xfrm>
            <a:custGeom>
              <a:rect l="l" t="t" r="r" b="b"/>
              <a:pathLst>
                <a:path w="18533" h="15408" extrusionOk="0">
                  <a:moveTo>
                    <a:pt x="359" y="9135"/>
                  </a:moveTo>
                  <a:cubicBezTo>
                    <a:pt x="692" y="7108"/>
                    <a:pt x="836" y="5080"/>
                    <a:pt x="812" y="3053"/>
                  </a:cubicBezTo>
                  <a:lnTo>
                    <a:pt x="764" y="549"/>
                  </a:lnTo>
                  <a:lnTo>
                    <a:pt x="18533" y="0"/>
                  </a:lnTo>
                  <a:lnTo>
                    <a:pt x="10376" y="15407"/>
                  </a:lnTo>
                  <a:lnTo>
                    <a:pt x="8158" y="14310"/>
                  </a:lnTo>
                  <a:cubicBezTo>
                    <a:pt x="6202" y="13356"/>
                    <a:pt x="4198" y="12545"/>
                    <a:pt x="2171" y="11949"/>
                  </a:cubicBezTo>
                  <a:lnTo>
                    <a:pt x="1" y="11329"/>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1" name="Google Shape;3371;p54"/>
            <p:cNvSpPr/>
            <p:nvPr/>
          </p:nvSpPr>
          <p:spPr>
            <a:xfrm>
              <a:off x="2894425" y="3571800"/>
              <a:ext cx="482400" cy="384025"/>
            </a:xfrm>
            <a:custGeom>
              <a:rect l="l" t="t" r="r" b="b"/>
              <a:pathLst>
                <a:path w="19296" h="15361" extrusionOk="0">
                  <a:moveTo>
                    <a:pt x="1503" y="12928"/>
                  </a:moveTo>
                  <a:cubicBezTo>
                    <a:pt x="1503" y="12928"/>
                    <a:pt x="1431" y="12021"/>
                    <a:pt x="1384" y="11807"/>
                  </a:cubicBezTo>
                  <a:cubicBezTo>
                    <a:pt x="1360" y="11449"/>
                    <a:pt x="1312" y="11139"/>
                    <a:pt x="1264" y="10805"/>
                  </a:cubicBezTo>
                  <a:cubicBezTo>
                    <a:pt x="1264" y="10805"/>
                    <a:pt x="1217" y="10328"/>
                    <a:pt x="1193" y="10185"/>
                  </a:cubicBezTo>
                  <a:cubicBezTo>
                    <a:pt x="1121" y="9827"/>
                    <a:pt x="1050" y="9422"/>
                    <a:pt x="1002" y="9064"/>
                  </a:cubicBezTo>
                  <a:cubicBezTo>
                    <a:pt x="1002" y="9064"/>
                    <a:pt x="907" y="8635"/>
                    <a:pt x="907" y="8539"/>
                  </a:cubicBezTo>
                  <a:cubicBezTo>
                    <a:pt x="787" y="7991"/>
                    <a:pt x="668" y="7466"/>
                    <a:pt x="549" y="6894"/>
                  </a:cubicBezTo>
                  <a:lnTo>
                    <a:pt x="0" y="4652"/>
                  </a:lnTo>
                  <a:lnTo>
                    <a:pt x="2123" y="3888"/>
                  </a:lnTo>
                  <a:cubicBezTo>
                    <a:pt x="4031" y="3197"/>
                    <a:pt x="5915" y="2314"/>
                    <a:pt x="7752" y="1241"/>
                  </a:cubicBezTo>
                  <a:lnTo>
                    <a:pt x="9850" y="1"/>
                  </a:lnTo>
                  <a:lnTo>
                    <a:pt x="19295" y="14860"/>
                  </a:lnTo>
                  <a:lnTo>
                    <a:pt x="1694" y="15361"/>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2" name="Google Shape;3372;p54"/>
            <p:cNvSpPr/>
            <p:nvPr/>
          </p:nvSpPr>
          <p:spPr>
            <a:xfrm>
              <a:off x="2423375" y="2766850"/>
              <a:ext cx="445425" cy="542025"/>
            </a:xfrm>
            <a:custGeom>
              <a:rect l="l" t="t" r="r" b="b"/>
              <a:pathLst>
                <a:path w="17817" h="21681" extrusionOk="0">
                  <a:moveTo>
                    <a:pt x="7633" y="20345"/>
                  </a:moveTo>
                  <a:cubicBezTo>
                    <a:pt x="6130" y="19176"/>
                    <a:pt x="4317" y="18008"/>
                    <a:pt x="2195" y="16863"/>
                  </a:cubicBezTo>
                  <a:lnTo>
                    <a:pt x="0" y="15670"/>
                  </a:lnTo>
                  <a:lnTo>
                    <a:pt x="8277" y="1"/>
                  </a:lnTo>
                  <a:lnTo>
                    <a:pt x="17817" y="15003"/>
                  </a:lnTo>
                  <a:lnTo>
                    <a:pt x="15742" y="16386"/>
                  </a:lnTo>
                  <a:cubicBezTo>
                    <a:pt x="14024" y="17507"/>
                    <a:pt x="12427" y="18771"/>
                    <a:pt x="10972" y="20154"/>
                  </a:cubicBezTo>
                  <a:lnTo>
                    <a:pt x="9350" y="21681"/>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3" name="Google Shape;3373;p54"/>
            <p:cNvSpPr/>
            <p:nvPr/>
          </p:nvSpPr>
          <p:spPr>
            <a:xfrm>
              <a:off x="2398325" y="2375100"/>
              <a:ext cx="443050" cy="542050"/>
            </a:xfrm>
            <a:custGeom>
              <a:rect l="l" t="t" r="r" b="b"/>
              <a:pathLst>
                <a:path w="17722" h="21682" extrusionOk="0">
                  <a:moveTo>
                    <a:pt x="1" y="6727"/>
                  </a:moveTo>
                  <a:lnTo>
                    <a:pt x="2100" y="5367"/>
                  </a:lnTo>
                  <a:lnTo>
                    <a:pt x="2481" y="5105"/>
                  </a:lnTo>
                  <a:cubicBezTo>
                    <a:pt x="2672" y="4986"/>
                    <a:pt x="2863" y="4819"/>
                    <a:pt x="3054" y="4700"/>
                  </a:cubicBezTo>
                  <a:cubicBezTo>
                    <a:pt x="3340" y="4509"/>
                    <a:pt x="3626" y="4294"/>
                    <a:pt x="3888" y="4079"/>
                  </a:cubicBezTo>
                  <a:cubicBezTo>
                    <a:pt x="3888" y="4079"/>
                    <a:pt x="4270" y="3769"/>
                    <a:pt x="4389" y="3698"/>
                  </a:cubicBezTo>
                  <a:lnTo>
                    <a:pt x="5296" y="2982"/>
                  </a:lnTo>
                  <a:cubicBezTo>
                    <a:pt x="5296" y="2982"/>
                    <a:pt x="5606" y="2720"/>
                    <a:pt x="5701" y="2648"/>
                  </a:cubicBezTo>
                  <a:cubicBezTo>
                    <a:pt x="6130" y="2291"/>
                    <a:pt x="6536" y="1909"/>
                    <a:pt x="6965" y="1551"/>
                  </a:cubicBezTo>
                  <a:lnTo>
                    <a:pt x="8587" y="1"/>
                  </a:lnTo>
                  <a:lnTo>
                    <a:pt x="10328" y="1432"/>
                  </a:lnTo>
                  <a:cubicBezTo>
                    <a:pt x="11926" y="2744"/>
                    <a:pt x="13691" y="3936"/>
                    <a:pt x="15551" y="4962"/>
                  </a:cubicBezTo>
                  <a:lnTo>
                    <a:pt x="17722" y="6202"/>
                  </a:lnTo>
                  <a:lnTo>
                    <a:pt x="9517" y="21681"/>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4" name="Google Shape;3374;p54"/>
            <p:cNvSpPr/>
            <p:nvPr/>
          </p:nvSpPr>
          <p:spPr>
            <a:xfrm>
              <a:off x="4430975" y="1641700"/>
              <a:ext cx="470475" cy="388800"/>
            </a:xfrm>
            <a:custGeom>
              <a:rect l="l" t="t" r="r" b="b"/>
              <a:pathLst>
                <a:path w="18819" h="15552" extrusionOk="0">
                  <a:moveTo>
                    <a:pt x="1" y="860"/>
                  </a:moveTo>
                  <a:lnTo>
                    <a:pt x="17149" y="1"/>
                  </a:lnTo>
                  <a:lnTo>
                    <a:pt x="17316" y="2505"/>
                  </a:lnTo>
                  <a:cubicBezTo>
                    <a:pt x="17483" y="4533"/>
                    <a:pt x="17769" y="6536"/>
                    <a:pt x="18270" y="8492"/>
                  </a:cubicBezTo>
                  <a:lnTo>
                    <a:pt x="18819" y="10662"/>
                  </a:lnTo>
                  <a:lnTo>
                    <a:pt x="16720" y="11473"/>
                  </a:lnTo>
                  <a:cubicBezTo>
                    <a:pt x="15026" y="12117"/>
                    <a:pt x="13142" y="13095"/>
                    <a:pt x="11115" y="14287"/>
                  </a:cubicBezTo>
                  <a:lnTo>
                    <a:pt x="8945" y="15551"/>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5" name="Google Shape;3375;p54"/>
            <p:cNvSpPr/>
            <p:nvPr/>
          </p:nvSpPr>
          <p:spPr>
            <a:xfrm>
              <a:off x="4941375" y="2692325"/>
              <a:ext cx="443650" cy="542625"/>
            </a:xfrm>
            <a:custGeom>
              <a:rect l="l" t="t" r="r" b="b"/>
              <a:pathLst>
                <a:path w="17746" h="21705" extrusionOk="0">
                  <a:moveTo>
                    <a:pt x="7394" y="20321"/>
                  </a:moveTo>
                  <a:cubicBezTo>
                    <a:pt x="5796" y="18962"/>
                    <a:pt x="4031" y="17769"/>
                    <a:pt x="2195" y="16743"/>
                  </a:cubicBezTo>
                  <a:lnTo>
                    <a:pt x="1" y="15503"/>
                  </a:lnTo>
                  <a:lnTo>
                    <a:pt x="8229" y="0"/>
                  </a:lnTo>
                  <a:lnTo>
                    <a:pt x="17745" y="14955"/>
                  </a:lnTo>
                  <a:lnTo>
                    <a:pt x="15670" y="16314"/>
                  </a:lnTo>
                  <a:cubicBezTo>
                    <a:pt x="13929" y="17459"/>
                    <a:pt x="12284" y="18771"/>
                    <a:pt x="10805" y="20154"/>
                  </a:cubicBezTo>
                  <a:lnTo>
                    <a:pt x="9159" y="21704"/>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6" name="Google Shape;3376;p54"/>
            <p:cNvSpPr/>
            <p:nvPr/>
          </p:nvSpPr>
          <p:spPr>
            <a:xfrm>
              <a:off x="4926475" y="2288650"/>
              <a:ext cx="443050" cy="543225"/>
            </a:xfrm>
            <a:custGeom>
              <a:rect l="l" t="t" r="r" b="b"/>
              <a:pathLst>
                <a:path w="17722" h="21729" extrusionOk="0">
                  <a:moveTo>
                    <a:pt x="0" y="6774"/>
                  </a:moveTo>
                  <a:lnTo>
                    <a:pt x="2099" y="5391"/>
                  </a:lnTo>
                  <a:cubicBezTo>
                    <a:pt x="3816" y="4246"/>
                    <a:pt x="5462" y="2958"/>
                    <a:pt x="6965" y="1551"/>
                  </a:cubicBezTo>
                  <a:lnTo>
                    <a:pt x="8586" y="1"/>
                  </a:lnTo>
                  <a:lnTo>
                    <a:pt x="10328" y="1432"/>
                  </a:lnTo>
                  <a:cubicBezTo>
                    <a:pt x="11973" y="2767"/>
                    <a:pt x="13690" y="3960"/>
                    <a:pt x="15551" y="5009"/>
                  </a:cubicBezTo>
                  <a:lnTo>
                    <a:pt x="17721" y="6226"/>
                  </a:lnTo>
                  <a:lnTo>
                    <a:pt x="9493" y="21728"/>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7" name="Google Shape;3377;p54"/>
            <p:cNvSpPr/>
            <p:nvPr/>
          </p:nvSpPr>
          <p:spPr>
            <a:xfrm>
              <a:off x="4171600" y="3830575"/>
              <a:ext cx="462125" cy="387600"/>
            </a:xfrm>
            <a:custGeom>
              <a:rect l="l" t="t" r="r" b="b"/>
              <a:pathLst>
                <a:path w="18485" h="15504" extrusionOk="0">
                  <a:moveTo>
                    <a:pt x="382" y="9207"/>
                  </a:moveTo>
                  <a:cubicBezTo>
                    <a:pt x="716" y="7228"/>
                    <a:pt x="859" y="5129"/>
                    <a:pt x="836" y="3006"/>
                  </a:cubicBezTo>
                  <a:lnTo>
                    <a:pt x="812" y="502"/>
                  </a:lnTo>
                  <a:lnTo>
                    <a:pt x="18485" y="1"/>
                  </a:lnTo>
                  <a:lnTo>
                    <a:pt x="10256" y="15504"/>
                  </a:lnTo>
                  <a:lnTo>
                    <a:pt x="8014" y="14407"/>
                  </a:lnTo>
                  <a:cubicBezTo>
                    <a:pt x="7871" y="14335"/>
                    <a:pt x="7728" y="14240"/>
                    <a:pt x="7585" y="14192"/>
                  </a:cubicBezTo>
                  <a:lnTo>
                    <a:pt x="7251" y="14049"/>
                  </a:lnTo>
                  <a:cubicBezTo>
                    <a:pt x="6679" y="13763"/>
                    <a:pt x="6178" y="13524"/>
                    <a:pt x="5629" y="13333"/>
                  </a:cubicBezTo>
                  <a:lnTo>
                    <a:pt x="5558" y="13286"/>
                  </a:lnTo>
                  <a:cubicBezTo>
                    <a:pt x="5033" y="13095"/>
                    <a:pt x="4532" y="12904"/>
                    <a:pt x="4055" y="12737"/>
                  </a:cubicBezTo>
                  <a:lnTo>
                    <a:pt x="3817" y="12642"/>
                  </a:lnTo>
                  <a:cubicBezTo>
                    <a:pt x="3244" y="12427"/>
                    <a:pt x="2720" y="12260"/>
                    <a:pt x="2147" y="12117"/>
                  </a:cubicBezTo>
                  <a:lnTo>
                    <a:pt x="1" y="11449"/>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8" name="Google Shape;3378;p54"/>
            <p:cNvSpPr/>
            <p:nvPr/>
          </p:nvSpPr>
          <p:spPr>
            <a:xfrm>
              <a:off x="3243225" y="3858025"/>
              <a:ext cx="483600" cy="387575"/>
            </a:xfrm>
            <a:custGeom>
              <a:rect l="l" t="t" r="r" b="b"/>
              <a:pathLst>
                <a:path w="19344" h="15503" extrusionOk="0">
                  <a:moveTo>
                    <a:pt x="1" y="525"/>
                  </a:moveTo>
                  <a:lnTo>
                    <a:pt x="17674" y="0"/>
                  </a:lnTo>
                  <a:lnTo>
                    <a:pt x="17841" y="2457"/>
                  </a:lnTo>
                  <a:cubicBezTo>
                    <a:pt x="18008" y="4484"/>
                    <a:pt x="18294" y="6487"/>
                    <a:pt x="18795" y="8443"/>
                  </a:cubicBezTo>
                  <a:lnTo>
                    <a:pt x="19343" y="10614"/>
                  </a:lnTo>
                  <a:lnTo>
                    <a:pt x="17245" y="11424"/>
                  </a:lnTo>
                  <a:cubicBezTo>
                    <a:pt x="15551" y="12092"/>
                    <a:pt x="13667" y="13046"/>
                    <a:pt x="11640" y="14239"/>
                  </a:cubicBezTo>
                  <a:lnTo>
                    <a:pt x="9517" y="15503"/>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79" name="Google Shape;3379;p54"/>
            <p:cNvSpPr/>
            <p:nvPr/>
          </p:nvSpPr>
          <p:spPr>
            <a:xfrm>
              <a:off x="4507900" y="3522325"/>
              <a:ext cx="462125" cy="387600"/>
            </a:xfrm>
            <a:custGeom>
              <a:rect l="l" t="t" r="r" b="b"/>
              <a:pathLst>
                <a:path w="18485" h="15504" extrusionOk="0">
                  <a:moveTo>
                    <a:pt x="8205" y="0"/>
                  </a:moveTo>
                  <a:lnTo>
                    <a:pt x="10399" y="1097"/>
                  </a:lnTo>
                  <a:cubicBezTo>
                    <a:pt x="12283" y="2028"/>
                    <a:pt x="14287" y="2791"/>
                    <a:pt x="16314" y="3387"/>
                  </a:cubicBezTo>
                  <a:lnTo>
                    <a:pt x="18484" y="4007"/>
                  </a:lnTo>
                  <a:lnTo>
                    <a:pt x="18127" y="6249"/>
                  </a:lnTo>
                  <a:cubicBezTo>
                    <a:pt x="17793" y="8276"/>
                    <a:pt x="17650" y="10375"/>
                    <a:pt x="17673" y="12450"/>
                  </a:cubicBezTo>
                  <a:lnTo>
                    <a:pt x="17745" y="14954"/>
                  </a:lnTo>
                  <a:lnTo>
                    <a:pt x="0" y="15503"/>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0" name="Google Shape;3380;p54"/>
            <p:cNvSpPr/>
            <p:nvPr/>
          </p:nvSpPr>
          <p:spPr>
            <a:xfrm>
              <a:off x="1881375" y="1732350"/>
              <a:ext cx="515200" cy="385800"/>
            </a:xfrm>
            <a:custGeom>
              <a:rect l="l" t="t" r="r" b="b"/>
              <a:pathLst>
                <a:path w="20608" h="15432" extrusionOk="0">
                  <a:moveTo>
                    <a:pt x="0" y="310"/>
                  </a:moveTo>
                  <a:lnTo>
                    <a:pt x="5748" y="358"/>
                  </a:lnTo>
                  <a:lnTo>
                    <a:pt x="18103" y="0"/>
                  </a:lnTo>
                  <a:lnTo>
                    <a:pt x="18270" y="2457"/>
                  </a:lnTo>
                  <a:cubicBezTo>
                    <a:pt x="18270" y="2457"/>
                    <a:pt x="18365" y="3387"/>
                    <a:pt x="18389" y="3578"/>
                  </a:cubicBezTo>
                  <a:cubicBezTo>
                    <a:pt x="18413" y="3936"/>
                    <a:pt x="18485" y="4269"/>
                    <a:pt x="18508" y="4627"/>
                  </a:cubicBezTo>
                  <a:lnTo>
                    <a:pt x="18508" y="4723"/>
                  </a:lnTo>
                  <a:cubicBezTo>
                    <a:pt x="18532" y="4890"/>
                    <a:pt x="18556" y="5104"/>
                    <a:pt x="18604" y="5295"/>
                  </a:cubicBezTo>
                  <a:cubicBezTo>
                    <a:pt x="18651" y="5653"/>
                    <a:pt x="18723" y="6034"/>
                    <a:pt x="18771" y="6392"/>
                  </a:cubicBezTo>
                  <a:lnTo>
                    <a:pt x="18866" y="6965"/>
                  </a:lnTo>
                  <a:cubicBezTo>
                    <a:pt x="18962" y="7465"/>
                    <a:pt x="19081" y="7990"/>
                    <a:pt x="19224" y="8515"/>
                  </a:cubicBezTo>
                  <a:lnTo>
                    <a:pt x="20607" y="14048"/>
                  </a:lnTo>
                  <a:lnTo>
                    <a:pt x="16600" y="11925"/>
                  </a:lnTo>
                  <a:cubicBezTo>
                    <a:pt x="14979" y="12569"/>
                    <a:pt x="13452" y="13333"/>
                    <a:pt x="11950" y="14191"/>
                  </a:cubicBezTo>
                  <a:lnTo>
                    <a:pt x="9827" y="15431"/>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1" name="Google Shape;3381;p54"/>
            <p:cNvSpPr/>
            <p:nvPr/>
          </p:nvSpPr>
          <p:spPr>
            <a:xfrm>
              <a:off x="3598000" y="551750"/>
              <a:ext cx="445425" cy="542025"/>
            </a:xfrm>
            <a:custGeom>
              <a:rect l="l" t="t" r="r" b="b"/>
              <a:pathLst>
                <a:path w="17817" h="21681" extrusionOk="0">
                  <a:moveTo>
                    <a:pt x="7633" y="20345"/>
                  </a:moveTo>
                  <a:cubicBezTo>
                    <a:pt x="6154" y="19176"/>
                    <a:pt x="4318" y="18007"/>
                    <a:pt x="2195" y="16863"/>
                  </a:cubicBezTo>
                  <a:lnTo>
                    <a:pt x="1" y="15670"/>
                  </a:lnTo>
                  <a:lnTo>
                    <a:pt x="8277" y="0"/>
                  </a:lnTo>
                  <a:lnTo>
                    <a:pt x="17817" y="15002"/>
                  </a:lnTo>
                  <a:lnTo>
                    <a:pt x="15742" y="16386"/>
                  </a:lnTo>
                  <a:cubicBezTo>
                    <a:pt x="14025" y="17507"/>
                    <a:pt x="12427" y="18771"/>
                    <a:pt x="10972" y="20154"/>
                  </a:cubicBezTo>
                  <a:lnTo>
                    <a:pt x="9350" y="21680"/>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2" name="Google Shape;3382;p54"/>
            <p:cNvSpPr/>
            <p:nvPr/>
          </p:nvSpPr>
          <p:spPr>
            <a:xfrm>
              <a:off x="1985125" y="3599825"/>
              <a:ext cx="465100" cy="384625"/>
            </a:xfrm>
            <a:custGeom>
              <a:rect l="l" t="t" r="r" b="b"/>
              <a:pathLst>
                <a:path w="18604" h="15385" extrusionOk="0">
                  <a:moveTo>
                    <a:pt x="8157" y="1"/>
                  </a:moveTo>
                  <a:lnTo>
                    <a:pt x="10375" y="1098"/>
                  </a:lnTo>
                  <a:cubicBezTo>
                    <a:pt x="12307" y="2052"/>
                    <a:pt x="14335" y="2863"/>
                    <a:pt x="16410" y="3459"/>
                  </a:cubicBezTo>
                  <a:lnTo>
                    <a:pt x="18604" y="4079"/>
                  </a:lnTo>
                  <a:lnTo>
                    <a:pt x="18246" y="6321"/>
                  </a:lnTo>
                  <a:cubicBezTo>
                    <a:pt x="17912" y="8301"/>
                    <a:pt x="17769" y="10304"/>
                    <a:pt x="17793" y="12331"/>
                  </a:cubicBezTo>
                  <a:lnTo>
                    <a:pt x="17817" y="14836"/>
                  </a:lnTo>
                  <a:lnTo>
                    <a:pt x="0" y="15384"/>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3" name="Google Shape;3383;p54"/>
            <p:cNvSpPr/>
            <p:nvPr/>
          </p:nvSpPr>
          <p:spPr>
            <a:xfrm>
              <a:off x="5348625" y="1615475"/>
              <a:ext cx="460325" cy="388200"/>
            </a:xfrm>
            <a:custGeom>
              <a:rect l="l" t="t" r="r" b="b"/>
              <a:pathLst>
                <a:path w="18413" h="15528" extrusionOk="0">
                  <a:moveTo>
                    <a:pt x="334" y="9207"/>
                  </a:moveTo>
                  <a:cubicBezTo>
                    <a:pt x="644" y="7227"/>
                    <a:pt x="811" y="5128"/>
                    <a:pt x="764" y="3006"/>
                  </a:cubicBezTo>
                  <a:lnTo>
                    <a:pt x="740" y="501"/>
                  </a:lnTo>
                  <a:lnTo>
                    <a:pt x="18413" y="1"/>
                  </a:lnTo>
                  <a:lnTo>
                    <a:pt x="10184" y="15527"/>
                  </a:lnTo>
                  <a:lnTo>
                    <a:pt x="7990" y="14430"/>
                  </a:lnTo>
                  <a:cubicBezTo>
                    <a:pt x="7847" y="14382"/>
                    <a:pt x="7680" y="14287"/>
                    <a:pt x="7537" y="14215"/>
                  </a:cubicBezTo>
                  <a:lnTo>
                    <a:pt x="7155" y="14048"/>
                  </a:lnTo>
                  <a:cubicBezTo>
                    <a:pt x="6655" y="13810"/>
                    <a:pt x="6106" y="13571"/>
                    <a:pt x="5605" y="13357"/>
                  </a:cubicBezTo>
                  <a:lnTo>
                    <a:pt x="5510" y="13333"/>
                  </a:lnTo>
                  <a:cubicBezTo>
                    <a:pt x="5009" y="13118"/>
                    <a:pt x="4508" y="12951"/>
                    <a:pt x="4031" y="12761"/>
                  </a:cubicBezTo>
                  <a:lnTo>
                    <a:pt x="3793" y="12665"/>
                  </a:lnTo>
                  <a:cubicBezTo>
                    <a:pt x="3244" y="12498"/>
                    <a:pt x="2672" y="12307"/>
                    <a:pt x="2147" y="12140"/>
                  </a:cubicBezTo>
                  <a:lnTo>
                    <a:pt x="0" y="11473"/>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4" name="Google Shape;3384;p54"/>
            <p:cNvSpPr/>
            <p:nvPr/>
          </p:nvSpPr>
          <p:spPr>
            <a:xfrm>
              <a:off x="3751850" y="4503775"/>
              <a:ext cx="443025" cy="543200"/>
            </a:xfrm>
            <a:custGeom>
              <a:rect l="l" t="t" r="r" b="b"/>
              <a:pathLst>
                <a:path w="17721" h="21728" extrusionOk="0">
                  <a:moveTo>
                    <a:pt x="0" y="6774"/>
                  </a:moveTo>
                  <a:lnTo>
                    <a:pt x="2099" y="5390"/>
                  </a:lnTo>
                  <a:cubicBezTo>
                    <a:pt x="3816" y="4269"/>
                    <a:pt x="5462" y="2934"/>
                    <a:pt x="6964" y="1550"/>
                  </a:cubicBezTo>
                  <a:lnTo>
                    <a:pt x="8586" y="0"/>
                  </a:lnTo>
                  <a:lnTo>
                    <a:pt x="10327" y="1431"/>
                  </a:lnTo>
                  <a:cubicBezTo>
                    <a:pt x="11925" y="2767"/>
                    <a:pt x="13690" y="3959"/>
                    <a:pt x="15551" y="5009"/>
                  </a:cubicBezTo>
                  <a:lnTo>
                    <a:pt x="17721" y="6225"/>
                  </a:lnTo>
                  <a:lnTo>
                    <a:pt x="9493" y="21728"/>
                  </a:lnTo>
                  <a:close/>
                </a:path>
              </a:pathLst>
            </a:custGeom>
            <a:solidFill>
              <a:srgbClr val="FBCB9C"/>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5" name="Google Shape;3385;p54"/>
            <p:cNvSpPr/>
            <p:nvPr/>
          </p:nvSpPr>
          <p:spPr>
            <a:xfrm>
              <a:off x="5330725" y="3494300"/>
              <a:ext cx="566475" cy="387000"/>
            </a:xfrm>
            <a:custGeom>
              <a:rect l="l" t="t" r="r" b="b"/>
              <a:pathLst>
                <a:path w="22659" h="15480" extrusionOk="0">
                  <a:moveTo>
                    <a:pt x="13023" y="0"/>
                  </a:moveTo>
                  <a:lnTo>
                    <a:pt x="10900" y="1241"/>
                  </a:lnTo>
                  <a:cubicBezTo>
                    <a:pt x="9159" y="2242"/>
                    <a:pt x="7299" y="3101"/>
                    <a:pt x="5367" y="3816"/>
                  </a:cubicBezTo>
                  <a:lnTo>
                    <a:pt x="1" y="5796"/>
                  </a:lnTo>
                  <a:lnTo>
                    <a:pt x="4175" y="7990"/>
                  </a:lnTo>
                  <a:cubicBezTo>
                    <a:pt x="4532" y="9660"/>
                    <a:pt x="4771" y="11329"/>
                    <a:pt x="4890" y="13046"/>
                  </a:cubicBezTo>
                  <a:lnTo>
                    <a:pt x="5033" y="15479"/>
                  </a:lnTo>
                  <a:lnTo>
                    <a:pt x="22659" y="14978"/>
                  </a:lnTo>
                  <a:lnTo>
                    <a:pt x="19677" y="10471"/>
                  </a:lnTo>
                  <a:lnTo>
                    <a:pt x="13023" y="0"/>
                  </a:lnTo>
                  <a:close/>
                </a:path>
              </a:pathLst>
            </a:custGeom>
            <a:solidFill>
              <a:srgbClr val="FDCB9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6" name="Google Shape;3386;p54"/>
            <p:cNvSpPr/>
            <p:nvPr/>
          </p:nvSpPr>
          <p:spPr>
            <a:xfrm>
              <a:off x="2748925" y="1299450"/>
              <a:ext cx="948075" cy="874150"/>
            </a:xfrm>
            <a:custGeom>
              <a:rect l="l" t="t" r="r" b="b"/>
              <a:pathLst>
                <a:path w="37923" h="34966" extrusionOk="0">
                  <a:moveTo>
                    <a:pt x="25688" y="6774"/>
                  </a:moveTo>
                  <a:cubicBezTo>
                    <a:pt x="27786" y="7824"/>
                    <a:pt x="29957" y="8659"/>
                    <a:pt x="32199" y="9302"/>
                  </a:cubicBezTo>
                  <a:cubicBezTo>
                    <a:pt x="31841" y="11449"/>
                    <a:pt x="31698" y="13596"/>
                    <a:pt x="31722" y="15766"/>
                  </a:cubicBezTo>
                  <a:lnTo>
                    <a:pt x="24161" y="15981"/>
                  </a:lnTo>
                  <a:lnTo>
                    <a:pt x="20751" y="16076"/>
                  </a:lnTo>
                  <a:lnTo>
                    <a:pt x="20751" y="16076"/>
                  </a:lnTo>
                  <a:lnTo>
                    <a:pt x="25688" y="6774"/>
                  </a:lnTo>
                  <a:close/>
                  <a:moveTo>
                    <a:pt x="17316" y="18437"/>
                  </a:moveTo>
                  <a:lnTo>
                    <a:pt x="15790" y="21323"/>
                  </a:lnTo>
                  <a:lnTo>
                    <a:pt x="12141" y="28264"/>
                  </a:lnTo>
                  <a:cubicBezTo>
                    <a:pt x="10042" y="27214"/>
                    <a:pt x="7919" y="26379"/>
                    <a:pt x="5725" y="25759"/>
                  </a:cubicBezTo>
                  <a:cubicBezTo>
                    <a:pt x="6083" y="23589"/>
                    <a:pt x="6226" y="21418"/>
                    <a:pt x="6202" y="19200"/>
                  </a:cubicBezTo>
                  <a:lnTo>
                    <a:pt x="13452" y="18986"/>
                  </a:lnTo>
                  <a:lnTo>
                    <a:pt x="17316" y="18437"/>
                  </a:lnTo>
                  <a:close/>
                  <a:moveTo>
                    <a:pt x="23517" y="1"/>
                  </a:moveTo>
                  <a:lnTo>
                    <a:pt x="21204" y="4389"/>
                  </a:lnTo>
                  <a:lnTo>
                    <a:pt x="16243" y="13691"/>
                  </a:lnTo>
                  <a:lnTo>
                    <a:pt x="16195" y="13810"/>
                  </a:lnTo>
                  <a:lnTo>
                    <a:pt x="6059" y="14096"/>
                  </a:lnTo>
                  <a:lnTo>
                    <a:pt x="1050" y="14263"/>
                  </a:lnTo>
                  <a:lnTo>
                    <a:pt x="1122" y="19272"/>
                  </a:lnTo>
                  <a:cubicBezTo>
                    <a:pt x="1169" y="21132"/>
                    <a:pt x="1002" y="23040"/>
                    <a:pt x="716" y="24901"/>
                  </a:cubicBezTo>
                  <a:lnTo>
                    <a:pt x="1" y="29337"/>
                  </a:lnTo>
                  <a:lnTo>
                    <a:pt x="4318" y="30601"/>
                  </a:lnTo>
                  <a:cubicBezTo>
                    <a:pt x="6202" y="31126"/>
                    <a:pt x="8086" y="31865"/>
                    <a:pt x="9899" y="32771"/>
                  </a:cubicBezTo>
                  <a:lnTo>
                    <a:pt x="14335" y="34966"/>
                  </a:lnTo>
                  <a:lnTo>
                    <a:pt x="16672" y="30601"/>
                  </a:lnTo>
                  <a:lnTo>
                    <a:pt x="21633" y="21228"/>
                  </a:lnTo>
                  <a:lnTo>
                    <a:pt x="21705" y="21108"/>
                  </a:lnTo>
                  <a:lnTo>
                    <a:pt x="31936" y="20822"/>
                  </a:lnTo>
                  <a:lnTo>
                    <a:pt x="36945" y="20655"/>
                  </a:lnTo>
                  <a:lnTo>
                    <a:pt x="36850" y="15647"/>
                  </a:lnTo>
                  <a:cubicBezTo>
                    <a:pt x="36778" y="13834"/>
                    <a:pt x="36897" y="11950"/>
                    <a:pt x="37207" y="10113"/>
                  </a:cubicBezTo>
                  <a:lnTo>
                    <a:pt x="37923" y="5677"/>
                  </a:lnTo>
                  <a:lnTo>
                    <a:pt x="33606" y="4413"/>
                  </a:lnTo>
                  <a:cubicBezTo>
                    <a:pt x="31650" y="3841"/>
                    <a:pt x="29790" y="3101"/>
                    <a:pt x="27953" y="2219"/>
                  </a:cubicBezTo>
                  <a:lnTo>
                    <a:pt x="23517"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7" name="Google Shape;3387;p54"/>
            <p:cNvSpPr/>
            <p:nvPr/>
          </p:nvSpPr>
          <p:spPr>
            <a:xfrm>
              <a:off x="2313075" y="2289850"/>
              <a:ext cx="642775" cy="1104900"/>
            </a:xfrm>
            <a:custGeom>
              <a:rect l="l" t="t" r="r" b="b"/>
              <a:pathLst>
                <a:path w="25711" h="44196" extrusionOk="0">
                  <a:moveTo>
                    <a:pt x="12164" y="6798"/>
                  </a:moveTo>
                  <a:cubicBezTo>
                    <a:pt x="13881" y="8229"/>
                    <a:pt x="15765" y="9517"/>
                    <a:pt x="17721" y="10614"/>
                  </a:cubicBezTo>
                  <a:lnTo>
                    <a:pt x="14358" y="16982"/>
                  </a:lnTo>
                  <a:lnTo>
                    <a:pt x="12784" y="19963"/>
                  </a:lnTo>
                  <a:lnTo>
                    <a:pt x="10900" y="17125"/>
                  </a:lnTo>
                  <a:lnTo>
                    <a:pt x="6964" y="10924"/>
                  </a:lnTo>
                  <a:cubicBezTo>
                    <a:pt x="7060" y="10805"/>
                    <a:pt x="7203" y="10709"/>
                    <a:pt x="7346" y="10614"/>
                  </a:cubicBezTo>
                  <a:cubicBezTo>
                    <a:pt x="7561" y="10471"/>
                    <a:pt x="7752" y="10351"/>
                    <a:pt x="7942" y="10208"/>
                  </a:cubicBezTo>
                  <a:cubicBezTo>
                    <a:pt x="8252" y="9994"/>
                    <a:pt x="8539" y="9755"/>
                    <a:pt x="8872" y="9541"/>
                  </a:cubicBezTo>
                  <a:cubicBezTo>
                    <a:pt x="9039" y="9397"/>
                    <a:pt x="9230" y="9278"/>
                    <a:pt x="9421" y="9135"/>
                  </a:cubicBezTo>
                  <a:cubicBezTo>
                    <a:pt x="9731" y="8897"/>
                    <a:pt x="10041" y="8634"/>
                    <a:pt x="10375" y="8348"/>
                  </a:cubicBezTo>
                  <a:lnTo>
                    <a:pt x="10804" y="7990"/>
                  </a:lnTo>
                  <a:cubicBezTo>
                    <a:pt x="11258" y="7609"/>
                    <a:pt x="11711" y="7227"/>
                    <a:pt x="12164" y="6798"/>
                  </a:cubicBezTo>
                  <a:close/>
                  <a:moveTo>
                    <a:pt x="13166" y="24638"/>
                  </a:moveTo>
                  <a:lnTo>
                    <a:pt x="18723" y="33367"/>
                  </a:lnTo>
                  <a:cubicBezTo>
                    <a:pt x="16886" y="34560"/>
                    <a:pt x="15193" y="35943"/>
                    <a:pt x="13619" y="37422"/>
                  </a:cubicBezTo>
                  <a:cubicBezTo>
                    <a:pt x="12045" y="36182"/>
                    <a:pt x="10089" y="34917"/>
                    <a:pt x="7823" y="33701"/>
                  </a:cubicBezTo>
                  <a:lnTo>
                    <a:pt x="12641" y="24638"/>
                  </a:lnTo>
                  <a:close/>
                  <a:moveTo>
                    <a:pt x="11925" y="0"/>
                  </a:moveTo>
                  <a:lnTo>
                    <a:pt x="8634" y="3101"/>
                  </a:lnTo>
                  <a:cubicBezTo>
                    <a:pt x="8276" y="3435"/>
                    <a:pt x="7918" y="3769"/>
                    <a:pt x="7465" y="4150"/>
                  </a:cubicBezTo>
                  <a:cubicBezTo>
                    <a:pt x="7418" y="4198"/>
                    <a:pt x="7346" y="4246"/>
                    <a:pt x="7298" y="4293"/>
                  </a:cubicBezTo>
                  <a:lnTo>
                    <a:pt x="7084" y="4484"/>
                  </a:lnTo>
                  <a:cubicBezTo>
                    <a:pt x="6821" y="4699"/>
                    <a:pt x="6559" y="4937"/>
                    <a:pt x="6273" y="5128"/>
                  </a:cubicBezTo>
                  <a:lnTo>
                    <a:pt x="5915" y="5391"/>
                  </a:lnTo>
                  <a:lnTo>
                    <a:pt x="5796" y="5486"/>
                  </a:lnTo>
                  <a:cubicBezTo>
                    <a:pt x="5533" y="5701"/>
                    <a:pt x="5271" y="5891"/>
                    <a:pt x="5033" y="6058"/>
                  </a:cubicBezTo>
                  <a:cubicBezTo>
                    <a:pt x="4842" y="6178"/>
                    <a:pt x="4675" y="6297"/>
                    <a:pt x="4532" y="6416"/>
                  </a:cubicBezTo>
                  <a:cubicBezTo>
                    <a:pt x="4436" y="6464"/>
                    <a:pt x="4341" y="6535"/>
                    <a:pt x="4293" y="6583"/>
                  </a:cubicBezTo>
                  <a:lnTo>
                    <a:pt x="4174" y="6679"/>
                  </a:lnTo>
                  <a:lnTo>
                    <a:pt x="0" y="9421"/>
                  </a:lnTo>
                  <a:lnTo>
                    <a:pt x="2671" y="13667"/>
                  </a:lnTo>
                  <a:lnTo>
                    <a:pt x="8181" y="22301"/>
                  </a:lnTo>
                  <a:lnTo>
                    <a:pt x="3339" y="31340"/>
                  </a:lnTo>
                  <a:lnTo>
                    <a:pt x="978" y="35824"/>
                  </a:lnTo>
                  <a:lnTo>
                    <a:pt x="5414" y="38233"/>
                  </a:lnTo>
                  <a:cubicBezTo>
                    <a:pt x="7418" y="39306"/>
                    <a:pt x="9111" y="40403"/>
                    <a:pt x="10494" y="41476"/>
                  </a:cubicBezTo>
                  <a:lnTo>
                    <a:pt x="13953" y="44195"/>
                  </a:lnTo>
                  <a:lnTo>
                    <a:pt x="17125" y="41142"/>
                  </a:lnTo>
                  <a:cubicBezTo>
                    <a:pt x="18508" y="39878"/>
                    <a:pt x="19963" y="38686"/>
                    <a:pt x="21537" y="37636"/>
                  </a:cubicBezTo>
                  <a:lnTo>
                    <a:pt x="25711" y="34894"/>
                  </a:lnTo>
                  <a:lnTo>
                    <a:pt x="23040" y="30648"/>
                  </a:lnTo>
                  <a:lnTo>
                    <a:pt x="17482" y="21919"/>
                  </a:lnTo>
                  <a:lnTo>
                    <a:pt x="22205" y="12999"/>
                  </a:lnTo>
                  <a:lnTo>
                    <a:pt x="24518" y="8634"/>
                  </a:lnTo>
                  <a:lnTo>
                    <a:pt x="20201" y="6178"/>
                  </a:lnTo>
                  <a:cubicBezTo>
                    <a:pt x="18484" y="5224"/>
                    <a:pt x="16862" y="4103"/>
                    <a:pt x="15384" y="2862"/>
                  </a:cubicBezTo>
                  <a:lnTo>
                    <a:pt x="11925"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8" name="Google Shape;3388;p54"/>
            <p:cNvSpPr/>
            <p:nvPr/>
          </p:nvSpPr>
          <p:spPr>
            <a:xfrm>
              <a:off x="3993325" y="1269650"/>
              <a:ext cx="985050" cy="848500"/>
            </a:xfrm>
            <a:custGeom>
              <a:rect l="l" t="t" r="r" b="b"/>
              <a:pathLst>
                <a:path w="39402" h="33940" extrusionOk="0">
                  <a:moveTo>
                    <a:pt x="12093" y="6893"/>
                  </a:moveTo>
                  <a:lnTo>
                    <a:pt x="17650" y="15646"/>
                  </a:lnTo>
                  <a:lnTo>
                    <a:pt x="17507" y="15742"/>
                  </a:lnTo>
                  <a:lnTo>
                    <a:pt x="17507" y="15885"/>
                  </a:lnTo>
                  <a:lnTo>
                    <a:pt x="7108" y="16219"/>
                  </a:lnTo>
                  <a:cubicBezTo>
                    <a:pt x="7108" y="16075"/>
                    <a:pt x="7084" y="15885"/>
                    <a:pt x="7036" y="15742"/>
                  </a:cubicBezTo>
                  <a:cubicBezTo>
                    <a:pt x="7013" y="15503"/>
                    <a:pt x="7013" y="15265"/>
                    <a:pt x="6989" y="15026"/>
                  </a:cubicBezTo>
                  <a:cubicBezTo>
                    <a:pt x="6965" y="14668"/>
                    <a:pt x="6893" y="14287"/>
                    <a:pt x="6869" y="13929"/>
                  </a:cubicBezTo>
                  <a:cubicBezTo>
                    <a:pt x="6846" y="13690"/>
                    <a:pt x="6798" y="13476"/>
                    <a:pt x="6774" y="13237"/>
                  </a:cubicBezTo>
                  <a:cubicBezTo>
                    <a:pt x="6726" y="12856"/>
                    <a:pt x="6655" y="12474"/>
                    <a:pt x="6559" y="12045"/>
                  </a:cubicBezTo>
                  <a:cubicBezTo>
                    <a:pt x="6535" y="11878"/>
                    <a:pt x="6512" y="11663"/>
                    <a:pt x="6440" y="11472"/>
                  </a:cubicBezTo>
                  <a:cubicBezTo>
                    <a:pt x="6321" y="10876"/>
                    <a:pt x="6202" y="10328"/>
                    <a:pt x="6058" y="9731"/>
                  </a:cubicBezTo>
                  <a:cubicBezTo>
                    <a:pt x="8157" y="8944"/>
                    <a:pt x="10185" y="7990"/>
                    <a:pt x="12093" y="6893"/>
                  </a:cubicBezTo>
                  <a:close/>
                  <a:moveTo>
                    <a:pt x="32294" y="17530"/>
                  </a:moveTo>
                  <a:cubicBezTo>
                    <a:pt x="32437" y="19701"/>
                    <a:pt x="32795" y="21847"/>
                    <a:pt x="33296" y="23970"/>
                  </a:cubicBezTo>
                  <a:cubicBezTo>
                    <a:pt x="31459" y="24685"/>
                    <a:pt x="29456" y="25711"/>
                    <a:pt x="27309" y="26975"/>
                  </a:cubicBezTo>
                  <a:lnTo>
                    <a:pt x="23565" y="20822"/>
                  </a:lnTo>
                  <a:lnTo>
                    <a:pt x="22157" y="18198"/>
                  </a:lnTo>
                  <a:lnTo>
                    <a:pt x="25115" y="17888"/>
                  </a:lnTo>
                  <a:lnTo>
                    <a:pt x="32294" y="17530"/>
                  </a:lnTo>
                  <a:close/>
                  <a:moveTo>
                    <a:pt x="13762" y="0"/>
                  </a:moveTo>
                  <a:lnTo>
                    <a:pt x="9517" y="2481"/>
                  </a:lnTo>
                  <a:cubicBezTo>
                    <a:pt x="7823" y="3459"/>
                    <a:pt x="6082" y="4293"/>
                    <a:pt x="4341" y="4913"/>
                  </a:cubicBezTo>
                  <a:lnTo>
                    <a:pt x="0" y="6511"/>
                  </a:lnTo>
                  <a:lnTo>
                    <a:pt x="1145" y="10948"/>
                  </a:lnTo>
                  <a:cubicBezTo>
                    <a:pt x="1265" y="11425"/>
                    <a:pt x="1384" y="11902"/>
                    <a:pt x="1479" y="12474"/>
                  </a:cubicBezTo>
                  <a:cubicBezTo>
                    <a:pt x="1503" y="12546"/>
                    <a:pt x="1503" y="12617"/>
                    <a:pt x="1527" y="12713"/>
                  </a:cubicBezTo>
                  <a:lnTo>
                    <a:pt x="1598" y="12975"/>
                  </a:lnTo>
                  <a:cubicBezTo>
                    <a:pt x="1646" y="13333"/>
                    <a:pt x="1718" y="13667"/>
                    <a:pt x="1765" y="13977"/>
                  </a:cubicBezTo>
                  <a:cubicBezTo>
                    <a:pt x="1789" y="14144"/>
                    <a:pt x="1789" y="14287"/>
                    <a:pt x="1837" y="14406"/>
                  </a:cubicBezTo>
                  <a:lnTo>
                    <a:pt x="1861" y="14573"/>
                  </a:lnTo>
                  <a:cubicBezTo>
                    <a:pt x="1885" y="14883"/>
                    <a:pt x="1956" y="15217"/>
                    <a:pt x="1980" y="15527"/>
                  </a:cubicBezTo>
                  <a:cubicBezTo>
                    <a:pt x="2004" y="15742"/>
                    <a:pt x="2004" y="15956"/>
                    <a:pt x="2028" y="16123"/>
                  </a:cubicBezTo>
                  <a:cubicBezTo>
                    <a:pt x="2028" y="16219"/>
                    <a:pt x="2075" y="16338"/>
                    <a:pt x="2075" y="16433"/>
                  </a:cubicBezTo>
                  <a:lnTo>
                    <a:pt x="2075" y="16552"/>
                  </a:lnTo>
                  <a:lnTo>
                    <a:pt x="2433" y="21418"/>
                  </a:lnTo>
                  <a:lnTo>
                    <a:pt x="7323" y="21251"/>
                  </a:lnTo>
                  <a:lnTo>
                    <a:pt x="17769" y="20965"/>
                  </a:lnTo>
                  <a:lnTo>
                    <a:pt x="23016" y="29599"/>
                  </a:lnTo>
                  <a:lnTo>
                    <a:pt x="25640" y="33939"/>
                  </a:lnTo>
                  <a:lnTo>
                    <a:pt x="29980" y="31340"/>
                  </a:lnTo>
                  <a:cubicBezTo>
                    <a:pt x="31888" y="30195"/>
                    <a:pt x="33630" y="29312"/>
                    <a:pt x="35180" y="28716"/>
                  </a:cubicBezTo>
                  <a:lnTo>
                    <a:pt x="39401" y="27094"/>
                  </a:lnTo>
                  <a:lnTo>
                    <a:pt x="38280" y="22754"/>
                  </a:lnTo>
                  <a:cubicBezTo>
                    <a:pt x="37779" y="20941"/>
                    <a:pt x="37493" y="19057"/>
                    <a:pt x="37374" y="17196"/>
                  </a:cubicBezTo>
                  <a:lnTo>
                    <a:pt x="37016" y="12236"/>
                  </a:lnTo>
                  <a:lnTo>
                    <a:pt x="32032" y="12474"/>
                  </a:lnTo>
                  <a:lnTo>
                    <a:pt x="21991" y="12975"/>
                  </a:lnTo>
                  <a:lnTo>
                    <a:pt x="16386" y="4150"/>
                  </a:lnTo>
                  <a:lnTo>
                    <a:pt x="13762"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89" name="Google Shape;3389;p54"/>
            <p:cNvSpPr/>
            <p:nvPr/>
          </p:nvSpPr>
          <p:spPr>
            <a:xfrm>
              <a:off x="4839425" y="2202800"/>
              <a:ext cx="632650" cy="1118000"/>
            </a:xfrm>
            <a:custGeom>
              <a:rect l="l" t="t" r="r" b="b"/>
              <a:pathLst>
                <a:path w="25306" h="44720" extrusionOk="0">
                  <a:moveTo>
                    <a:pt x="12235" y="6798"/>
                  </a:moveTo>
                  <a:cubicBezTo>
                    <a:pt x="13976" y="8229"/>
                    <a:pt x="15837" y="9517"/>
                    <a:pt x="17793" y="10614"/>
                  </a:cubicBezTo>
                  <a:lnTo>
                    <a:pt x="14072" y="17626"/>
                  </a:lnTo>
                  <a:lnTo>
                    <a:pt x="12736" y="20130"/>
                  </a:lnTo>
                  <a:lnTo>
                    <a:pt x="10828" y="16982"/>
                  </a:lnTo>
                  <a:lnTo>
                    <a:pt x="6988" y="10948"/>
                  </a:lnTo>
                  <a:cubicBezTo>
                    <a:pt x="8849" y="9731"/>
                    <a:pt x="10614" y="8324"/>
                    <a:pt x="12235" y="6798"/>
                  </a:cubicBezTo>
                  <a:close/>
                  <a:moveTo>
                    <a:pt x="12307" y="25139"/>
                  </a:moveTo>
                  <a:lnTo>
                    <a:pt x="12665" y="25353"/>
                  </a:lnTo>
                  <a:lnTo>
                    <a:pt x="12879" y="25234"/>
                  </a:lnTo>
                  <a:lnTo>
                    <a:pt x="18341" y="33820"/>
                  </a:lnTo>
                  <a:cubicBezTo>
                    <a:pt x="16457" y="35037"/>
                    <a:pt x="14716" y="36396"/>
                    <a:pt x="13118" y="37946"/>
                  </a:cubicBezTo>
                  <a:cubicBezTo>
                    <a:pt x="11353" y="36515"/>
                    <a:pt x="9516" y="35227"/>
                    <a:pt x="7537" y="34130"/>
                  </a:cubicBezTo>
                  <a:lnTo>
                    <a:pt x="12307" y="25139"/>
                  </a:lnTo>
                  <a:close/>
                  <a:moveTo>
                    <a:pt x="11973" y="0"/>
                  </a:moveTo>
                  <a:lnTo>
                    <a:pt x="8706" y="3101"/>
                  </a:lnTo>
                  <a:cubicBezTo>
                    <a:pt x="7346" y="4413"/>
                    <a:pt x="5820" y="5605"/>
                    <a:pt x="4198" y="6678"/>
                  </a:cubicBezTo>
                  <a:lnTo>
                    <a:pt x="0" y="9421"/>
                  </a:lnTo>
                  <a:lnTo>
                    <a:pt x="2671" y="13643"/>
                  </a:lnTo>
                  <a:lnTo>
                    <a:pt x="8085" y="22181"/>
                  </a:lnTo>
                  <a:lnTo>
                    <a:pt x="8014" y="22300"/>
                  </a:lnTo>
                  <a:lnTo>
                    <a:pt x="3005" y="31721"/>
                  </a:lnTo>
                  <a:lnTo>
                    <a:pt x="692" y="36110"/>
                  </a:lnTo>
                  <a:lnTo>
                    <a:pt x="5009" y="38543"/>
                  </a:lnTo>
                  <a:cubicBezTo>
                    <a:pt x="6702" y="39497"/>
                    <a:pt x="8348" y="40641"/>
                    <a:pt x="9827" y="41858"/>
                  </a:cubicBezTo>
                  <a:lnTo>
                    <a:pt x="13333" y="44720"/>
                  </a:lnTo>
                  <a:lnTo>
                    <a:pt x="16600" y="41619"/>
                  </a:lnTo>
                  <a:cubicBezTo>
                    <a:pt x="17983" y="40307"/>
                    <a:pt x="19510" y="39115"/>
                    <a:pt x="21108" y="38042"/>
                  </a:cubicBezTo>
                  <a:lnTo>
                    <a:pt x="25305" y="35299"/>
                  </a:lnTo>
                  <a:lnTo>
                    <a:pt x="22634" y="31077"/>
                  </a:lnTo>
                  <a:lnTo>
                    <a:pt x="17196" y="22515"/>
                  </a:lnTo>
                  <a:lnTo>
                    <a:pt x="17292" y="22443"/>
                  </a:lnTo>
                  <a:lnTo>
                    <a:pt x="22300" y="12999"/>
                  </a:lnTo>
                  <a:lnTo>
                    <a:pt x="24614" y="8610"/>
                  </a:lnTo>
                  <a:lnTo>
                    <a:pt x="20297" y="6177"/>
                  </a:lnTo>
                  <a:cubicBezTo>
                    <a:pt x="18603" y="5223"/>
                    <a:pt x="16958" y="4079"/>
                    <a:pt x="15479" y="2862"/>
                  </a:cubicBezTo>
                  <a:lnTo>
                    <a:pt x="11973"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0" name="Google Shape;3390;p54"/>
            <p:cNvSpPr/>
            <p:nvPr/>
          </p:nvSpPr>
          <p:spPr>
            <a:xfrm>
              <a:off x="2818700" y="3484750"/>
              <a:ext cx="985625" cy="846725"/>
            </a:xfrm>
            <a:custGeom>
              <a:rect l="l" t="t" r="r" b="b"/>
              <a:pathLst>
                <a:path w="39425" h="33869" extrusionOk="0">
                  <a:moveTo>
                    <a:pt x="12092" y="6893"/>
                  </a:moveTo>
                  <a:lnTo>
                    <a:pt x="17530" y="15456"/>
                  </a:lnTo>
                  <a:lnTo>
                    <a:pt x="17339" y="15599"/>
                  </a:lnTo>
                  <a:lnTo>
                    <a:pt x="17339" y="15933"/>
                  </a:lnTo>
                  <a:lnTo>
                    <a:pt x="7108" y="16219"/>
                  </a:lnTo>
                  <a:cubicBezTo>
                    <a:pt x="7108" y="16076"/>
                    <a:pt x="7084" y="15885"/>
                    <a:pt x="7036" y="15742"/>
                  </a:cubicBezTo>
                  <a:cubicBezTo>
                    <a:pt x="7012" y="15503"/>
                    <a:pt x="7012" y="15265"/>
                    <a:pt x="6988" y="15026"/>
                  </a:cubicBezTo>
                  <a:cubicBezTo>
                    <a:pt x="6965" y="14669"/>
                    <a:pt x="6893" y="14287"/>
                    <a:pt x="6869" y="13929"/>
                  </a:cubicBezTo>
                  <a:cubicBezTo>
                    <a:pt x="6845" y="13691"/>
                    <a:pt x="6798" y="13476"/>
                    <a:pt x="6774" y="13238"/>
                  </a:cubicBezTo>
                  <a:cubicBezTo>
                    <a:pt x="6726" y="12856"/>
                    <a:pt x="6655" y="12474"/>
                    <a:pt x="6559" y="12045"/>
                  </a:cubicBezTo>
                  <a:cubicBezTo>
                    <a:pt x="6535" y="11878"/>
                    <a:pt x="6511" y="11664"/>
                    <a:pt x="6440" y="11473"/>
                  </a:cubicBezTo>
                  <a:cubicBezTo>
                    <a:pt x="6321" y="10876"/>
                    <a:pt x="6201" y="10328"/>
                    <a:pt x="6058" y="9732"/>
                  </a:cubicBezTo>
                  <a:cubicBezTo>
                    <a:pt x="8157" y="8945"/>
                    <a:pt x="10184" y="7991"/>
                    <a:pt x="12092" y="6893"/>
                  </a:cubicBezTo>
                  <a:close/>
                  <a:moveTo>
                    <a:pt x="32270" y="17531"/>
                  </a:moveTo>
                  <a:cubicBezTo>
                    <a:pt x="32413" y="19701"/>
                    <a:pt x="32771" y="21848"/>
                    <a:pt x="33272" y="23970"/>
                  </a:cubicBezTo>
                  <a:cubicBezTo>
                    <a:pt x="31459" y="24686"/>
                    <a:pt x="29432" y="25688"/>
                    <a:pt x="27285" y="26976"/>
                  </a:cubicBezTo>
                  <a:lnTo>
                    <a:pt x="23374" y="20822"/>
                  </a:lnTo>
                  <a:lnTo>
                    <a:pt x="21108" y="17674"/>
                  </a:lnTo>
                  <a:lnTo>
                    <a:pt x="24995" y="17745"/>
                  </a:lnTo>
                  <a:lnTo>
                    <a:pt x="32270" y="17531"/>
                  </a:lnTo>
                  <a:close/>
                  <a:moveTo>
                    <a:pt x="13762" y="1"/>
                  </a:moveTo>
                  <a:lnTo>
                    <a:pt x="9517" y="2481"/>
                  </a:lnTo>
                  <a:cubicBezTo>
                    <a:pt x="7823" y="3459"/>
                    <a:pt x="6082" y="4294"/>
                    <a:pt x="4341" y="4914"/>
                  </a:cubicBezTo>
                  <a:lnTo>
                    <a:pt x="0" y="6512"/>
                  </a:lnTo>
                  <a:lnTo>
                    <a:pt x="1145" y="10972"/>
                  </a:lnTo>
                  <a:cubicBezTo>
                    <a:pt x="1264" y="11449"/>
                    <a:pt x="1384" y="11926"/>
                    <a:pt x="1479" y="12498"/>
                  </a:cubicBezTo>
                  <a:cubicBezTo>
                    <a:pt x="1503" y="12594"/>
                    <a:pt x="1503" y="12665"/>
                    <a:pt x="1527" y="12737"/>
                  </a:cubicBezTo>
                  <a:lnTo>
                    <a:pt x="1574" y="12999"/>
                  </a:lnTo>
                  <a:cubicBezTo>
                    <a:pt x="1646" y="13357"/>
                    <a:pt x="1694" y="13691"/>
                    <a:pt x="1765" y="14025"/>
                  </a:cubicBezTo>
                  <a:cubicBezTo>
                    <a:pt x="1789" y="14168"/>
                    <a:pt x="1789" y="14311"/>
                    <a:pt x="1813" y="14454"/>
                  </a:cubicBezTo>
                  <a:lnTo>
                    <a:pt x="1861" y="14621"/>
                  </a:lnTo>
                  <a:cubicBezTo>
                    <a:pt x="1884" y="14931"/>
                    <a:pt x="1932" y="15241"/>
                    <a:pt x="1980" y="15575"/>
                  </a:cubicBezTo>
                  <a:cubicBezTo>
                    <a:pt x="2004" y="15766"/>
                    <a:pt x="2004" y="15980"/>
                    <a:pt x="2028" y="16171"/>
                  </a:cubicBezTo>
                  <a:cubicBezTo>
                    <a:pt x="2028" y="16243"/>
                    <a:pt x="2051" y="16362"/>
                    <a:pt x="2051" y="16457"/>
                  </a:cubicBezTo>
                  <a:lnTo>
                    <a:pt x="2051" y="16577"/>
                  </a:lnTo>
                  <a:lnTo>
                    <a:pt x="2409" y="21442"/>
                  </a:lnTo>
                  <a:lnTo>
                    <a:pt x="7298" y="21299"/>
                  </a:lnTo>
                  <a:lnTo>
                    <a:pt x="17530" y="20989"/>
                  </a:lnTo>
                  <a:lnTo>
                    <a:pt x="23087" y="29694"/>
                  </a:lnTo>
                  <a:lnTo>
                    <a:pt x="25735" y="33868"/>
                  </a:lnTo>
                  <a:lnTo>
                    <a:pt x="30004" y="31340"/>
                  </a:lnTo>
                  <a:cubicBezTo>
                    <a:pt x="31912" y="30195"/>
                    <a:pt x="33653" y="29313"/>
                    <a:pt x="35203" y="28717"/>
                  </a:cubicBezTo>
                  <a:lnTo>
                    <a:pt x="39425" y="27095"/>
                  </a:lnTo>
                  <a:lnTo>
                    <a:pt x="38328" y="22754"/>
                  </a:lnTo>
                  <a:cubicBezTo>
                    <a:pt x="37779" y="20941"/>
                    <a:pt x="37469" y="19057"/>
                    <a:pt x="37374" y="17197"/>
                  </a:cubicBezTo>
                  <a:lnTo>
                    <a:pt x="37040" y="12308"/>
                  </a:lnTo>
                  <a:lnTo>
                    <a:pt x="32151" y="12474"/>
                  </a:lnTo>
                  <a:lnTo>
                    <a:pt x="21871" y="12761"/>
                  </a:lnTo>
                  <a:lnTo>
                    <a:pt x="16385" y="4151"/>
                  </a:lnTo>
                  <a:lnTo>
                    <a:pt x="13762"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1" name="Google Shape;3391;p54"/>
            <p:cNvSpPr/>
            <p:nvPr/>
          </p:nvSpPr>
          <p:spPr>
            <a:xfrm>
              <a:off x="4100650" y="3437650"/>
              <a:ext cx="942125" cy="865800"/>
            </a:xfrm>
            <a:custGeom>
              <a:rect l="l" t="t" r="r" b="b"/>
              <a:pathLst>
                <a:path w="37685" h="34632" extrusionOk="0">
                  <a:moveTo>
                    <a:pt x="25592" y="6726"/>
                  </a:moveTo>
                  <a:cubicBezTo>
                    <a:pt x="27619" y="7728"/>
                    <a:pt x="29742" y="8539"/>
                    <a:pt x="31912" y="9159"/>
                  </a:cubicBezTo>
                  <a:cubicBezTo>
                    <a:pt x="31555" y="11329"/>
                    <a:pt x="31364" y="13571"/>
                    <a:pt x="31435" y="15813"/>
                  </a:cubicBezTo>
                  <a:lnTo>
                    <a:pt x="24018" y="16076"/>
                  </a:lnTo>
                  <a:lnTo>
                    <a:pt x="20488" y="16338"/>
                  </a:lnTo>
                  <a:lnTo>
                    <a:pt x="22229" y="13094"/>
                  </a:lnTo>
                  <a:lnTo>
                    <a:pt x="25592" y="6726"/>
                  </a:lnTo>
                  <a:close/>
                  <a:moveTo>
                    <a:pt x="16410" y="18365"/>
                  </a:moveTo>
                  <a:lnTo>
                    <a:pt x="16410" y="18580"/>
                  </a:lnTo>
                  <a:lnTo>
                    <a:pt x="16791" y="18818"/>
                  </a:lnTo>
                  <a:lnTo>
                    <a:pt x="12021" y="27834"/>
                  </a:lnTo>
                  <a:cubicBezTo>
                    <a:pt x="11783" y="27715"/>
                    <a:pt x="11520" y="27572"/>
                    <a:pt x="11282" y="27476"/>
                  </a:cubicBezTo>
                  <a:cubicBezTo>
                    <a:pt x="11258" y="27429"/>
                    <a:pt x="11186" y="27429"/>
                    <a:pt x="11163" y="27405"/>
                  </a:cubicBezTo>
                  <a:cubicBezTo>
                    <a:pt x="10614" y="27142"/>
                    <a:pt x="10065" y="26904"/>
                    <a:pt x="9493" y="26665"/>
                  </a:cubicBezTo>
                  <a:cubicBezTo>
                    <a:pt x="9469" y="26665"/>
                    <a:pt x="9421" y="26618"/>
                    <a:pt x="9374" y="26618"/>
                  </a:cubicBezTo>
                  <a:cubicBezTo>
                    <a:pt x="8825" y="26427"/>
                    <a:pt x="8324" y="26212"/>
                    <a:pt x="7800" y="26021"/>
                  </a:cubicBezTo>
                  <a:cubicBezTo>
                    <a:pt x="7704" y="25997"/>
                    <a:pt x="7609" y="25974"/>
                    <a:pt x="7561" y="25950"/>
                  </a:cubicBezTo>
                  <a:cubicBezTo>
                    <a:pt x="6965" y="25735"/>
                    <a:pt x="6369" y="25520"/>
                    <a:pt x="5772" y="25354"/>
                  </a:cubicBezTo>
                  <a:cubicBezTo>
                    <a:pt x="6130" y="23135"/>
                    <a:pt x="6273" y="20917"/>
                    <a:pt x="6249" y="18675"/>
                  </a:cubicBezTo>
                  <a:lnTo>
                    <a:pt x="16410" y="18365"/>
                  </a:lnTo>
                  <a:close/>
                  <a:moveTo>
                    <a:pt x="23422" y="0"/>
                  </a:moveTo>
                  <a:lnTo>
                    <a:pt x="21084" y="4389"/>
                  </a:lnTo>
                  <a:lnTo>
                    <a:pt x="16338" y="13309"/>
                  </a:lnTo>
                  <a:lnTo>
                    <a:pt x="6082" y="13595"/>
                  </a:lnTo>
                  <a:lnTo>
                    <a:pt x="1074" y="13762"/>
                  </a:lnTo>
                  <a:lnTo>
                    <a:pt x="1169" y="18771"/>
                  </a:lnTo>
                  <a:cubicBezTo>
                    <a:pt x="1193" y="20727"/>
                    <a:pt x="1050" y="22658"/>
                    <a:pt x="764" y="24519"/>
                  </a:cubicBezTo>
                  <a:lnTo>
                    <a:pt x="1" y="28955"/>
                  </a:lnTo>
                  <a:lnTo>
                    <a:pt x="4341" y="30243"/>
                  </a:lnTo>
                  <a:cubicBezTo>
                    <a:pt x="4818" y="30386"/>
                    <a:pt x="5319" y="30529"/>
                    <a:pt x="5892" y="30744"/>
                  </a:cubicBezTo>
                  <a:lnTo>
                    <a:pt x="5915" y="30744"/>
                  </a:lnTo>
                  <a:lnTo>
                    <a:pt x="6082" y="30815"/>
                  </a:lnTo>
                  <a:cubicBezTo>
                    <a:pt x="6559" y="30982"/>
                    <a:pt x="7013" y="31173"/>
                    <a:pt x="7490" y="31340"/>
                  </a:cubicBezTo>
                  <a:lnTo>
                    <a:pt x="7561" y="31364"/>
                  </a:lnTo>
                  <a:cubicBezTo>
                    <a:pt x="8062" y="31578"/>
                    <a:pt x="8539" y="31793"/>
                    <a:pt x="9016" y="32032"/>
                  </a:cubicBezTo>
                  <a:lnTo>
                    <a:pt x="9064" y="32055"/>
                  </a:lnTo>
                  <a:lnTo>
                    <a:pt x="9135" y="32079"/>
                  </a:lnTo>
                  <a:lnTo>
                    <a:pt x="9398" y="32199"/>
                  </a:lnTo>
                  <a:lnTo>
                    <a:pt x="9755" y="32389"/>
                  </a:lnTo>
                  <a:lnTo>
                    <a:pt x="14192" y="34631"/>
                  </a:lnTo>
                  <a:lnTo>
                    <a:pt x="16529" y="30243"/>
                  </a:lnTo>
                  <a:lnTo>
                    <a:pt x="21275" y="21275"/>
                  </a:lnTo>
                  <a:lnTo>
                    <a:pt x="31578" y="20965"/>
                  </a:lnTo>
                  <a:lnTo>
                    <a:pt x="36611" y="20822"/>
                  </a:lnTo>
                  <a:lnTo>
                    <a:pt x="36539" y="15789"/>
                  </a:lnTo>
                  <a:cubicBezTo>
                    <a:pt x="36492" y="13834"/>
                    <a:pt x="36611" y="11926"/>
                    <a:pt x="36945" y="10065"/>
                  </a:cubicBezTo>
                  <a:lnTo>
                    <a:pt x="37684" y="5581"/>
                  </a:lnTo>
                  <a:lnTo>
                    <a:pt x="33343" y="4341"/>
                  </a:lnTo>
                  <a:cubicBezTo>
                    <a:pt x="31435" y="3793"/>
                    <a:pt x="29575" y="3077"/>
                    <a:pt x="27858" y="2219"/>
                  </a:cubicBezTo>
                  <a:lnTo>
                    <a:pt x="23422"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2" name="Google Shape;3392;p54"/>
            <p:cNvSpPr/>
            <p:nvPr/>
          </p:nvSpPr>
          <p:spPr>
            <a:xfrm>
              <a:off x="1785975" y="1667950"/>
              <a:ext cx="705400" cy="537850"/>
            </a:xfrm>
            <a:custGeom>
              <a:rect l="l" t="t" r="r" b="b"/>
              <a:pathLst>
                <a:path w="28215" h="21514" extrusionOk="0">
                  <a:moveTo>
                    <a:pt x="19534" y="5200"/>
                  </a:moveTo>
                  <a:cubicBezTo>
                    <a:pt x="19534" y="5391"/>
                    <a:pt x="19558" y="5534"/>
                    <a:pt x="19582" y="5724"/>
                  </a:cubicBezTo>
                  <a:cubicBezTo>
                    <a:pt x="19605" y="5963"/>
                    <a:pt x="19605" y="6201"/>
                    <a:pt x="19653" y="6440"/>
                  </a:cubicBezTo>
                  <a:cubicBezTo>
                    <a:pt x="19677" y="6798"/>
                    <a:pt x="19725" y="7179"/>
                    <a:pt x="19772" y="7537"/>
                  </a:cubicBezTo>
                  <a:cubicBezTo>
                    <a:pt x="19796" y="7776"/>
                    <a:pt x="19820" y="7990"/>
                    <a:pt x="19844" y="8229"/>
                  </a:cubicBezTo>
                  <a:cubicBezTo>
                    <a:pt x="19915" y="8610"/>
                    <a:pt x="19963" y="9016"/>
                    <a:pt x="20059" y="9421"/>
                  </a:cubicBezTo>
                  <a:cubicBezTo>
                    <a:pt x="20082" y="9612"/>
                    <a:pt x="20130" y="9803"/>
                    <a:pt x="20178" y="10018"/>
                  </a:cubicBezTo>
                  <a:cubicBezTo>
                    <a:pt x="20297" y="10566"/>
                    <a:pt x="20416" y="11115"/>
                    <a:pt x="20559" y="11687"/>
                  </a:cubicBezTo>
                  <a:lnTo>
                    <a:pt x="20512" y="11639"/>
                  </a:lnTo>
                  <a:lnTo>
                    <a:pt x="20512" y="11711"/>
                  </a:lnTo>
                  <a:cubicBezTo>
                    <a:pt x="18413" y="12450"/>
                    <a:pt x="16386" y="13404"/>
                    <a:pt x="14478" y="14501"/>
                  </a:cubicBezTo>
                  <a:lnTo>
                    <a:pt x="8682" y="5367"/>
                  </a:lnTo>
                  <a:lnTo>
                    <a:pt x="8968" y="5510"/>
                  </a:lnTo>
                  <a:lnTo>
                    <a:pt x="19534" y="5200"/>
                  </a:lnTo>
                  <a:close/>
                  <a:moveTo>
                    <a:pt x="24232" y="0"/>
                  </a:moveTo>
                  <a:lnTo>
                    <a:pt x="19367" y="120"/>
                  </a:lnTo>
                  <a:lnTo>
                    <a:pt x="10161" y="382"/>
                  </a:lnTo>
                  <a:lnTo>
                    <a:pt x="0" y="1193"/>
                  </a:lnTo>
                  <a:lnTo>
                    <a:pt x="4389" y="8110"/>
                  </a:lnTo>
                  <a:lnTo>
                    <a:pt x="10185" y="17244"/>
                  </a:lnTo>
                  <a:lnTo>
                    <a:pt x="12808" y="21394"/>
                  </a:lnTo>
                  <a:lnTo>
                    <a:pt x="17053" y="18914"/>
                  </a:lnTo>
                  <a:cubicBezTo>
                    <a:pt x="18103" y="18318"/>
                    <a:pt x="19176" y="17745"/>
                    <a:pt x="20273" y="17268"/>
                  </a:cubicBezTo>
                  <a:lnTo>
                    <a:pt x="28215" y="21513"/>
                  </a:lnTo>
                  <a:lnTo>
                    <a:pt x="25520" y="10423"/>
                  </a:lnTo>
                  <a:cubicBezTo>
                    <a:pt x="25401" y="9946"/>
                    <a:pt x="25282" y="9469"/>
                    <a:pt x="25186" y="8992"/>
                  </a:cubicBezTo>
                  <a:cubicBezTo>
                    <a:pt x="25163" y="8897"/>
                    <a:pt x="25163" y="8849"/>
                    <a:pt x="25139" y="8753"/>
                  </a:cubicBezTo>
                  <a:lnTo>
                    <a:pt x="25067" y="8491"/>
                  </a:lnTo>
                  <a:cubicBezTo>
                    <a:pt x="25019" y="8133"/>
                    <a:pt x="24948" y="7799"/>
                    <a:pt x="24900" y="7466"/>
                  </a:cubicBezTo>
                  <a:cubicBezTo>
                    <a:pt x="24853" y="7322"/>
                    <a:pt x="24853" y="7179"/>
                    <a:pt x="24829" y="7012"/>
                  </a:cubicBezTo>
                  <a:lnTo>
                    <a:pt x="24805" y="6869"/>
                  </a:lnTo>
                  <a:cubicBezTo>
                    <a:pt x="24781" y="6559"/>
                    <a:pt x="24709" y="6249"/>
                    <a:pt x="24686" y="5915"/>
                  </a:cubicBezTo>
                  <a:cubicBezTo>
                    <a:pt x="24662" y="5724"/>
                    <a:pt x="24662" y="5510"/>
                    <a:pt x="24614" y="5295"/>
                  </a:cubicBezTo>
                  <a:cubicBezTo>
                    <a:pt x="24614" y="5200"/>
                    <a:pt x="24590" y="5081"/>
                    <a:pt x="24590" y="5009"/>
                  </a:cubicBezTo>
                  <a:lnTo>
                    <a:pt x="24590" y="4842"/>
                  </a:lnTo>
                  <a:lnTo>
                    <a:pt x="24232"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3" name="Google Shape;3393;p54"/>
            <p:cNvSpPr/>
            <p:nvPr/>
          </p:nvSpPr>
          <p:spPr>
            <a:xfrm>
              <a:off x="3512750" y="425350"/>
              <a:ext cx="617750" cy="752500"/>
            </a:xfrm>
            <a:custGeom>
              <a:rect l="l" t="t" r="r" b="b"/>
              <a:pathLst>
                <a:path w="24710" h="30099" extrusionOk="0">
                  <a:moveTo>
                    <a:pt x="11901" y="10136"/>
                  </a:moveTo>
                  <a:lnTo>
                    <a:pt x="17745" y="19319"/>
                  </a:lnTo>
                  <a:cubicBezTo>
                    <a:pt x="15932" y="20535"/>
                    <a:pt x="14191" y="21871"/>
                    <a:pt x="12617" y="23397"/>
                  </a:cubicBezTo>
                  <a:cubicBezTo>
                    <a:pt x="11043" y="22157"/>
                    <a:pt x="9087" y="20893"/>
                    <a:pt x="6821" y="19677"/>
                  </a:cubicBezTo>
                  <a:lnTo>
                    <a:pt x="11901" y="10136"/>
                  </a:lnTo>
                  <a:close/>
                  <a:moveTo>
                    <a:pt x="11520" y="0"/>
                  </a:moveTo>
                  <a:lnTo>
                    <a:pt x="7418" y="7704"/>
                  </a:lnTo>
                  <a:lnTo>
                    <a:pt x="2361" y="17244"/>
                  </a:lnTo>
                  <a:lnTo>
                    <a:pt x="0" y="21728"/>
                  </a:lnTo>
                  <a:lnTo>
                    <a:pt x="4436" y="24137"/>
                  </a:lnTo>
                  <a:cubicBezTo>
                    <a:pt x="6416" y="25258"/>
                    <a:pt x="8109" y="26331"/>
                    <a:pt x="9493" y="27404"/>
                  </a:cubicBezTo>
                  <a:lnTo>
                    <a:pt x="12951" y="30099"/>
                  </a:lnTo>
                  <a:lnTo>
                    <a:pt x="16123" y="27070"/>
                  </a:lnTo>
                  <a:cubicBezTo>
                    <a:pt x="17506" y="25782"/>
                    <a:pt x="18961" y="24590"/>
                    <a:pt x="20535" y="23540"/>
                  </a:cubicBezTo>
                  <a:lnTo>
                    <a:pt x="24709" y="20798"/>
                  </a:lnTo>
                  <a:lnTo>
                    <a:pt x="22038" y="16576"/>
                  </a:lnTo>
                  <a:lnTo>
                    <a:pt x="16194" y="7394"/>
                  </a:lnTo>
                  <a:lnTo>
                    <a:pt x="11520"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4" name="Google Shape;3394;p54"/>
            <p:cNvSpPr/>
            <p:nvPr/>
          </p:nvSpPr>
          <p:spPr>
            <a:xfrm>
              <a:off x="1878400" y="3514575"/>
              <a:ext cx="643975" cy="535450"/>
            </a:xfrm>
            <a:custGeom>
              <a:rect l="l" t="t" r="r" b="b"/>
              <a:pathLst>
                <a:path w="25759" h="21418" extrusionOk="0">
                  <a:moveTo>
                    <a:pt x="13523" y="6798"/>
                  </a:moveTo>
                  <a:cubicBezTo>
                    <a:pt x="15622" y="7847"/>
                    <a:pt x="17793" y="8682"/>
                    <a:pt x="20035" y="9326"/>
                  </a:cubicBezTo>
                  <a:cubicBezTo>
                    <a:pt x="19677" y="11472"/>
                    <a:pt x="19534" y="13619"/>
                    <a:pt x="19558" y="15813"/>
                  </a:cubicBezTo>
                  <a:lnTo>
                    <a:pt x="8586" y="16099"/>
                  </a:lnTo>
                  <a:lnTo>
                    <a:pt x="8586" y="16099"/>
                  </a:lnTo>
                  <a:lnTo>
                    <a:pt x="13523" y="6798"/>
                  </a:lnTo>
                  <a:close/>
                  <a:moveTo>
                    <a:pt x="11353" y="0"/>
                  </a:moveTo>
                  <a:lnTo>
                    <a:pt x="9040" y="4389"/>
                  </a:lnTo>
                  <a:lnTo>
                    <a:pt x="4079" y="13690"/>
                  </a:lnTo>
                  <a:lnTo>
                    <a:pt x="0" y="21418"/>
                  </a:lnTo>
                  <a:lnTo>
                    <a:pt x="8729" y="21132"/>
                  </a:lnTo>
                  <a:lnTo>
                    <a:pt x="19701" y="20822"/>
                  </a:lnTo>
                  <a:lnTo>
                    <a:pt x="24709" y="20655"/>
                  </a:lnTo>
                  <a:lnTo>
                    <a:pt x="24614" y="15646"/>
                  </a:lnTo>
                  <a:cubicBezTo>
                    <a:pt x="24590" y="13833"/>
                    <a:pt x="24733" y="11949"/>
                    <a:pt x="25043" y="10113"/>
                  </a:cubicBezTo>
                  <a:lnTo>
                    <a:pt x="25759" y="5677"/>
                  </a:lnTo>
                  <a:lnTo>
                    <a:pt x="21442" y="4413"/>
                  </a:lnTo>
                  <a:cubicBezTo>
                    <a:pt x="19486" y="3840"/>
                    <a:pt x="17626" y="3101"/>
                    <a:pt x="15789" y="2218"/>
                  </a:cubicBezTo>
                  <a:lnTo>
                    <a:pt x="11353"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5" name="Google Shape;3395;p54"/>
            <p:cNvSpPr/>
            <p:nvPr/>
          </p:nvSpPr>
          <p:spPr>
            <a:xfrm>
              <a:off x="5274675" y="1549300"/>
              <a:ext cx="640425" cy="539025"/>
            </a:xfrm>
            <a:custGeom>
              <a:rect l="l" t="t" r="r" b="b"/>
              <a:pathLst>
                <a:path w="25617" h="21561" extrusionOk="0">
                  <a:moveTo>
                    <a:pt x="17078" y="5295"/>
                  </a:moveTo>
                  <a:lnTo>
                    <a:pt x="12069" y="14740"/>
                  </a:lnTo>
                  <a:cubicBezTo>
                    <a:pt x="11831" y="14620"/>
                    <a:pt x="11568" y="14501"/>
                    <a:pt x="11330" y="14406"/>
                  </a:cubicBezTo>
                  <a:cubicBezTo>
                    <a:pt x="11306" y="14358"/>
                    <a:pt x="11234" y="14358"/>
                    <a:pt x="11211" y="14334"/>
                  </a:cubicBezTo>
                  <a:cubicBezTo>
                    <a:pt x="10686" y="14072"/>
                    <a:pt x="10113" y="13833"/>
                    <a:pt x="9541" y="13595"/>
                  </a:cubicBezTo>
                  <a:cubicBezTo>
                    <a:pt x="9517" y="13595"/>
                    <a:pt x="9493" y="13571"/>
                    <a:pt x="9422" y="13571"/>
                  </a:cubicBezTo>
                  <a:cubicBezTo>
                    <a:pt x="8897" y="13356"/>
                    <a:pt x="8372" y="13142"/>
                    <a:pt x="7848" y="12975"/>
                  </a:cubicBezTo>
                  <a:cubicBezTo>
                    <a:pt x="7752" y="12927"/>
                    <a:pt x="7657" y="12903"/>
                    <a:pt x="7609" y="12879"/>
                  </a:cubicBezTo>
                  <a:cubicBezTo>
                    <a:pt x="7013" y="12665"/>
                    <a:pt x="6417" y="12450"/>
                    <a:pt x="5820" y="12283"/>
                  </a:cubicBezTo>
                  <a:cubicBezTo>
                    <a:pt x="6178" y="10065"/>
                    <a:pt x="6321" y="7847"/>
                    <a:pt x="6297" y="5605"/>
                  </a:cubicBezTo>
                  <a:lnTo>
                    <a:pt x="17078" y="5295"/>
                  </a:lnTo>
                  <a:close/>
                  <a:moveTo>
                    <a:pt x="25616" y="0"/>
                  </a:moveTo>
                  <a:lnTo>
                    <a:pt x="16887" y="262"/>
                  </a:lnTo>
                  <a:lnTo>
                    <a:pt x="6059" y="596"/>
                  </a:lnTo>
                  <a:lnTo>
                    <a:pt x="1050" y="739"/>
                  </a:lnTo>
                  <a:lnTo>
                    <a:pt x="1146" y="5748"/>
                  </a:lnTo>
                  <a:cubicBezTo>
                    <a:pt x="1193" y="7656"/>
                    <a:pt x="1074" y="9588"/>
                    <a:pt x="740" y="11448"/>
                  </a:cubicBezTo>
                  <a:lnTo>
                    <a:pt x="1" y="15885"/>
                  </a:lnTo>
                  <a:lnTo>
                    <a:pt x="4318" y="17172"/>
                  </a:lnTo>
                  <a:cubicBezTo>
                    <a:pt x="4795" y="17316"/>
                    <a:pt x="5320" y="17459"/>
                    <a:pt x="5868" y="17673"/>
                  </a:cubicBezTo>
                  <a:lnTo>
                    <a:pt x="5916" y="17673"/>
                  </a:lnTo>
                  <a:lnTo>
                    <a:pt x="6083" y="17745"/>
                  </a:lnTo>
                  <a:cubicBezTo>
                    <a:pt x="6560" y="17912"/>
                    <a:pt x="7013" y="18103"/>
                    <a:pt x="7490" y="18270"/>
                  </a:cubicBezTo>
                  <a:lnTo>
                    <a:pt x="7538" y="18293"/>
                  </a:lnTo>
                  <a:cubicBezTo>
                    <a:pt x="8062" y="18508"/>
                    <a:pt x="8539" y="18723"/>
                    <a:pt x="9016" y="18961"/>
                  </a:cubicBezTo>
                  <a:lnTo>
                    <a:pt x="9064" y="18985"/>
                  </a:lnTo>
                  <a:lnTo>
                    <a:pt x="9136" y="19009"/>
                  </a:lnTo>
                  <a:lnTo>
                    <a:pt x="9398" y="19128"/>
                  </a:lnTo>
                  <a:lnTo>
                    <a:pt x="9756" y="19319"/>
                  </a:lnTo>
                  <a:lnTo>
                    <a:pt x="14192" y="21561"/>
                  </a:lnTo>
                  <a:lnTo>
                    <a:pt x="16529" y="17172"/>
                  </a:lnTo>
                  <a:lnTo>
                    <a:pt x="21538" y="7728"/>
                  </a:lnTo>
                  <a:lnTo>
                    <a:pt x="25616"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6" name="Google Shape;3396;p54"/>
            <p:cNvSpPr/>
            <p:nvPr/>
          </p:nvSpPr>
          <p:spPr>
            <a:xfrm>
              <a:off x="3664200" y="4417900"/>
              <a:ext cx="614750" cy="754300"/>
            </a:xfrm>
            <a:custGeom>
              <a:rect l="l" t="t" r="r" b="b"/>
              <a:pathLst>
                <a:path w="24590" h="30171" extrusionOk="0">
                  <a:moveTo>
                    <a:pt x="12211" y="6798"/>
                  </a:moveTo>
                  <a:cubicBezTo>
                    <a:pt x="13976" y="8229"/>
                    <a:pt x="15837" y="9517"/>
                    <a:pt x="17792" y="10614"/>
                  </a:cubicBezTo>
                  <a:lnTo>
                    <a:pt x="12808" y="20059"/>
                  </a:lnTo>
                  <a:lnTo>
                    <a:pt x="7012" y="10948"/>
                  </a:lnTo>
                  <a:cubicBezTo>
                    <a:pt x="8872" y="9732"/>
                    <a:pt x="10614" y="8324"/>
                    <a:pt x="12211" y="6798"/>
                  </a:cubicBezTo>
                  <a:close/>
                  <a:moveTo>
                    <a:pt x="11973" y="1"/>
                  </a:moveTo>
                  <a:lnTo>
                    <a:pt x="8705" y="3101"/>
                  </a:lnTo>
                  <a:cubicBezTo>
                    <a:pt x="7322" y="4413"/>
                    <a:pt x="5820" y="5605"/>
                    <a:pt x="4198" y="6679"/>
                  </a:cubicBezTo>
                  <a:lnTo>
                    <a:pt x="0" y="9422"/>
                  </a:lnTo>
                  <a:lnTo>
                    <a:pt x="2671" y="13667"/>
                  </a:lnTo>
                  <a:lnTo>
                    <a:pt x="8491" y="22778"/>
                  </a:lnTo>
                  <a:lnTo>
                    <a:pt x="13165" y="30171"/>
                  </a:lnTo>
                  <a:lnTo>
                    <a:pt x="17244" y="22444"/>
                  </a:lnTo>
                  <a:lnTo>
                    <a:pt x="22252" y="12999"/>
                  </a:lnTo>
                  <a:lnTo>
                    <a:pt x="24590" y="8611"/>
                  </a:lnTo>
                  <a:lnTo>
                    <a:pt x="20273" y="6178"/>
                  </a:lnTo>
                  <a:cubicBezTo>
                    <a:pt x="18603" y="5248"/>
                    <a:pt x="16982" y="4127"/>
                    <a:pt x="15479" y="2863"/>
                  </a:cubicBezTo>
                  <a:lnTo>
                    <a:pt x="11973"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7" name="Google Shape;3397;p54"/>
            <p:cNvSpPr/>
            <p:nvPr/>
          </p:nvSpPr>
          <p:spPr>
            <a:xfrm>
              <a:off x="5174525" y="3407825"/>
              <a:ext cx="815100" cy="539650"/>
            </a:xfrm>
            <a:custGeom>
              <a:rect l="l" t="t" r="r" b="b"/>
              <a:pathLst>
                <a:path w="32604" h="21586" extrusionOk="0">
                  <a:moveTo>
                    <a:pt x="18436" y="6870"/>
                  </a:moveTo>
                  <a:lnTo>
                    <a:pt x="24137" y="15838"/>
                  </a:lnTo>
                  <a:lnTo>
                    <a:pt x="24423" y="15981"/>
                  </a:lnTo>
                  <a:lnTo>
                    <a:pt x="13666" y="16315"/>
                  </a:lnTo>
                  <a:cubicBezTo>
                    <a:pt x="13523" y="14120"/>
                    <a:pt x="13165" y="11902"/>
                    <a:pt x="12617" y="9732"/>
                  </a:cubicBezTo>
                  <a:lnTo>
                    <a:pt x="12474" y="9660"/>
                  </a:lnTo>
                  <a:cubicBezTo>
                    <a:pt x="14525" y="8921"/>
                    <a:pt x="16528" y="7967"/>
                    <a:pt x="18436" y="6870"/>
                  </a:cubicBezTo>
                  <a:close/>
                  <a:moveTo>
                    <a:pt x="20106" y="1"/>
                  </a:moveTo>
                  <a:lnTo>
                    <a:pt x="15884" y="2481"/>
                  </a:lnTo>
                  <a:cubicBezTo>
                    <a:pt x="14263" y="3435"/>
                    <a:pt x="12522" y="4246"/>
                    <a:pt x="10733" y="4890"/>
                  </a:cubicBezTo>
                  <a:lnTo>
                    <a:pt x="0" y="8826"/>
                  </a:lnTo>
                  <a:lnTo>
                    <a:pt x="8157" y="13166"/>
                  </a:lnTo>
                  <a:cubicBezTo>
                    <a:pt x="8348" y="14311"/>
                    <a:pt x="8515" y="15504"/>
                    <a:pt x="8586" y="16696"/>
                  </a:cubicBezTo>
                  <a:lnTo>
                    <a:pt x="8920" y="21586"/>
                  </a:lnTo>
                  <a:lnTo>
                    <a:pt x="13809" y="21443"/>
                  </a:lnTo>
                  <a:lnTo>
                    <a:pt x="24566" y="21109"/>
                  </a:lnTo>
                  <a:lnTo>
                    <a:pt x="32604" y="20369"/>
                  </a:lnTo>
                  <a:lnTo>
                    <a:pt x="27714" y="11974"/>
                  </a:lnTo>
                  <a:lnTo>
                    <a:pt x="22729" y="4151"/>
                  </a:lnTo>
                  <a:lnTo>
                    <a:pt x="20106"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8" name="Google Shape;3398;p54"/>
            <p:cNvSpPr/>
            <p:nvPr/>
          </p:nvSpPr>
          <p:spPr>
            <a:xfrm>
              <a:off x="2875350" y="738750"/>
              <a:ext cx="1884200" cy="1689450"/>
            </a:xfrm>
            <a:custGeom>
              <a:rect l="l" t="t" r="r" b="b"/>
              <a:pathLst>
                <a:path w="75368" h="67578" extrusionOk="0">
                  <a:moveTo>
                    <a:pt x="64225" y="1"/>
                  </a:moveTo>
                  <a:cubicBezTo>
                    <a:pt x="59000" y="1"/>
                    <a:pt x="53782" y="1046"/>
                    <a:pt x="48965" y="3110"/>
                  </a:cubicBezTo>
                  <a:cubicBezTo>
                    <a:pt x="47200" y="3849"/>
                    <a:pt x="45530" y="4756"/>
                    <a:pt x="43932" y="5733"/>
                  </a:cubicBezTo>
                  <a:lnTo>
                    <a:pt x="43861" y="5805"/>
                  </a:lnTo>
                  <a:cubicBezTo>
                    <a:pt x="41810" y="7069"/>
                    <a:pt x="39902" y="8548"/>
                    <a:pt x="38137" y="10170"/>
                  </a:cubicBezTo>
                  <a:cubicBezTo>
                    <a:pt x="36491" y="8929"/>
                    <a:pt x="34512" y="7665"/>
                    <a:pt x="32198" y="6449"/>
                  </a:cubicBezTo>
                  <a:lnTo>
                    <a:pt x="31649" y="6163"/>
                  </a:lnTo>
                  <a:cubicBezTo>
                    <a:pt x="26041" y="3247"/>
                    <a:pt x="19793" y="1760"/>
                    <a:pt x="13564" y="1760"/>
                  </a:cubicBezTo>
                  <a:cubicBezTo>
                    <a:pt x="9806" y="1760"/>
                    <a:pt x="6055" y="2301"/>
                    <a:pt x="2457" y="3396"/>
                  </a:cubicBezTo>
                  <a:lnTo>
                    <a:pt x="0" y="4159"/>
                  </a:lnTo>
                  <a:lnTo>
                    <a:pt x="787" y="6592"/>
                  </a:lnTo>
                  <a:cubicBezTo>
                    <a:pt x="3792" y="16132"/>
                    <a:pt x="10613" y="24313"/>
                    <a:pt x="19486" y="29059"/>
                  </a:cubicBezTo>
                  <a:lnTo>
                    <a:pt x="19629" y="29131"/>
                  </a:lnTo>
                  <a:cubicBezTo>
                    <a:pt x="21823" y="30323"/>
                    <a:pt x="24184" y="31277"/>
                    <a:pt x="26641" y="32041"/>
                  </a:cubicBezTo>
                  <a:cubicBezTo>
                    <a:pt x="26283" y="34426"/>
                    <a:pt x="26164" y="36834"/>
                    <a:pt x="26235" y="39243"/>
                  </a:cubicBezTo>
                  <a:lnTo>
                    <a:pt x="26235" y="39339"/>
                  </a:lnTo>
                  <a:cubicBezTo>
                    <a:pt x="26689" y="49451"/>
                    <a:pt x="31244" y="59135"/>
                    <a:pt x="38757" y="65980"/>
                  </a:cubicBezTo>
                  <a:lnTo>
                    <a:pt x="40641" y="67578"/>
                  </a:lnTo>
                  <a:lnTo>
                    <a:pt x="42358" y="65717"/>
                  </a:lnTo>
                  <a:cubicBezTo>
                    <a:pt x="49156" y="58419"/>
                    <a:pt x="52805" y="48402"/>
                    <a:pt x="52352" y="38313"/>
                  </a:cubicBezTo>
                  <a:cubicBezTo>
                    <a:pt x="52256" y="36167"/>
                    <a:pt x="51994" y="33996"/>
                    <a:pt x="51517" y="31874"/>
                  </a:cubicBezTo>
                  <a:cubicBezTo>
                    <a:pt x="51469" y="31635"/>
                    <a:pt x="51398" y="31373"/>
                    <a:pt x="51350" y="31134"/>
                  </a:cubicBezTo>
                  <a:cubicBezTo>
                    <a:pt x="53640" y="30276"/>
                    <a:pt x="55834" y="29178"/>
                    <a:pt x="57933" y="27891"/>
                  </a:cubicBezTo>
                  <a:cubicBezTo>
                    <a:pt x="60079" y="26531"/>
                    <a:pt x="62106" y="25005"/>
                    <a:pt x="63919" y="23264"/>
                  </a:cubicBezTo>
                  <a:cubicBezTo>
                    <a:pt x="68975" y="18493"/>
                    <a:pt x="72577" y="12483"/>
                    <a:pt x="74389" y="5829"/>
                  </a:cubicBezTo>
                  <a:cubicBezTo>
                    <a:pt x="74580" y="5233"/>
                    <a:pt x="74676" y="4636"/>
                    <a:pt x="74843" y="4016"/>
                  </a:cubicBezTo>
                  <a:lnTo>
                    <a:pt x="75367" y="1560"/>
                  </a:lnTo>
                  <a:lnTo>
                    <a:pt x="72934" y="987"/>
                  </a:lnTo>
                  <a:cubicBezTo>
                    <a:pt x="70076" y="328"/>
                    <a:pt x="67149" y="1"/>
                    <a:pt x="64225" y="1"/>
                  </a:cubicBezTo>
                  <a:close/>
                </a:path>
              </a:pathLst>
            </a:custGeom>
            <a:solidFill>
              <a:srgbClr val="AACBD4"/>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99" name="Google Shape;3399;p54"/>
            <p:cNvSpPr/>
            <p:nvPr/>
          </p:nvSpPr>
          <p:spPr>
            <a:xfrm>
              <a:off x="2793050" y="678475"/>
              <a:ext cx="2040425" cy="1843350"/>
            </a:xfrm>
            <a:custGeom>
              <a:rect l="l" t="t" r="r" b="b"/>
              <a:pathLst>
                <a:path w="81617" h="73734" extrusionOk="0">
                  <a:moveTo>
                    <a:pt x="67364" y="5045"/>
                  </a:moveTo>
                  <a:cubicBezTo>
                    <a:pt x="70119" y="5045"/>
                    <a:pt x="72886" y="5359"/>
                    <a:pt x="75606" y="5998"/>
                  </a:cubicBezTo>
                  <a:cubicBezTo>
                    <a:pt x="75487" y="6570"/>
                    <a:pt x="75320" y="7143"/>
                    <a:pt x="75177" y="7691"/>
                  </a:cubicBezTo>
                  <a:cubicBezTo>
                    <a:pt x="73484" y="13892"/>
                    <a:pt x="70121" y="19545"/>
                    <a:pt x="65422" y="23957"/>
                  </a:cubicBezTo>
                  <a:cubicBezTo>
                    <a:pt x="63729" y="25555"/>
                    <a:pt x="61845" y="26986"/>
                    <a:pt x="59865" y="28250"/>
                  </a:cubicBezTo>
                  <a:cubicBezTo>
                    <a:pt x="57528" y="29681"/>
                    <a:pt x="55047" y="30874"/>
                    <a:pt x="52472" y="31733"/>
                  </a:cubicBezTo>
                  <a:cubicBezTo>
                    <a:pt x="51947" y="31900"/>
                    <a:pt x="51661" y="32448"/>
                    <a:pt x="51804" y="32973"/>
                  </a:cubicBezTo>
                  <a:cubicBezTo>
                    <a:pt x="51995" y="33641"/>
                    <a:pt x="52161" y="34285"/>
                    <a:pt x="52305" y="34952"/>
                  </a:cubicBezTo>
                  <a:cubicBezTo>
                    <a:pt x="52758" y="36932"/>
                    <a:pt x="53020" y="38935"/>
                    <a:pt x="53115" y="40963"/>
                  </a:cubicBezTo>
                  <a:cubicBezTo>
                    <a:pt x="53545" y="50407"/>
                    <a:pt x="50158" y="59685"/>
                    <a:pt x="43814" y="66554"/>
                  </a:cubicBezTo>
                  <a:cubicBezTo>
                    <a:pt x="36778" y="60138"/>
                    <a:pt x="32509" y="51099"/>
                    <a:pt x="32103" y="41583"/>
                  </a:cubicBezTo>
                  <a:cubicBezTo>
                    <a:pt x="31984" y="38912"/>
                    <a:pt x="32199" y="36216"/>
                    <a:pt x="32676" y="33593"/>
                  </a:cubicBezTo>
                  <a:cubicBezTo>
                    <a:pt x="32747" y="33164"/>
                    <a:pt x="32509" y="32710"/>
                    <a:pt x="32127" y="32496"/>
                  </a:cubicBezTo>
                  <a:cubicBezTo>
                    <a:pt x="32032" y="32448"/>
                    <a:pt x="31936" y="32400"/>
                    <a:pt x="31841" y="32400"/>
                  </a:cubicBezTo>
                  <a:lnTo>
                    <a:pt x="31746" y="32400"/>
                  </a:lnTo>
                  <a:cubicBezTo>
                    <a:pt x="31746" y="32400"/>
                    <a:pt x="31698" y="32400"/>
                    <a:pt x="31698" y="32377"/>
                  </a:cubicBezTo>
                  <a:cubicBezTo>
                    <a:pt x="29074" y="31661"/>
                    <a:pt x="26522" y="30683"/>
                    <a:pt x="24113" y="29395"/>
                  </a:cubicBezTo>
                  <a:cubicBezTo>
                    <a:pt x="24066" y="29395"/>
                    <a:pt x="24042" y="29371"/>
                    <a:pt x="24042" y="29371"/>
                  </a:cubicBezTo>
                  <a:cubicBezTo>
                    <a:pt x="24042" y="29371"/>
                    <a:pt x="24018" y="29371"/>
                    <a:pt x="24018" y="29348"/>
                  </a:cubicBezTo>
                  <a:cubicBezTo>
                    <a:pt x="15670" y="24864"/>
                    <a:pt x="9326" y="17255"/>
                    <a:pt x="6512" y="8359"/>
                  </a:cubicBezTo>
                  <a:cubicBezTo>
                    <a:pt x="9903" y="7319"/>
                    <a:pt x="13430" y="6804"/>
                    <a:pt x="16964" y="6804"/>
                  </a:cubicBezTo>
                  <a:cubicBezTo>
                    <a:pt x="22751" y="6804"/>
                    <a:pt x="28554" y="8186"/>
                    <a:pt x="33797" y="10911"/>
                  </a:cubicBezTo>
                  <a:lnTo>
                    <a:pt x="34321" y="11173"/>
                  </a:lnTo>
                  <a:cubicBezTo>
                    <a:pt x="36993" y="12581"/>
                    <a:pt x="39187" y="14036"/>
                    <a:pt x="40856" y="15467"/>
                  </a:cubicBezTo>
                  <a:cubicBezTo>
                    <a:pt x="40928" y="15538"/>
                    <a:pt x="40976" y="15562"/>
                    <a:pt x="41047" y="15586"/>
                  </a:cubicBezTo>
                  <a:cubicBezTo>
                    <a:pt x="41143" y="15657"/>
                    <a:pt x="41214" y="15681"/>
                    <a:pt x="41333" y="15681"/>
                  </a:cubicBezTo>
                  <a:lnTo>
                    <a:pt x="41381" y="15681"/>
                  </a:lnTo>
                  <a:cubicBezTo>
                    <a:pt x="41417" y="15693"/>
                    <a:pt x="41465" y="15699"/>
                    <a:pt x="41515" y="15699"/>
                  </a:cubicBezTo>
                  <a:cubicBezTo>
                    <a:pt x="41566" y="15699"/>
                    <a:pt x="41620" y="15693"/>
                    <a:pt x="41667" y="15681"/>
                  </a:cubicBezTo>
                  <a:lnTo>
                    <a:pt x="41691" y="15681"/>
                  </a:lnTo>
                  <a:cubicBezTo>
                    <a:pt x="41787" y="15681"/>
                    <a:pt x="41882" y="15657"/>
                    <a:pt x="41977" y="15586"/>
                  </a:cubicBezTo>
                  <a:cubicBezTo>
                    <a:pt x="41977" y="15586"/>
                    <a:pt x="42001" y="15586"/>
                    <a:pt x="42001" y="15562"/>
                  </a:cubicBezTo>
                  <a:cubicBezTo>
                    <a:pt x="42097" y="15538"/>
                    <a:pt x="42168" y="15467"/>
                    <a:pt x="42240" y="15395"/>
                  </a:cubicBezTo>
                  <a:cubicBezTo>
                    <a:pt x="42240" y="15395"/>
                    <a:pt x="42264" y="15395"/>
                    <a:pt x="42264" y="15371"/>
                  </a:cubicBezTo>
                  <a:cubicBezTo>
                    <a:pt x="44148" y="13487"/>
                    <a:pt x="46270" y="11794"/>
                    <a:pt x="48560" y="10363"/>
                  </a:cubicBezTo>
                  <a:cubicBezTo>
                    <a:pt x="50039" y="9432"/>
                    <a:pt x="51637" y="8598"/>
                    <a:pt x="53235" y="7906"/>
                  </a:cubicBezTo>
                  <a:cubicBezTo>
                    <a:pt x="57693" y="6019"/>
                    <a:pt x="62510" y="5045"/>
                    <a:pt x="67364" y="5045"/>
                  </a:cubicBezTo>
                  <a:close/>
                  <a:moveTo>
                    <a:pt x="67466" y="0"/>
                  </a:moveTo>
                  <a:cubicBezTo>
                    <a:pt x="61896" y="0"/>
                    <a:pt x="56324" y="1124"/>
                    <a:pt x="51184" y="3327"/>
                  </a:cubicBezTo>
                  <a:cubicBezTo>
                    <a:pt x="49443" y="4066"/>
                    <a:pt x="47773" y="4925"/>
                    <a:pt x="46199" y="5879"/>
                  </a:cubicBezTo>
                  <a:lnTo>
                    <a:pt x="46175" y="5879"/>
                  </a:lnTo>
                  <a:lnTo>
                    <a:pt x="45817" y="6117"/>
                  </a:lnTo>
                  <a:cubicBezTo>
                    <a:pt x="44195" y="7143"/>
                    <a:pt x="42645" y="8240"/>
                    <a:pt x="41190" y="9456"/>
                  </a:cubicBezTo>
                  <a:cubicBezTo>
                    <a:pt x="39831" y="8526"/>
                    <a:pt x="38304" y="7620"/>
                    <a:pt x="36611" y="6713"/>
                  </a:cubicBezTo>
                  <a:cubicBezTo>
                    <a:pt x="36420" y="6618"/>
                    <a:pt x="36206" y="6499"/>
                    <a:pt x="36015" y="6403"/>
                  </a:cubicBezTo>
                  <a:cubicBezTo>
                    <a:pt x="30075" y="3315"/>
                    <a:pt x="23442" y="1733"/>
                    <a:pt x="16813" y="1733"/>
                  </a:cubicBezTo>
                  <a:cubicBezTo>
                    <a:pt x="12794" y="1733"/>
                    <a:pt x="8776" y="2314"/>
                    <a:pt x="4914" y="3494"/>
                  </a:cubicBezTo>
                  <a:lnTo>
                    <a:pt x="1" y="4996"/>
                  </a:lnTo>
                  <a:lnTo>
                    <a:pt x="1551" y="9862"/>
                  </a:lnTo>
                  <a:cubicBezTo>
                    <a:pt x="4723" y="19998"/>
                    <a:pt x="11997" y="28751"/>
                    <a:pt x="21466" y="33808"/>
                  </a:cubicBezTo>
                  <a:cubicBezTo>
                    <a:pt x="21490" y="33808"/>
                    <a:pt x="21514" y="33855"/>
                    <a:pt x="21514" y="33855"/>
                  </a:cubicBezTo>
                  <a:lnTo>
                    <a:pt x="21585" y="33879"/>
                  </a:lnTo>
                  <a:cubicBezTo>
                    <a:pt x="23326" y="34809"/>
                    <a:pt x="25163" y="35596"/>
                    <a:pt x="26999" y="36288"/>
                  </a:cubicBezTo>
                  <a:cubicBezTo>
                    <a:pt x="26832" y="38077"/>
                    <a:pt x="26785" y="39866"/>
                    <a:pt x="26856" y="41654"/>
                  </a:cubicBezTo>
                  <a:lnTo>
                    <a:pt x="26856" y="41821"/>
                  </a:lnTo>
                  <a:cubicBezTo>
                    <a:pt x="27309" y="52626"/>
                    <a:pt x="32199" y="63001"/>
                    <a:pt x="40212" y="70346"/>
                  </a:cubicBezTo>
                  <a:lnTo>
                    <a:pt x="43933" y="73733"/>
                  </a:lnTo>
                  <a:lnTo>
                    <a:pt x="47368" y="70036"/>
                  </a:lnTo>
                  <a:cubicBezTo>
                    <a:pt x="54642" y="62237"/>
                    <a:pt x="58506" y="51552"/>
                    <a:pt x="58029" y="40796"/>
                  </a:cubicBezTo>
                  <a:cubicBezTo>
                    <a:pt x="57957" y="38935"/>
                    <a:pt x="57742" y="37099"/>
                    <a:pt x="57409" y="35286"/>
                  </a:cubicBezTo>
                  <a:cubicBezTo>
                    <a:pt x="59150" y="34499"/>
                    <a:pt x="60819" y="33641"/>
                    <a:pt x="62417" y="32615"/>
                  </a:cubicBezTo>
                  <a:cubicBezTo>
                    <a:pt x="64683" y="31232"/>
                    <a:pt x="66829" y="29538"/>
                    <a:pt x="68809" y="27702"/>
                  </a:cubicBezTo>
                  <a:cubicBezTo>
                    <a:pt x="74175" y="22646"/>
                    <a:pt x="78039" y="16206"/>
                    <a:pt x="79971" y="9098"/>
                  </a:cubicBezTo>
                  <a:cubicBezTo>
                    <a:pt x="80162" y="8455"/>
                    <a:pt x="80305" y="7787"/>
                    <a:pt x="80448" y="7143"/>
                  </a:cubicBezTo>
                  <a:lnTo>
                    <a:pt x="81617" y="2182"/>
                  </a:lnTo>
                  <a:lnTo>
                    <a:pt x="76727" y="1061"/>
                  </a:lnTo>
                  <a:cubicBezTo>
                    <a:pt x="73692" y="351"/>
                    <a:pt x="70579" y="0"/>
                    <a:pt x="67466" y="0"/>
                  </a:cubicBez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0" name="Google Shape;3400;p54"/>
            <p:cNvSpPr/>
            <p:nvPr/>
          </p:nvSpPr>
          <p:spPr>
            <a:xfrm>
              <a:off x="1700100" y="2956850"/>
              <a:ext cx="1883625" cy="1689450"/>
            </a:xfrm>
            <a:custGeom>
              <a:rect l="l" t="t" r="r" b="b"/>
              <a:pathLst>
                <a:path w="75345" h="67578" extrusionOk="0">
                  <a:moveTo>
                    <a:pt x="64189" y="1"/>
                  </a:moveTo>
                  <a:cubicBezTo>
                    <a:pt x="58963" y="1"/>
                    <a:pt x="53735" y="1045"/>
                    <a:pt x="48918" y="3110"/>
                  </a:cubicBezTo>
                  <a:cubicBezTo>
                    <a:pt x="47177" y="3849"/>
                    <a:pt x="45507" y="4755"/>
                    <a:pt x="43886" y="5733"/>
                  </a:cubicBezTo>
                  <a:cubicBezTo>
                    <a:pt x="41835" y="7021"/>
                    <a:pt x="39855" y="8500"/>
                    <a:pt x="38114" y="10145"/>
                  </a:cubicBezTo>
                  <a:cubicBezTo>
                    <a:pt x="36468" y="8858"/>
                    <a:pt x="34465" y="7617"/>
                    <a:pt x="32175" y="6377"/>
                  </a:cubicBezTo>
                  <a:lnTo>
                    <a:pt x="31627" y="6091"/>
                  </a:lnTo>
                  <a:cubicBezTo>
                    <a:pt x="26035" y="3191"/>
                    <a:pt x="19794" y="1700"/>
                    <a:pt x="13569" y="1700"/>
                  </a:cubicBezTo>
                  <a:cubicBezTo>
                    <a:pt x="9811" y="1700"/>
                    <a:pt x="6058" y="2244"/>
                    <a:pt x="2458" y="3348"/>
                  </a:cubicBezTo>
                  <a:lnTo>
                    <a:pt x="1" y="4087"/>
                  </a:lnTo>
                  <a:lnTo>
                    <a:pt x="788" y="6544"/>
                  </a:lnTo>
                  <a:cubicBezTo>
                    <a:pt x="3793" y="16084"/>
                    <a:pt x="10614" y="24241"/>
                    <a:pt x="19463" y="28987"/>
                  </a:cubicBezTo>
                  <a:lnTo>
                    <a:pt x="19630" y="29083"/>
                  </a:lnTo>
                  <a:cubicBezTo>
                    <a:pt x="21824" y="30275"/>
                    <a:pt x="24185" y="31229"/>
                    <a:pt x="26618" y="31969"/>
                  </a:cubicBezTo>
                  <a:cubicBezTo>
                    <a:pt x="26260" y="34354"/>
                    <a:pt x="26141" y="36763"/>
                    <a:pt x="26236" y="39171"/>
                  </a:cubicBezTo>
                  <a:lnTo>
                    <a:pt x="26260" y="39505"/>
                  </a:lnTo>
                  <a:cubicBezTo>
                    <a:pt x="26761" y="49499"/>
                    <a:pt x="31340" y="59110"/>
                    <a:pt x="38782" y="65884"/>
                  </a:cubicBezTo>
                  <a:lnTo>
                    <a:pt x="40618" y="67577"/>
                  </a:lnTo>
                  <a:lnTo>
                    <a:pt x="42335" y="65717"/>
                  </a:lnTo>
                  <a:cubicBezTo>
                    <a:pt x="49133" y="58419"/>
                    <a:pt x="52782" y="48402"/>
                    <a:pt x="52329" y="38313"/>
                  </a:cubicBezTo>
                  <a:cubicBezTo>
                    <a:pt x="52233" y="36166"/>
                    <a:pt x="51971" y="33996"/>
                    <a:pt x="51494" y="31873"/>
                  </a:cubicBezTo>
                  <a:cubicBezTo>
                    <a:pt x="51422" y="31635"/>
                    <a:pt x="51375" y="31372"/>
                    <a:pt x="51303" y="31134"/>
                  </a:cubicBezTo>
                  <a:cubicBezTo>
                    <a:pt x="53593" y="30275"/>
                    <a:pt x="55811" y="29154"/>
                    <a:pt x="57910" y="27890"/>
                  </a:cubicBezTo>
                  <a:cubicBezTo>
                    <a:pt x="60032" y="26531"/>
                    <a:pt x="62083" y="24980"/>
                    <a:pt x="63896" y="23263"/>
                  </a:cubicBezTo>
                  <a:cubicBezTo>
                    <a:pt x="68929" y="18493"/>
                    <a:pt x="72578" y="12459"/>
                    <a:pt x="74366" y="5829"/>
                  </a:cubicBezTo>
                  <a:cubicBezTo>
                    <a:pt x="74533" y="5232"/>
                    <a:pt x="74676" y="4636"/>
                    <a:pt x="74796" y="3992"/>
                  </a:cubicBezTo>
                  <a:lnTo>
                    <a:pt x="75344" y="1559"/>
                  </a:lnTo>
                  <a:lnTo>
                    <a:pt x="72888" y="987"/>
                  </a:lnTo>
                  <a:cubicBezTo>
                    <a:pt x="70038" y="328"/>
                    <a:pt x="67114" y="1"/>
                    <a:pt x="64189" y="1"/>
                  </a:cubicBezTo>
                  <a:close/>
                </a:path>
              </a:pathLst>
            </a:custGeom>
            <a:solidFill>
              <a:srgbClr val="AACBD4"/>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1" name="Google Shape;3401;p54"/>
            <p:cNvSpPr/>
            <p:nvPr/>
          </p:nvSpPr>
          <p:spPr>
            <a:xfrm>
              <a:off x="1618425" y="2893575"/>
              <a:ext cx="2040425" cy="1843350"/>
            </a:xfrm>
            <a:custGeom>
              <a:rect l="l" t="t" r="r" b="b"/>
              <a:pathLst>
                <a:path w="81617" h="73734" extrusionOk="0">
                  <a:moveTo>
                    <a:pt x="67364" y="5045"/>
                  </a:moveTo>
                  <a:cubicBezTo>
                    <a:pt x="70119" y="5045"/>
                    <a:pt x="72886" y="5359"/>
                    <a:pt x="75606" y="5998"/>
                  </a:cubicBezTo>
                  <a:cubicBezTo>
                    <a:pt x="75487" y="6571"/>
                    <a:pt x="75320" y="7143"/>
                    <a:pt x="75177" y="7692"/>
                  </a:cubicBezTo>
                  <a:cubicBezTo>
                    <a:pt x="73483" y="13893"/>
                    <a:pt x="70121" y="19522"/>
                    <a:pt x="65422" y="23958"/>
                  </a:cubicBezTo>
                  <a:cubicBezTo>
                    <a:pt x="63729" y="25556"/>
                    <a:pt x="61844" y="26987"/>
                    <a:pt x="59865" y="28227"/>
                  </a:cubicBezTo>
                  <a:cubicBezTo>
                    <a:pt x="57528" y="29658"/>
                    <a:pt x="55047" y="30851"/>
                    <a:pt x="52471" y="31733"/>
                  </a:cubicBezTo>
                  <a:cubicBezTo>
                    <a:pt x="51947" y="31900"/>
                    <a:pt x="51660" y="32448"/>
                    <a:pt x="51803" y="32973"/>
                  </a:cubicBezTo>
                  <a:cubicBezTo>
                    <a:pt x="51994" y="33641"/>
                    <a:pt x="52161" y="34285"/>
                    <a:pt x="52304" y="34953"/>
                  </a:cubicBezTo>
                  <a:cubicBezTo>
                    <a:pt x="52757" y="36932"/>
                    <a:pt x="53020" y="38936"/>
                    <a:pt x="53115" y="40963"/>
                  </a:cubicBezTo>
                  <a:cubicBezTo>
                    <a:pt x="53545" y="50432"/>
                    <a:pt x="50158" y="59686"/>
                    <a:pt x="43814" y="66555"/>
                  </a:cubicBezTo>
                  <a:cubicBezTo>
                    <a:pt x="36778" y="60139"/>
                    <a:pt x="32509" y="51100"/>
                    <a:pt x="32103" y="41583"/>
                  </a:cubicBezTo>
                  <a:cubicBezTo>
                    <a:pt x="31984" y="38912"/>
                    <a:pt x="32198" y="36217"/>
                    <a:pt x="32675" y="33593"/>
                  </a:cubicBezTo>
                  <a:cubicBezTo>
                    <a:pt x="32747" y="33164"/>
                    <a:pt x="32509" y="32711"/>
                    <a:pt x="32127" y="32496"/>
                  </a:cubicBezTo>
                  <a:cubicBezTo>
                    <a:pt x="32032" y="32448"/>
                    <a:pt x="31960" y="32401"/>
                    <a:pt x="31841" y="32401"/>
                  </a:cubicBezTo>
                  <a:lnTo>
                    <a:pt x="31745" y="32401"/>
                  </a:lnTo>
                  <a:cubicBezTo>
                    <a:pt x="31745" y="32401"/>
                    <a:pt x="31721" y="32401"/>
                    <a:pt x="31721" y="32377"/>
                  </a:cubicBezTo>
                  <a:cubicBezTo>
                    <a:pt x="29074" y="31661"/>
                    <a:pt x="26522" y="30684"/>
                    <a:pt x="24113" y="29396"/>
                  </a:cubicBezTo>
                  <a:cubicBezTo>
                    <a:pt x="24089" y="29396"/>
                    <a:pt x="24042" y="29372"/>
                    <a:pt x="24042" y="29372"/>
                  </a:cubicBezTo>
                  <a:cubicBezTo>
                    <a:pt x="24042" y="29372"/>
                    <a:pt x="24018" y="29372"/>
                    <a:pt x="24018" y="29348"/>
                  </a:cubicBezTo>
                  <a:cubicBezTo>
                    <a:pt x="15670" y="24864"/>
                    <a:pt x="9326" y="17256"/>
                    <a:pt x="6512" y="8360"/>
                  </a:cubicBezTo>
                  <a:cubicBezTo>
                    <a:pt x="9902" y="7320"/>
                    <a:pt x="13430" y="6804"/>
                    <a:pt x="16964" y="6804"/>
                  </a:cubicBezTo>
                  <a:cubicBezTo>
                    <a:pt x="22751" y="6804"/>
                    <a:pt x="28554" y="8187"/>
                    <a:pt x="33796" y="10912"/>
                  </a:cubicBezTo>
                  <a:lnTo>
                    <a:pt x="34345" y="11174"/>
                  </a:lnTo>
                  <a:cubicBezTo>
                    <a:pt x="36992" y="12581"/>
                    <a:pt x="39187" y="14036"/>
                    <a:pt x="40856" y="15467"/>
                  </a:cubicBezTo>
                  <a:cubicBezTo>
                    <a:pt x="40928" y="15539"/>
                    <a:pt x="40975" y="15562"/>
                    <a:pt x="41047" y="15586"/>
                  </a:cubicBezTo>
                  <a:cubicBezTo>
                    <a:pt x="41142" y="15658"/>
                    <a:pt x="41214" y="15682"/>
                    <a:pt x="41333" y="15682"/>
                  </a:cubicBezTo>
                  <a:lnTo>
                    <a:pt x="41381" y="15682"/>
                  </a:lnTo>
                  <a:cubicBezTo>
                    <a:pt x="41417" y="15694"/>
                    <a:pt x="41464" y="15700"/>
                    <a:pt x="41515" y="15700"/>
                  </a:cubicBezTo>
                  <a:cubicBezTo>
                    <a:pt x="41566" y="15700"/>
                    <a:pt x="41619" y="15694"/>
                    <a:pt x="41667" y="15682"/>
                  </a:cubicBezTo>
                  <a:lnTo>
                    <a:pt x="41691" y="15682"/>
                  </a:lnTo>
                  <a:cubicBezTo>
                    <a:pt x="41786" y="15682"/>
                    <a:pt x="41882" y="15658"/>
                    <a:pt x="41977" y="15586"/>
                  </a:cubicBezTo>
                  <a:cubicBezTo>
                    <a:pt x="41977" y="15586"/>
                    <a:pt x="42001" y="15586"/>
                    <a:pt x="42001" y="15562"/>
                  </a:cubicBezTo>
                  <a:cubicBezTo>
                    <a:pt x="42096" y="15539"/>
                    <a:pt x="42168" y="15467"/>
                    <a:pt x="42239" y="15395"/>
                  </a:cubicBezTo>
                  <a:cubicBezTo>
                    <a:pt x="42239" y="15395"/>
                    <a:pt x="42263" y="15395"/>
                    <a:pt x="42263" y="15348"/>
                  </a:cubicBezTo>
                  <a:cubicBezTo>
                    <a:pt x="44148" y="13487"/>
                    <a:pt x="46270" y="11770"/>
                    <a:pt x="48560" y="10339"/>
                  </a:cubicBezTo>
                  <a:cubicBezTo>
                    <a:pt x="50039" y="9433"/>
                    <a:pt x="51637" y="8598"/>
                    <a:pt x="53234" y="7906"/>
                  </a:cubicBezTo>
                  <a:cubicBezTo>
                    <a:pt x="57692" y="6020"/>
                    <a:pt x="62510" y="5045"/>
                    <a:pt x="67364" y="5045"/>
                  </a:cubicBezTo>
                  <a:close/>
                  <a:moveTo>
                    <a:pt x="67466" y="0"/>
                  </a:moveTo>
                  <a:cubicBezTo>
                    <a:pt x="61896" y="0"/>
                    <a:pt x="56324" y="1124"/>
                    <a:pt x="51183" y="3327"/>
                  </a:cubicBezTo>
                  <a:cubicBezTo>
                    <a:pt x="49442" y="4066"/>
                    <a:pt x="47773" y="4925"/>
                    <a:pt x="46199" y="5879"/>
                  </a:cubicBezTo>
                  <a:lnTo>
                    <a:pt x="46175" y="5879"/>
                  </a:lnTo>
                  <a:lnTo>
                    <a:pt x="45817" y="6118"/>
                  </a:lnTo>
                  <a:cubicBezTo>
                    <a:pt x="44195" y="7143"/>
                    <a:pt x="42645" y="8240"/>
                    <a:pt x="41190" y="9457"/>
                  </a:cubicBezTo>
                  <a:cubicBezTo>
                    <a:pt x="39831" y="8526"/>
                    <a:pt x="38304" y="7620"/>
                    <a:pt x="36611" y="6714"/>
                  </a:cubicBezTo>
                  <a:cubicBezTo>
                    <a:pt x="36420" y="6618"/>
                    <a:pt x="36205" y="6499"/>
                    <a:pt x="36015" y="6428"/>
                  </a:cubicBezTo>
                  <a:cubicBezTo>
                    <a:pt x="30071" y="3322"/>
                    <a:pt x="23433" y="1735"/>
                    <a:pt x="16799" y="1735"/>
                  </a:cubicBezTo>
                  <a:cubicBezTo>
                    <a:pt x="12784" y="1735"/>
                    <a:pt x="8771" y="2316"/>
                    <a:pt x="4914" y="3494"/>
                  </a:cubicBezTo>
                  <a:lnTo>
                    <a:pt x="0" y="4997"/>
                  </a:lnTo>
                  <a:lnTo>
                    <a:pt x="1551" y="9886"/>
                  </a:lnTo>
                  <a:cubicBezTo>
                    <a:pt x="4723" y="20022"/>
                    <a:pt x="11997" y="28752"/>
                    <a:pt x="21466" y="33808"/>
                  </a:cubicBezTo>
                  <a:cubicBezTo>
                    <a:pt x="21490" y="33808"/>
                    <a:pt x="21514" y="33856"/>
                    <a:pt x="21514" y="33856"/>
                  </a:cubicBezTo>
                  <a:lnTo>
                    <a:pt x="21585" y="33880"/>
                  </a:lnTo>
                  <a:cubicBezTo>
                    <a:pt x="23326" y="34810"/>
                    <a:pt x="25163" y="35597"/>
                    <a:pt x="26999" y="36288"/>
                  </a:cubicBezTo>
                  <a:cubicBezTo>
                    <a:pt x="26832" y="38053"/>
                    <a:pt x="26784" y="39842"/>
                    <a:pt x="26856" y="41607"/>
                  </a:cubicBezTo>
                  <a:lnTo>
                    <a:pt x="26856" y="41846"/>
                  </a:lnTo>
                  <a:cubicBezTo>
                    <a:pt x="27309" y="52626"/>
                    <a:pt x="32198" y="63001"/>
                    <a:pt x="40212" y="70347"/>
                  </a:cubicBezTo>
                  <a:lnTo>
                    <a:pt x="43933" y="73734"/>
                  </a:lnTo>
                  <a:lnTo>
                    <a:pt x="47367" y="70037"/>
                  </a:lnTo>
                  <a:cubicBezTo>
                    <a:pt x="54642" y="62238"/>
                    <a:pt x="58505" y="51553"/>
                    <a:pt x="58028" y="40796"/>
                  </a:cubicBezTo>
                  <a:cubicBezTo>
                    <a:pt x="57957" y="38936"/>
                    <a:pt x="57742" y="37099"/>
                    <a:pt x="57408" y="35287"/>
                  </a:cubicBezTo>
                  <a:cubicBezTo>
                    <a:pt x="59149" y="34500"/>
                    <a:pt x="60819" y="33641"/>
                    <a:pt x="62417" y="32615"/>
                  </a:cubicBezTo>
                  <a:cubicBezTo>
                    <a:pt x="64683" y="31232"/>
                    <a:pt x="66829" y="29563"/>
                    <a:pt x="68809" y="27702"/>
                  </a:cubicBezTo>
                  <a:cubicBezTo>
                    <a:pt x="74175" y="22646"/>
                    <a:pt x="78039" y="16206"/>
                    <a:pt x="79971" y="9099"/>
                  </a:cubicBezTo>
                  <a:cubicBezTo>
                    <a:pt x="80162" y="8455"/>
                    <a:pt x="80305" y="7787"/>
                    <a:pt x="80448" y="7143"/>
                  </a:cubicBezTo>
                  <a:lnTo>
                    <a:pt x="81616" y="2182"/>
                  </a:lnTo>
                  <a:lnTo>
                    <a:pt x="76727" y="1061"/>
                  </a:lnTo>
                  <a:cubicBezTo>
                    <a:pt x="73691" y="352"/>
                    <a:pt x="70579" y="0"/>
                    <a:pt x="67466" y="0"/>
                  </a:cubicBez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2" name="Google Shape;3402;p54"/>
            <p:cNvSpPr/>
            <p:nvPr/>
          </p:nvSpPr>
          <p:spPr>
            <a:xfrm>
              <a:off x="1685200" y="1043075"/>
              <a:ext cx="1884200" cy="1685400"/>
            </a:xfrm>
            <a:custGeom>
              <a:rect l="l" t="t" r="r" b="b"/>
              <a:pathLst>
                <a:path w="75368" h="67416" extrusionOk="0">
                  <a:moveTo>
                    <a:pt x="34846" y="0"/>
                  </a:moveTo>
                  <a:lnTo>
                    <a:pt x="33129" y="1860"/>
                  </a:lnTo>
                  <a:cubicBezTo>
                    <a:pt x="26308" y="9159"/>
                    <a:pt x="22659" y="19104"/>
                    <a:pt x="23088" y="29193"/>
                  </a:cubicBezTo>
                  <a:cubicBezTo>
                    <a:pt x="23159" y="31602"/>
                    <a:pt x="23493" y="33987"/>
                    <a:pt x="24066" y="36348"/>
                  </a:cubicBezTo>
                  <a:cubicBezTo>
                    <a:pt x="21728" y="37231"/>
                    <a:pt x="19510" y="38304"/>
                    <a:pt x="17411" y="39616"/>
                  </a:cubicBezTo>
                  <a:lnTo>
                    <a:pt x="17364" y="39687"/>
                  </a:lnTo>
                  <a:cubicBezTo>
                    <a:pt x="8825" y="45030"/>
                    <a:pt x="2696" y="53664"/>
                    <a:pt x="549" y="63418"/>
                  </a:cubicBezTo>
                  <a:lnTo>
                    <a:pt x="1" y="65851"/>
                  </a:lnTo>
                  <a:lnTo>
                    <a:pt x="2457" y="66424"/>
                  </a:lnTo>
                  <a:cubicBezTo>
                    <a:pt x="5312" y="67089"/>
                    <a:pt x="8224" y="67416"/>
                    <a:pt x="11131" y="67416"/>
                  </a:cubicBezTo>
                  <a:cubicBezTo>
                    <a:pt x="18231" y="67416"/>
                    <a:pt x="25296" y="65465"/>
                    <a:pt x="31388" y="61725"/>
                  </a:cubicBezTo>
                  <a:cubicBezTo>
                    <a:pt x="33510" y="60437"/>
                    <a:pt x="35490" y="58935"/>
                    <a:pt x="37279" y="57265"/>
                  </a:cubicBezTo>
                  <a:cubicBezTo>
                    <a:pt x="37446" y="57432"/>
                    <a:pt x="38018" y="57861"/>
                    <a:pt x="38018" y="57861"/>
                  </a:cubicBezTo>
                  <a:cubicBezTo>
                    <a:pt x="38495" y="58267"/>
                    <a:pt x="38972" y="58577"/>
                    <a:pt x="39473" y="58935"/>
                  </a:cubicBezTo>
                  <a:cubicBezTo>
                    <a:pt x="39664" y="59054"/>
                    <a:pt x="39831" y="59149"/>
                    <a:pt x="39974" y="59268"/>
                  </a:cubicBezTo>
                  <a:lnTo>
                    <a:pt x="41238" y="60079"/>
                  </a:lnTo>
                  <a:cubicBezTo>
                    <a:pt x="41405" y="60199"/>
                    <a:pt x="41620" y="60318"/>
                    <a:pt x="41834" y="60437"/>
                  </a:cubicBezTo>
                  <a:cubicBezTo>
                    <a:pt x="42335" y="60723"/>
                    <a:pt x="42884" y="61033"/>
                    <a:pt x="43408" y="61320"/>
                  </a:cubicBezTo>
                  <a:lnTo>
                    <a:pt x="43528" y="61391"/>
                  </a:lnTo>
                  <a:cubicBezTo>
                    <a:pt x="49167" y="64370"/>
                    <a:pt x="55385" y="65893"/>
                    <a:pt x="61686" y="65893"/>
                  </a:cubicBezTo>
                  <a:cubicBezTo>
                    <a:pt x="62954" y="65893"/>
                    <a:pt x="64224" y="65832"/>
                    <a:pt x="65494" y="65708"/>
                  </a:cubicBezTo>
                  <a:cubicBezTo>
                    <a:pt x="67640" y="65493"/>
                    <a:pt x="69787" y="65112"/>
                    <a:pt x="71862" y="64539"/>
                  </a:cubicBezTo>
                  <a:lnTo>
                    <a:pt x="71981" y="64611"/>
                  </a:lnTo>
                  <a:lnTo>
                    <a:pt x="75368" y="63395"/>
                  </a:lnTo>
                  <a:lnTo>
                    <a:pt x="74629" y="61057"/>
                  </a:lnTo>
                  <a:cubicBezTo>
                    <a:pt x="71647" y="51541"/>
                    <a:pt x="64826" y="43360"/>
                    <a:pt x="55930" y="38590"/>
                  </a:cubicBezTo>
                  <a:lnTo>
                    <a:pt x="55763" y="38495"/>
                  </a:lnTo>
                  <a:cubicBezTo>
                    <a:pt x="53521" y="37302"/>
                    <a:pt x="51184" y="36348"/>
                    <a:pt x="48799" y="35633"/>
                  </a:cubicBezTo>
                  <a:cubicBezTo>
                    <a:pt x="49156" y="33248"/>
                    <a:pt x="49323" y="30767"/>
                    <a:pt x="49204" y="28358"/>
                  </a:cubicBezTo>
                  <a:lnTo>
                    <a:pt x="49156" y="28024"/>
                  </a:lnTo>
                  <a:cubicBezTo>
                    <a:pt x="48655" y="18079"/>
                    <a:pt x="44124" y="8467"/>
                    <a:pt x="36706" y="1693"/>
                  </a:cubicBezTo>
                  <a:lnTo>
                    <a:pt x="34846" y="0"/>
                  </a:lnTo>
                  <a:close/>
                </a:path>
              </a:pathLst>
            </a:custGeom>
            <a:solidFill>
              <a:srgbClr val="AACBD4"/>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3" name="Google Shape;3403;p54"/>
            <p:cNvSpPr/>
            <p:nvPr/>
          </p:nvSpPr>
          <p:spPr>
            <a:xfrm>
              <a:off x="1609475" y="954225"/>
              <a:ext cx="2040425" cy="1838075"/>
            </a:xfrm>
            <a:custGeom>
              <a:rect l="l" t="t" r="r" b="b"/>
              <a:pathLst>
                <a:path w="81617" h="73523" extrusionOk="0">
                  <a:moveTo>
                    <a:pt x="37994" y="7156"/>
                  </a:moveTo>
                  <a:cubicBezTo>
                    <a:pt x="45006" y="13571"/>
                    <a:pt x="49252" y="22611"/>
                    <a:pt x="49657" y="32055"/>
                  </a:cubicBezTo>
                  <a:cubicBezTo>
                    <a:pt x="49776" y="34750"/>
                    <a:pt x="49562" y="37446"/>
                    <a:pt x="49085" y="40141"/>
                  </a:cubicBezTo>
                  <a:cubicBezTo>
                    <a:pt x="49013" y="40594"/>
                    <a:pt x="49252" y="41023"/>
                    <a:pt x="49633" y="41262"/>
                  </a:cubicBezTo>
                  <a:cubicBezTo>
                    <a:pt x="49729" y="41333"/>
                    <a:pt x="49800" y="41357"/>
                    <a:pt x="49920" y="41357"/>
                  </a:cubicBezTo>
                  <a:lnTo>
                    <a:pt x="50015" y="41357"/>
                  </a:lnTo>
                  <a:cubicBezTo>
                    <a:pt x="50039" y="41357"/>
                    <a:pt x="50039" y="41381"/>
                    <a:pt x="50086" y="41381"/>
                  </a:cubicBezTo>
                  <a:cubicBezTo>
                    <a:pt x="52662" y="42073"/>
                    <a:pt x="55214" y="43098"/>
                    <a:pt x="57599" y="44338"/>
                  </a:cubicBezTo>
                  <a:cubicBezTo>
                    <a:pt x="57623" y="44338"/>
                    <a:pt x="57623" y="44362"/>
                    <a:pt x="57647" y="44362"/>
                  </a:cubicBezTo>
                  <a:cubicBezTo>
                    <a:pt x="57647" y="44362"/>
                    <a:pt x="57671" y="44362"/>
                    <a:pt x="57671" y="44410"/>
                  </a:cubicBezTo>
                  <a:cubicBezTo>
                    <a:pt x="66066" y="48870"/>
                    <a:pt x="72410" y="56502"/>
                    <a:pt x="75225" y="65446"/>
                  </a:cubicBezTo>
                  <a:lnTo>
                    <a:pt x="75201" y="65446"/>
                  </a:lnTo>
                  <a:lnTo>
                    <a:pt x="75177" y="65422"/>
                  </a:lnTo>
                  <a:cubicBezTo>
                    <a:pt x="72935" y="66114"/>
                    <a:pt x="70646" y="66543"/>
                    <a:pt x="68308" y="66782"/>
                  </a:cubicBezTo>
                  <a:cubicBezTo>
                    <a:pt x="67129" y="66898"/>
                    <a:pt x="65943" y="66957"/>
                    <a:pt x="64757" y="66957"/>
                  </a:cubicBezTo>
                  <a:cubicBezTo>
                    <a:pt x="58913" y="66957"/>
                    <a:pt x="53046" y="65542"/>
                    <a:pt x="47773" y="62727"/>
                  </a:cubicBezTo>
                  <a:cubicBezTo>
                    <a:pt x="47749" y="62703"/>
                    <a:pt x="47678" y="62703"/>
                    <a:pt x="47654" y="62679"/>
                  </a:cubicBezTo>
                  <a:cubicBezTo>
                    <a:pt x="47153" y="62417"/>
                    <a:pt x="46676" y="62131"/>
                    <a:pt x="46199" y="61845"/>
                  </a:cubicBezTo>
                  <a:cubicBezTo>
                    <a:pt x="46008" y="61725"/>
                    <a:pt x="45817" y="61606"/>
                    <a:pt x="45626" y="61487"/>
                  </a:cubicBezTo>
                  <a:cubicBezTo>
                    <a:pt x="45245" y="61248"/>
                    <a:pt x="44816" y="60986"/>
                    <a:pt x="44434" y="60700"/>
                  </a:cubicBezTo>
                  <a:cubicBezTo>
                    <a:pt x="44291" y="60581"/>
                    <a:pt x="44148" y="60509"/>
                    <a:pt x="43957" y="60366"/>
                  </a:cubicBezTo>
                  <a:cubicBezTo>
                    <a:pt x="43480" y="60056"/>
                    <a:pt x="43027" y="59722"/>
                    <a:pt x="42597" y="59364"/>
                  </a:cubicBezTo>
                  <a:cubicBezTo>
                    <a:pt x="42526" y="59340"/>
                    <a:pt x="42502" y="59269"/>
                    <a:pt x="42431" y="59245"/>
                  </a:cubicBezTo>
                  <a:cubicBezTo>
                    <a:pt x="41930" y="58863"/>
                    <a:pt x="41429" y="58434"/>
                    <a:pt x="40928" y="58005"/>
                  </a:cubicBezTo>
                  <a:cubicBezTo>
                    <a:pt x="40856" y="57933"/>
                    <a:pt x="40809" y="57909"/>
                    <a:pt x="40713" y="57838"/>
                  </a:cubicBezTo>
                  <a:cubicBezTo>
                    <a:pt x="40566" y="57764"/>
                    <a:pt x="40398" y="57726"/>
                    <a:pt x="40229" y="57726"/>
                  </a:cubicBezTo>
                  <a:cubicBezTo>
                    <a:pt x="39959" y="57726"/>
                    <a:pt x="39688" y="57823"/>
                    <a:pt x="39497" y="58029"/>
                  </a:cubicBezTo>
                  <a:cubicBezTo>
                    <a:pt x="37589" y="59937"/>
                    <a:pt x="35442" y="61630"/>
                    <a:pt x="33081" y="63061"/>
                  </a:cubicBezTo>
                  <a:cubicBezTo>
                    <a:pt x="27363" y="66580"/>
                    <a:pt x="20768" y="68395"/>
                    <a:pt x="14140" y="68395"/>
                  </a:cubicBezTo>
                  <a:cubicBezTo>
                    <a:pt x="11425" y="68395"/>
                    <a:pt x="8704" y="68090"/>
                    <a:pt x="6035" y="67473"/>
                  </a:cubicBezTo>
                  <a:cubicBezTo>
                    <a:pt x="8062" y="58315"/>
                    <a:pt x="13762" y="50301"/>
                    <a:pt x="21776" y="45316"/>
                  </a:cubicBezTo>
                  <a:cubicBezTo>
                    <a:pt x="24113" y="43885"/>
                    <a:pt x="26570" y="42740"/>
                    <a:pt x="29170" y="41858"/>
                  </a:cubicBezTo>
                  <a:cubicBezTo>
                    <a:pt x="29432" y="41786"/>
                    <a:pt x="29647" y="41572"/>
                    <a:pt x="29766" y="41333"/>
                  </a:cubicBezTo>
                  <a:lnTo>
                    <a:pt x="29861" y="41357"/>
                  </a:lnTo>
                  <a:cubicBezTo>
                    <a:pt x="29957" y="41142"/>
                    <a:pt x="29981" y="40904"/>
                    <a:pt x="29909" y="40665"/>
                  </a:cubicBezTo>
                  <a:cubicBezTo>
                    <a:pt x="29194" y="38090"/>
                    <a:pt x="28764" y="35371"/>
                    <a:pt x="28645" y="32628"/>
                  </a:cubicBezTo>
                  <a:cubicBezTo>
                    <a:pt x="28240" y="23207"/>
                    <a:pt x="31650" y="13953"/>
                    <a:pt x="37994" y="7156"/>
                  </a:cubicBezTo>
                  <a:close/>
                  <a:moveTo>
                    <a:pt x="37708" y="0"/>
                  </a:moveTo>
                  <a:lnTo>
                    <a:pt x="34274" y="3697"/>
                  </a:lnTo>
                  <a:cubicBezTo>
                    <a:pt x="26999" y="11520"/>
                    <a:pt x="23088" y="22134"/>
                    <a:pt x="23565" y="32890"/>
                  </a:cubicBezTo>
                  <a:cubicBezTo>
                    <a:pt x="23660" y="34750"/>
                    <a:pt x="23851" y="36587"/>
                    <a:pt x="24161" y="38400"/>
                  </a:cubicBezTo>
                  <a:cubicBezTo>
                    <a:pt x="22420" y="39187"/>
                    <a:pt x="20751" y="40069"/>
                    <a:pt x="19105" y="41071"/>
                  </a:cubicBezTo>
                  <a:lnTo>
                    <a:pt x="18556" y="41381"/>
                  </a:lnTo>
                  <a:lnTo>
                    <a:pt x="18532" y="41429"/>
                  </a:lnTo>
                  <a:cubicBezTo>
                    <a:pt x="9684" y="47105"/>
                    <a:pt x="3340" y="56216"/>
                    <a:pt x="1074" y="66424"/>
                  </a:cubicBezTo>
                  <a:lnTo>
                    <a:pt x="1" y="71361"/>
                  </a:lnTo>
                  <a:lnTo>
                    <a:pt x="4914" y="72482"/>
                  </a:lnTo>
                  <a:cubicBezTo>
                    <a:pt x="7943" y="73179"/>
                    <a:pt x="11037" y="73522"/>
                    <a:pt x="14125" y="73522"/>
                  </a:cubicBezTo>
                  <a:cubicBezTo>
                    <a:pt x="21711" y="73522"/>
                    <a:pt x="29268" y="71450"/>
                    <a:pt x="35776" y="67449"/>
                  </a:cubicBezTo>
                  <a:cubicBezTo>
                    <a:pt x="37398" y="66424"/>
                    <a:pt x="38948" y="65327"/>
                    <a:pt x="40427" y="64110"/>
                  </a:cubicBezTo>
                  <a:lnTo>
                    <a:pt x="41047" y="64564"/>
                  </a:lnTo>
                  <a:lnTo>
                    <a:pt x="41572" y="64921"/>
                  </a:lnTo>
                  <a:cubicBezTo>
                    <a:pt x="42001" y="65208"/>
                    <a:pt x="42454" y="65470"/>
                    <a:pt x="42931" y="65780"/>
                  </a:cubicBezTo>
                  <a:cubicBezTo>
                    <a:pt x="43122" y="65899"/>
                    <a:pt x="43337" y="66042"/>
                    <a:pt x="43575" y="66162"/>
                  </a:cubicBezTo>
                  <a:cubicBezTo>
                    <a:pt x="44195" y="66519"/>
                    <a:pt x="44744" y="66829"/>
                    <a:pt x="45221" y="67092"/>
                  </a:cubicBezTo>
                  <a:lnTo>
                    <a:pt x="45340" y="67139"/>
                  </a:lnTo>
                  <a:cubicBezTo>
                    <a:pt x="51372" y="70314"/>
                    <a:pt x="57966" y="71970"/>
                    <a:pt x="64681" y="71970"/>
                  </a:cubicBezTo>
                  <a:cubicBezTo>
                    <a:pt x="66037" y="71970"/>
                    <a:pt x="67399" y="71903"/>
                    <a:pt x="68761" y="71766"/>
                  </a:cubicBezTo>
                  <a:cubicBezTo>
                    <a:pt x="70717" y="71599"/>
                    <a:pt x="72649" y="71266"/>
                    <a:pt x="74557" y="70789"/>
                  </a:cubicBezTo>
                  <a:lnTo>
                    <a:pt x="74700" y="70884"/>
                  </a:lnTo>
                  <a:lnTo>
                    <a:pt x="76632" y="70240"/>
                  </a:lnTo>
                  <a:lnTo>
                    <a:pt x="76680" y="70240"/>
                  </a:lnTo>
                  <a:lnTo>
                    <a:pt x="76823" y="70192"/>
                  </a:lnTo>
                  <a:lnTo>
                    <a:pt x="81617" y="68642"/>
                  </a:lnTo>
                  <a:lnTo>
                    <a:pt x="80090" y="63800"/>
                  </a:lnTo>
                  <a:cubicBezTo>
                    <a:pt x="76918" y="53640"/>
                    <a:pt x="69668" y="44935"/>
                    <a:pt x="60175" y="39831"/>
                  </a:cubicBezTo>
                  <a:cubicBezTo>
                    <a:pt x="60151" y="39807"/>
                    <a:pt x="60104" y="39783"/>
                    <a:pt x="60056" y="39783"/>
                  </a:cubicBezTo>
                  <a:cubicBezTo>
                    <a:pt x="60032" y="39759"/>
                    <a:pt x="59984" y="39759"/>
                    <a:pt x="59937" y="39711"/>
                  </a:cubicBezTo>
                  <a:cubicBezTo>
                    <a:pt x="58243" y="38829"/>
                    <a:pt x="56455" y="38042"/>
                    <a:pt x="54642" y="37398"/>
                  </a:cubicBezTo>
                  <a:cubicBezTo>
                    <a:pt x="54809" y="35705"/>
                    <a:pt x="54833" y="33963"/>
                    <a:pt x="54809" y="32270"/>
                  </a:cubicBezTo>
                  <a:lnTo>
                    <a:pt x="54713" y="30601"/>
                  </a:lnTo>
                  <a:cubicBezTo>
                    <a:pt x="53974" y="20249"/>
                    <a:pt x="49180" y="10375"/>
                    <a:pt x="41477" y="3339"/>
                  </a:cubicBezTo>
                  <a:lnTo>
                    <a:pt x="37708"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4" name="Google Shape;3404;p54"/>
            <p:cNvSpPr/>
            <p:nvPr/>
          </p:nvSpPr>
          <p:spPr>
            <a:xfrm>
              <a:off x="4212150" y="953625"/>
              <a:ext cx="1881825" cy="1689100"/>
            </a:xfrm>
            <a:custGeom>
              <a:rect l="l" t="t" r="r" b="b"/>
              <a:pathLst>
                <a:path w="75273" h="67564" extrusionOk="0">
                  <a:moveTo>
                    <a:pt x="34870" y="1"/>
                  </a:moveTo>
                  <a:lnTo>
                    <a:pt x="33153" y="1813"/>
                  </a:lnTo>
                  <a:cubicBezTo>
                    <a:pt x="26260" y="9111"/>
                    <a:pt x="22539" y="19105"/>
                    <a:pt x="22968" y="29193"/>
                  </a:cubicBezTo>
                  <a:cubicBezTo>
                    <a:pt x="23064" y="31602"/>
                    <a:pt x="23398" y="33987"/>
                    <a:pt x="23970" y="36349"/>
                  </a:cubicBezTo>
                  <a:cubicBezTo>
                    <a:pt x="22062" y="37160"/>
                    <a:pt x="19916" y="38257"/>
                    <a:pt x="17698" y="39592"/>
                  </a:cubicBezTo>
                  <a:lnTo>
                    <a:pt x="17006" y="39807"/>
                  </a:lnTo>
                  <a:lnTo>
                    <a:pt x="16839" y="40117"/>
                  </a:lnTo>
                  <a:cubicBezTo>
                    <a:pt x="8587" y="45436"/>
                    <a:pt x="2648" y="53926"/>
                    <a:pt x="525" y="63467"/>
                  </a:cubicBezTo>
                  <a:lnTo>
                    <a:pt x="1" y="65971"/>
                  </a:lnTo>
                  <a:lnTo>
                    <a:pt x="2433" y="66543"/>
                  </a:lnTo>
                  <a:cubicBezTo>
                    <a:pt x="5343" y="67226"/>
                    <a:pt x="8312" y="67563"/>
                    <a:pt x="11273" y="67563"/>
                  </a:cubicBezTo>
                  <a:cubicBezTo>
                    <a:pt x="18239" y="67563"/>
                    <a:pt x="25158" y="65698"/>
                    <a:pt x="31149" y="62083"/>
                  </a:cubicBezTo>
                  <a:lnTo>
                    <a:pt x="31245" y="62036"/>
                  </a:lnTo>
                  <a:lnTo>
                    <a:pt x="31507" y="61869"/>
                  </a:lnTo>
                  <a:cubicBezTo>
                    <a:pt x="33558" y="60581"/>
                    <a:pt x="35514" y="59102"/>
                    <a:pt x="37303" y="57409"/>
                  </a:cubicBezTo>
                  <a:cubicBezTo>
                    <a:pt x="39211" y="58959"/>
                    <a:pt x="41309" y="60342"/>
                    <a:pt x="43575" y="61535"/>
                  </a:cubicBezTo>
                  <a:cubicBezTo>
                    <a:pt x="49225" y="64509"/>
                    <a:pt x="55513" y="66032"/>
                    <a:pt x="61791" y="66032"/>
                  </a:cubicBezTo>
                  <a:cubicBezTo>
                    <a:pt x="65531" y="66032"/>
                    <a:pt x="69267" y="65492"/>
                    <a:pt x="72863" y="64397"/>
                  </a:cubicBezTo>
                  <a:lnTo>
                    <a:pt x="75272" y="63657"/>
                  </a:lnTo>
                  <a:lnTo>
                    <a:pt x="74485" y="61201"/>
                  </a:lnTo>
                  <a:cubicBezTo>
                    <a:pt x="71480" y="51661"/>
                    <a:pt x="64587" y="43456"/>
                    <a:pt x="55643" y="38662"/>
                  </a:cubicBezTo>
                  <a:lnTo>
                    <a:pt x="55381" y="38519"/>
                  </a:lnTo>
                  <a:cubicBezTo>
                    <a:pt x="54928" y="38280"/>
                    <a:pt x="54523" y="38066"/>
                    <a:pt x="54069" y="37851"/>
                  </a:cubicBezTo>
                  <a:cubicBezTo>
                    <a:pt x="53688" y="37684"/>
                    <a:pt x="53330" y="37517"/>
                    <a:pt x="52972" y="37350"/>
                  </a:cubicBezTo>
                  <a:lnTo>
                    <a:pt x="52161" y="36993"/>
                  </a:lnTo>
                  <a:cubicBezTo>
                    <a:pt x="51804" y="36849"/>
                    <a:pt x="51446" y="36730"/>
                    <a:pt x="51088" y="36587"/>
                  </a:cubicBezTo>
                  <a:cubicBezTo>
                    <a:pt x="50635" y="36444"/>
                    <a:pt x="50206" y="36253"/>
                    <a:pt x="49752" y="36110"/>
                  </a:cubicBezTo>
                  <a:lnTo>
                    <a:pt x="49323" y="35967"/>
                  </a:lnTo>
                  <a:cubicBezTo>
                    <a:pt x="49156" y="35895"/>
                    <a:pt x="48942" y="35848"/>
                    <a:pt x="48775" y="35776"/>
                  </a:cubicBezTo>
                  <a:cubicBezTo>
                    <a:pt x="49156" y="33343"/>
                    <a:pt x="49299" y="30839"/>
                    <a:pt x="49180" y="28359"/>
                  </a:cubicBezTo>
                  <a:cubicBezTo>
                    <a:pt x="48846" y="20226"/>
                    <a:pt x="45817" y="12236"/>
                    <a:pt x="40618" y="5844"/>
                  </a:cubicBezTo>
                  <a:cubicBezTo>
                    <a:pt x="39425" y="4389"/>
                    <a:pt x="38113" y="2982"/>
                    <a:pt x="36730" y="1694"/>
                  </a:cubicBezTo>
                  <a:lnTo>
                    <a:pt x="34870" y="1"/>
                  </a:lnTo>
                  <a:close/>
                </a:path>
              </a:pathLst>
            </a:custGeom>
            <a:solidFill>
              <a:srgbClr val="AACBD4"/>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5" name="Google Shape;3405;p54"/>
            <p:cNvSpPr/>
            <p:nvPr/>
          </p:nvSpPr>
          <p:spPr>
            <a:xfrm>
              <a:off x="4136425" y="864775"/>
              <a:ext cx="2039225" cy="1840750"/>
            </a:xfrm>
            <a:custGeom>
              <a:rect l="l" t="t" r="r" b="b"/>
              <a:pathLst>
                <a:path w="81569" h="73630" extrusionOk="0">
                  <a:moveTo>
                    <a:pt x="38042" y="7132"/>
                  </a:moveTo>
                  <a:cubicBezTo>
                    <a:pt x="39354" y="8325"/>
                    <a:pt x="40594" y="9636"/>
                    <a:pt x="41691" y="11020"/>
                  </a:cubicBezTo>
                  <a:cubicBezTo>
                    <a:pt x="46509" y="16935"/>
                    <a:pt x="49347" y="24328"/>
                    <a:pt x="49681" y="32032"/>
                  </a:cubicBezTo>
                  <a:cubicBezTo>
                    <a:pt x="49800" y="34775"/>
                    <a:pt x="49586" y="37518"/>
                    <a:pt x="49085" y="40189"/>
                  </a:cubicBezTo>
                  <a:cubicBezTo>
                    <a:pt x="48989" y="40642"/>
                    <a:pt x="49228" y="41095"/>
                    <a:pt x="49609" y="41334"/>
                  </a:cubicBezTo>
                  <a:cubicBezTo>
                    <a:pt x="49681" y="41357"/>
                    <a:pt x="49776" y="41381"/>
                    <a:pt x="49848" y="41429"/>
                  </a:cubicBezTo>
                  <a:cubicBezTo>
                    <a:pt x="50444" y="41572"/>
                    <a:pt x="51040" y="41739"/>
                    <a:pt x="51613" y="41954"/>
                  </a:cubicBezTo>
                  <a:cubicBezTo>
                    <a:pt x="51732" y="41978"/>
                    <a:pt x="51875" y="42049"/>
                    <a:pt x="51994" y="42073"/>
                  </a:cubicBezTo>
                  <a:lnTo>
                    <a:pt x="53258" y="42526"/>
                  </a:lnTo>
                  <a:cubicBezTo>
                    <a:pt x="53569" y="42645"/>
                    <a:pt x="53902" y="42789"/>
                    <a:pt x="54260" y="42908"/>
                  </a:cubicBezTo>
                  <a:cubicBezTo>
                    <a:pt x="54523" y="43027"/>
                    <a:pt x="54761" y="43122"/>
                    <a:pt x="55047" y="43242"/>
                  </a:cubicBezTo>
                  <a:cubicBezTo>
                    <a:pt x="55405" y="43385"/>
                    <a:pt x="55715" y="43528"/>
                    <a:pt x="56049" y="43719"/>
                  </a:cubicBezTo>
                  <a:cubicBezTo>
                    <a:pt x="56478" y="43933"/>
                    <a:pt x="56860" y="44100"/>
                    <a:pt x="57265" y="44315"/>
                  </a:cubicBezTo>
                  <a:cubicBezTo>
                    <a:pt x="57361" y="44339"/>
                    <a:pt x="57456" y="44410"/>
                    <a:pt x="57552" y="44434"/>
                  </a:cubicBezTo>
                  <a:cubicBezTo>
                    <a:pt x="65947" y="48942"/>
                    <a:pt x="72339" y="56574"/>
                    <a:pt x="75129" y="65470"/>
                  </a:cubicBezTo>
                  <a:cubicBezTo>
                    <a:pt x="71769" y="66487"/>
                    <a:pt x="68281" y="66990"/>
                    <a:pt x="64791" y="66990"/>
                  </a:cubicBezTo>
                  <a:cubicBezTo>
                    <a:pt x="58942" y="66990"/>
                    <a:pt x="53084" y="65577"/>
                    <a:pt x="47797" y="62799"/>
                  </a:cubicBezTo>
                  <a:cubicBezTo>
                    <a:pt x="47773" y="62799"/>
                    <a:pt x="47773" y="62775"/>
                    <a:pt x="47725" y="62775"/>
                  </a:cubicBezTo>
                  <a:cubicBezTo>
                    <a:pt x="45316" y="61487"/>
                    <a:pt x="43027" y="59913"/>
                    <a:pt x="40928" y="58124"/>
                  </a:cubicBezTo>
                  <a:cubicBezTo>
                    <a:pt x="40880" y="58053"/>
                    <a:pt x="40809" y="58029"/>
                    <a:pt x="40737" y="57957"/>
                  </a:cubicBezTo>
                  <a:cubicBezTo>
                    <a:pt x="40577" y="57886"/>
                    <a:pt x="40404" y="57848"/>
                    <a:pt x="40233" y="57848"/>
                  </a:cubicBezTo>
                  <a:cubicBezTo>
                    <a:pt x="39943" y="57848"/>
                    <a:pt x="39659" y="57956"/>
                    <a:pt x="39449" y="58196"/>
                  </a:cubicBezTo>
                  <a:lnTo>
                    <a:pt x="39378" y="58267"/>
                  </a:lnTo>
                  <a:lnTo>
                    <a:pt x="39354" y="58291"/>
                  </a:lnTo>
                  <a:cubicBezTo>
                    <a:pt x="37470" y="60175"/>
                    <a:pt x="35371" y="61845"/>
                    <a:pt x="33057" y="63252"/>
                  </a:cubicBezTo>
                  <a:cubicBezTo>
                    <a:pt x="27412" y="66730"/>
                    <a:pt x="20880" y="68527"/>
                    <a:pt x="14276" y="68527"/>
                  </a:cubicBezTo>
                  <a:cubicBezTo>
                    <a:pt x="11506" y="68527"/>
                    <a:pt x="8722" y="68211"/>
                    <a:pt x="5987" y="67569"/>
                  </a:cubicBezTo>
                  <a:cubicBezTo>
                    <a:pt x="8014" y="58434"/>
                    <a:pt x="13738" y="50421"/>
                    <a:pt x="21776" y="45436"/>
                  </a:cubicBezTo>
                  <a:cubicBezTo>
                    <a:pt x="24447" y="43766"/>
                    <a:pt x="26975" y="42526"/>
                    <a:pt x="29122" y="41787"/>
                  </a:cubicBezTo>
                  <a:cubicBezTo>
                    <a:pt x="29170" y="41787"/>
                    <a:pt x="29170" y="41739"/>
                    <a:pt x="29193" y="41739"/>
                  </a:cubicBezTo>
                  <a:cubicBezTo>
                    <a:pt x="29217" y="41739"/>
                    <a:pt x="29241" y="41715"/>
                    <a:pt x="29289" y="41691"/>
                  </a:cubicBezTo>
                  <a:cubicBezTo>
                    <a:pt x="29313" y="41668"/>
                    <a:pt x="29337" y="41668"/>
                    <a:pt x="29360" y="41620"/>
                  </a:cubicBezTo>
                  <a:cubicBezTo>
                    <a:pt x="29408" y="41596"/>
                    <a:pt x="29432" y="41596"/>
                    <a:pt x="29456" y="41572"/>
                  </a:cubicBezTo>
                  <a:cubicBezTo>
                    <a:pt x="29480" y="41548"/>
                    <a:pt x="29527" y="41548"/>
                    <a:pt x="29527" y="41501"/>
                  </a:cubicBezTo>
                  <a:cubicBezTo>
                    <a:pt x="29551" y="41477"/>
                    <a:pt x="29575" y="41453"/>
                    <a:pt x="29575" y="41429"/>
                  </a:cubicBezTo>
                  <a:cubicBezTo>
                    <a:pt x="29599" y="41381"/>
                    <a:pt x="29599" y="41357"/>
                    <a:pt x="29647" y="41334"/>
                  </a:cubicBezTo>
                  <a:cubicBezTo>
                    <a:pt x="29670" y="41310"/>
                    <a:pt x="29670" y="41262"/>
                    <a:pt x="29694" y="41238"/>
                  </a:cubicBezTo>
                  <a:cubicBezTo>
                    <a:pt x="29694" y="41214"/>
                    <a:pt x="29718" y="41191"/>
                    <a:pt x="29718" y="41143"/>
                  </a:cubicBezTo>
                  <a:cubicBezTo>
                    <a:pt x="29718" y="41119"/>
                    <a:pt x="29766" y="41095"/>
                    <a:pt x="29766" y="41071"/>
                  </a:cubicBezTo>
                  <a:cubicBezTo>
                    <a:pt x="29766" y="41024"/>
                    <a:pt x="29790" y="41000"/>
                    <a:pt x="29790" y="40976"/>
                  </a:cubicBezTo>
                  <a:cubicBezTo>
                    <a:pt x="29790" y="40952"/>
                    <a:pt x="29790" y="40904"/>
                    <a:pt x="29814" y="40880"/>
                  </a:cubicBezTo>
                  <a:lnTo>
                    <a:pt x="29814" y="40785"/>
                  </a:lnTo>
                  <a:lnTo>
                    <a:pt x="29814" y="40714"/>
                  </a:lnTo>
                  <a:cubicBezTo>
                    <a:pt x="29814" y="40666"/>
                    <a:pt x="29814" y="40642"/>
                    <a:pt x="29790" y="40594"/>
                  </a:cubicBezTo>
                  <a:lnTo>
                    <a:pt x="29790" y="40523"/>
                  </a:lnTo>
                  <a:cubicBezTo>
                    <a:pt x="29074" y="37923"/>
                    <a:pt x="28645" y="35276"/>
                    <a:pt x="28526" y="32604"/>
                  </a:cubicBezTo>
                  <a:cubicBezTo>
                    <a:pt x="28192" y="23207"/>
                    <a:pt x="31602" y="13953"/>
                    <a:pt x="38042" y="7132"/>
                  </a:cubicBezTo>
                  <a:close/>
                  <a:moveTo>
                    <a:pt x="37780" y="1"/>
                  </a:moveTo>
                  <a:lnTo>
                    <a:pt x="34345" y="3650"/>
                  </a:lnTo>
                  <a:cubicBezTo>
                    <a:pt x="27166" y="11258"/>
                    <a:pt x="23231" y="21585"/>
                    <a:pt x="23469" y="32080"/>
                  </a:cubicBezTo>
                  <a:lnTo>
                    <a:pt x="23469" y="32127"/>
                  </a:lnTo>
                  <a:lnTo>
                    <a:pt x="23493" y="32867"/>
                  </a:lnTo>
                  <a:cubicBezTo>
                    <a:pt x="23589" y="34703"/>
                    <a:pt x="23803" y="36587"/>
                    <a:pt x="24137" y="38400"/>
                  </a:cubicBezTo>
                  <a:cubicBezTo>
                    <a:pt x="22658" y="39092"/>
                    <a:pt x="21108" y="39950"/>
                    <a:pt x="19534" y="40904"/>
                  </a:cubicBezTo>
                  <a:lnTo>
                    <a:pt x="18222" y="41453"/>
                  </a:lnTo>
                  <a:lnTo>
                    <a:pt x="17984" y="41930"/>
                  </a:lnTo>
                  <a:cubicBezTo>
                    <a:pt x="9469" y="47630"/>
                    <a:pt x="3340" y="56503"/>
                    <a:pt x="1122" y="66496"/>
                  </a:cubicBezTo>
                  <a:lnTo>
                    <a:pt x="1" y="71385"/>
                  </a:lnTo>
                  <a:lnTo>
                    <a:pt x="4890" y="72530"/>
                  </a:lnTo>
                  <a:cubicBezTo>
                    <a:pt x="7993" y="73267"/>
                    <a:pt x="11162" y="73629"/>
                    <a:pt x="14322" y="73629"/>
                  </a:cubicBezTo>
                  <a:cubicBezTo>
                    <a:pt x="21798" y="73629"/>
                    <a:pt x="29222" y="71602"/>
                    <a:pt x="35609" y="67712"/>
                  </a:cubicBezTo>
                  <a:lnTo>
                    <a:pt x="35991" y="67498"/>
                  </a:lnTo>
                  <a:lnTo>
                    <a:pt x="36182" y="67354"/>
                  </a:lnTo>
                  <a:cubicBezTo>
                    <a:pt x="37660" y="66400"/>
                    <a:pt x="39115" y="65351"/>
                    <a:pt x="40475" y="64230"/>
                  </a:cubicBezTo>
                  <a:cubicBezTo>
                    <a:pt x="42025" y="65351"/>
                    <a:pt x="43647" y="66377"/>
                    <a:pt x="45388" y="67307"/>
                  </a:cubicBezTo>
                  <a:lnTo>
                    <a:pt x="45436" y="67331"/>
                  </a:lnTo>
                  <a:cubicBezTo>
                    <a:pt x="51467" y="70496"/>
                    <a:pt x="58205" y="72124"/>
                    <a:pt x="64928" y="72124"/>
                  </a:cubicBezTo>
                  <a:cubicBezTo>
                    <a:pt x="68892" y="72124"/>
                    <a:pt x="72851" y="71558"/>
                    <a:pt x="76656" y="70407"/>
                  </a:cubicBezTo>
                  <a:lnTo>
                    <a:pt x="81569" y="68905"/>
                  </a:lnTo>
                  <a:lnTo>
                    <a:pt x="80019" y="63992"/>
                  </a:lnTo>
                  <a:cubicBezTo>
                    <a:pt x="76799" y="53831"/>
                    <a:pt x="69501" y="45078"/>
                    <a:pt x="59960" y="39998"/>
                  </a:cubicBezTo>
                  <a:lnTo>
                    <a:pt x="59913" y="39998"/>
                  </a:lnTo>
                  <a:cubicBezTo>
                    <a:pt x="59841" y="39950"/>
                    <a:pt x="59746" y="39903"/>
                    <a:pt x="59698" y="39879"/>
                  </a:cubicBezTo>
                  <a:lnTo>
                    <a:pt x="59627" y="39831"/>
                  </a:lnTo>
                  <a:cubicBezTo>
                    <a:pt x="59197" y="39593"/>
                    <a:pt x="58672" y="39354"/>
                    <a:pt x="58267" y="39163"/>
                  </a:cubicBezTo>
                  <a:lnTo>
                    <a:pt x="57098" y="38615"/>
                  </a:lnTo>
                  <a:cubicBezTo>
                    <a:pt x="56812" y="38495"/>
                    <a:pt x="56526" y="38376"/>
                    <a:pt x="56240" y="38257"/>
                  </a:cubicBezTo>
                  <a:cubicBezTo>
                    <a:pt x="55882" y="38114"/>
                    <a:pt x="55500" y="37971"/>
                    <a:pt x="55095" y="37804"/>
                  </a:cubicBezTo>
                  <a:cubicBezTo>
                    <a:pt x="54952" y="37756"/>
                    <a:pt x="54785" y="37685"/>
                    <a:pt x="54618" y="37637"/>
                  </a:cubicBezTo>
                  <a:cubicBezTo>
                    <a:pt x="54809" y="35729"/>
                    <a:pt x="54856" y="33797"/>
                    <a:pt x="54785" y="31841"/>
                  </a:cubicBezTo>
                  <a:cubicBezTo>
                    <a:pt x="54427" y="23183"/>
                    <a:pt x="51160" y="14645"/>
                    <a:pt x="45650" y="7848"/>
                  </a:cubicBezTo>
                  <a:cubicBezTo>
                    <a:pt x="44362" y="6273"/>
                    <a:pt x="42979" y="4819"/>
                    <a:pt x="41476" y="3435"/>
                  </a:cubicBezTo>
                  <a:lnTo>
                    <a:pt x="37780" y="1"/>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6" name="Google Shape;3406;p54"/>
            <p:cNvSpPr/>
            <p:nvPr/>
          </p:nvSpPr>
          <p:spPr>
            <a:xfrm>
              <a:off x="3036325" y="3169325"/>
              <a:ext cx="1883025" cy="1689275"/>
            </a:xfrm>
            <a:custGeom>
              <a:rect l="l" t="t" r="r" b="b"/>
              <a:pathLst>
                <a:path w="75321" h="67571" extrusionOk="0">
                  <a:moveTo>
                    <a:pt x="34918" y="1"/>
                  </a:moveTo>
                  <a:lnTo>
                    <a:pt x="33200" y="1837"/>
                  </a:lnTo>
                  <a:cubicBezTo>
                    <a:pt x="26308" y="9112"/>
                    <a:pt x="22611" y="19057"/>
                    <a:pt x="23016" y="29098"/>
                  </a:cubicBezTo>
                  <a:lnTo>
                    <a:pt x="23016" y="29194"/>
                  </a:lnTo>
                  <a:cubicBezTo>
                    <a:pt x="23112" y="31603"/>
                    <a:pt x="23446" y="33988"/>
                    <a:pt x="24018" y="36349"/>
                  </a:cubicBezTo>
                  <a:cubicBezTo>
                    <a:pt x="22110" y="37160"/>
                    <a:pt x="19963" y="38257"/>
                    <a:pt x="17745" y="39593"/>
                  </a:cubicBezTo>
                  <a:lnTo>
                    <a:pt x="17054" y="39807"/>
                  </a:lnTo>
                  <a:lnTo>
                    <a:pt x="16887" y="40141"/>
                  </a:lnTo>
                  <a:cubicBezTo>
                    <a:pt x="8634" y="45436"/>
                    <a:pt x="2696" y="53950"/>
                    <a:pt x="573" y="63491"/>
                  </a:cubicBezTo>
                  <a:lnTo>
                    <a:pt x="1" y="65995"/>
                  </a:lnTo>
                  <a:lnTo>
                    <a:pt x="2457" y="66544"/>
                  </a:lnTo>
                  <a:cubicBezTo>
                    <a:pt x="5352" y="67232"/>
                    <a:pt x="8312" y="67571"/>
                    <a:pt x="11268" y="67571"/>
                  </a:cubicBezTo>
                  <a:cubicBezTo>
                    <a:pt x="18346" y="67571"/>
                    <a:pt x="25395" y="65628"/>
                    <a:pt x="31435" y="61893"/>
                  </a:cubicBezTo>
                  <a:lnTo>
                    <a:pt x="31483" y="61845"/>
                  </a:lnTo>
                  <a:cubicBezTo>
                    <a:pt x="33558" y="60557"/>
                    <a:pt x="35514" y="59078"/>
                    <a:pt x="37303" y="57409"/>
                  </a:cubicBezTo>
                  <a:cubicBezTo>
                    <a:pt x="39211" y="58959"/>
                    <a:pt x="41309" y="60319"/>
                    <a:pt x="43575" y="61511"/>
                  </a:cubicBezTo>
                  <a:cubicBezTo>
                    <a:pt x="49211" y="64486"/>
                    <a:pt x="55492" y="66008"/>
                    <a:pt x="61769" y="66008"/>
                  </a:cubicBezTo>
                  <a:cubicBezTo>
                    <a:pt x="65507" y="66008"/>
                    <a:pt x="69243" y="65468"/>
                    <a:pt x="72840" y="64373"/>
                  </a:cubicBezTo>
                  <a:lnTo>
                    <a:pt x="75320" y="63634"/>
                  </a:lnTo>
                  <a:lnTo>
                    <a:pt x="74533" y="61177"/>
                  </a:lnTo>
                  <a:cubicBezTo>
                    <a:pt x="71528" y="51685"/>
                    <a:pt x="64683" y="43456"/>
                    <a:pt x="55691" y="38639"/>
                  </a:cubicBezTo>
                  <a:lnTo>
                    <a:pt x="55453" y="38519"/>
                  </a:lnTo>
                  <a:cubicBezTo>
                    <a:pt x="55047" y="38281"/>
                    <a:pt x="54594" y="38090"/>
                    <a:pt x="54141" y="37875"/>
                  </a:cubicBezTo>
                  <a:cubicBezTo>
                    <a:pt x="53783" y="37684"/>
                    <a:pt x="53425" y="37518"/>
                    <a:pt x="53068" y="37374"/>
                  </a:cubicBezTo>
                  <a:lnTo>
                    <a:pt x="52281" y="37017"/>
                  </a:lnTo>
                  <a:cubicBezTo>
                    <a:pt x="51923" y="36850"/>
                    <a:pt x="51565" y="36730"/>
                    <a:pt x="51207" y="36587"/>
                  </a:cubicBezTo>
                  <a:cubicBezTo>
                    <a:pt x="50754" y="36444"/>
                    <a:pt x="50301" y="36253"/>
                    <a:pt x="49848" y="36110"/>
                  </a:cubicBezTo>
                  <a:lnTo>
                    <a:pt x="49419" y="35967"/>
                  </a:lnTo>
                  <a:cubicBezTo>
                    <a:pt x="49204" y="35896"/>
                    <a:pt x="48989" y="35848"/>
                    <a:pt x="48822" y="35776"/>
                  </a:cubicBezTo>
                  <a:cubicBezTo>
                    <a:pt x="49204" y="33344"/>
                    <a:pt x="49347" y="30839"/>
                    <a:pt x="49228" y="28359"/>
                  </a:cubicBezTo>
                  <a:cubicBezTo>
                    <a:pt x="48894" y="20226"/>
                    <a:pt x="45865" y="12236"/>
                    <a:pt x="40666" y="5844"/>
                  </a:cubicBezTo>
                  <a:cubicBezTo>
                    <a:pt x="39473" y="4389"/>
                    <a:pt x="38161" y="2982"/>
                    <a:pt x="36778" y="1718"/>
                  </a:cubicBezTo>
                  <a:lnTo>
                    <a:pt x="34918" y="1"/>
                  </a:lnTo>
                  <a:close/>
                </a:path>
              </a:pathLst>
            </a:custGeom>
            <a:solidFill>
              <a:srgbClr val="AACBD4"/>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7" name="Google Shape;3407;p54"/>
            <p:cNvSpPr/>
            <p:nvPr/>
          </p:nvSpPr>
          <p:spPr>
            <a:xfrm>
              <a:off x="2960600" y="3079900"/>
              <a:ext cx="2039825" cy="1840725"/>
            </a:xfrm>
            <a:custGeom>
              <a:rect l="l" t="t" r="r" b="b"/>
              <a:pathLst>
                <a:path w="81593" h="73629" extrusionOk="0">
                  <a:moveTo>
                    <a:pt x="38066" y="7132"/>
                  </a:moveTo>
                  <a:cubicBezTo>
                    <a:pt x="39378" y="8324"/>
                    <a:pt x="40594" y="9636"/>
                    <a:pt x="41715" y="11019"/>
                  </a:cubicBezTo>
                  <a:cubicBezTo>
                    <a:pt x="46533" y="16934"/>
                    <a:pt x="49371" y="24328"/>
                    <a:pt x="49705" y="32031"/>
                  </a:cubicBezTo>
                  <a:cubicBezTo>
                    <a:pt x="49800" y="34774"/>
                    <a:pt x="49609" y="37517"/>
                    <a:pt x="49109" y="40188"/>
                  </a:cubicBezTo>
                  <a:cubicBezTo>
                    <a:pt x="49013" y="40641"/>
                    <a:pt x="49252" y="41095"/>
                    <a:pt x="49633" y="41333"/>
                  </a:cubicBezTo>
                  <a:cubicBezTo>
                    <a:pt x="49705" y="41357"/>
                    <a:pt x="49776" y="41381"/>
                    <a:pt x="49872" y="41405"/>
                  </a:cubicBezTo>
                  <a:cubicBezTo>
                    <a:pt x="50468" y="41572"/>
                    <a:pt x="51064" y="41739"/>
                    <a:pt x="51637" y="41953"/>
                  </a:cubicBezTo>
                  <a:cubicBezTo>
                    <a:pt x="51756" y="41977"/>
                    <a:pt x="51899" y="42049"/>
                    <a:pt x="52018" y="42072"/>
                  </a:cubicBezTo>
                  <a:lnTo>
                    <a:pt x="53282" y="42526"/>
                  </a:lnTo>
                  <a:cubicBezTo>
                    <a:pt x="53592" y="42645"/>
                    <a:pt x="53926" y="42788"/>
                    <a:pt x="54284" y="42907"/>
                  </a:cubicBezTo>
                  <a:cubicBezTo>
                    <a:pt x="54546" y="43026"/>
                    <a:pt x="54785" y="43122"/>
                    <a:pt x="55071" y="43241"/>
                  </a:cubicBezTo>
                  <a:cubicBezTo>
                    <a:pt x="55429" y="43384"/>
                    <a:pt x="55739" y="43527"/>
                    <a:pt x="56073" y="43718"/>
                  </a:cubicBezTo>
                  <a:cubicBezTo>
                    <a:pt x="56478" y="43909"/>
                    <a:pt x="56884" y="44100"/>
                    <a:pt x="57289" y="44314"/>
                  </a:cubicBezTo>
                  <a:cubicBezTo>
                    <a:pt x="57385" y="44338"/>
                    <a:pt x="57480" y="44386"/>
                    <a:pt x="57552" y="44434"/>
                  </a:cubicBezTo>
                  <a:cubicBezTo>
                    <a:pt x="65971" y="48917"/>
                    <a:pt x="72363" y="56550"/>
                    <a:pt x="75153" y="65470"/>
                  </a:cubicBezTo>
                  <a:cubicBezTo>
                    <a:pt x="71792" y="66486"/>
                    <a:pt x="68305" y="66989"/>
                    <a:pt x="64815" y="66989"/>
                  </a:cubicBezTo>
                  <a:cubicBezTo>
                    <a:pt x="58966" y="66989"/>
                    <a:pt x="53108" y="65577"/>
                    <a:pt x="47821" y="62798"/>
                  </a:cubicBezTo>
                  <a:cubicBezTo>
                    <a:pt x="47773" y="62798"/>
                    <a:pt x="47773" y="62751"/>
                    <a:pt x="47749" y="62751"/>
                  </a:cubicBezTo>
                  <a:cubicBezTo>
                    <a:pt x="45340" y="61487"/>
                    <a:pt x="43051" y="59889"/>
                    <a:pt x="40952" y="58100"/>
                  </a:cubicBezTo>
                  <a:cubicBezTo>
                    <a:pt x="40904" y="58052"/>
                    <a:pt x="40832" y="58028"/>
                    <a:pt x="40761" y="57957"/>
                  </a:cubicBezTo>
                  <a:cubicBezTo>
                    <a:pt x="40602" y="57878"/>
                    <a:pt x="40431" y="57837"/>
                    <a:pt x="40261" y="57837"/>
                  </a:cubicBezTo>
                  <a:cubicBezTo>
                    <a:pt x="39970" y="57837"/>
                    <a:pt x="39684" y="57955"/>
                    <a:pt x="39473" y="58195"/>
                  </a:cubicBezTo>
                  <a:lnTo>
                    <a:pt x="39401" y="58267"/>
                  </a:lnTo>
                  <a:lnTo>
                    <a:pt x="39378" y="58291"/>
                  </a:lnTo>
                  <a:cubicBezTo>
                    <a:pt x="37493" y="60175"/>
                    <a:pt x="35395" y="61844"/>
                    <a:pt x="33081" y="63228"/>
                  </a:cubicBezTo>
                  <a:cubicBezTo>
                    <a:pt x="27434" y="66724"/>
                    <a:pt x="20898" y="68526"/>
                    <a:pt x="14292" y="68526"/>
                  </a:cubicBezTo>
                  <a:cubicBezTo>
                    <a:pt x="11524" y="68526"/>
                    <a:pt x="8744" y="68209"/>
                    <a:pt x="6011" y="67569"/>
                  </a:cubicBezTo>
                  <a:cubicBezTo>
                    <a:pt x="8038" y="58434"/>
                    <a:pt x="13762" y="50420"/>
                    <a:pt x="21776" y="45435"/>
                  </a:cubicBezTo>
                  <a:cubicBezTo>
                    <a:pt x="24471" y="43766"/>
                    <a:pt x="26999" y="42526"/>
                    <a:pt x="29146" y="41762"/>
                  </a:cubicBezTo>
                  <a:cubicBezTo>
                    <a:pt x="29170" y="41762"/>
                    <a:pt x="29170" y="41739"/>
                    <a:pt x="29217" y="41739"/>
                  </a:cubicBezTo>
                  <a:cubicBezTo>
                    <a:pt x="29241" y="41739"/>
                    <a:pt x="29265" y="41715"/>
                    <a:pt x="29289" y="41691"/>
                  </a:cubicBezTo>
                  <a:cubicBezTo>
                    <a:pt x="29337" y="41643"/>
                    <a:pt x="29360" y="41643"/>
                    <a:pt x="29384" y="41619"/>
                  </a:cubicBezTo>
                  <a:cubicBezTo>
                    <a:pt x="29408" y="41595"/>
                    <a:pt x="29456" y="41595"/>
                    <a:pt x="29480" y="41572"/>
                  </a:cubicBezTo>
                  <a:cubicBezTo>
                    <a:pt x="29504" y="41524"/>
                    <a:pt x="29527" y="41524"/>
                    <a:pt x="29527" y="41500"/>
                  </a:cubicBezTo>
                  <a:cubicBezTo>
                    <a:pt x="29575" y="41476"/>
                    <a:pt x="29599" y="41452"/>
                    <a:pt x="29599" y="41405"/>
                  </a:cubicBezTo>
                  <a:cubicBezTo>
                    <a:pt x="29623" y="41381"/>
                    <a:pt x="29623" y="41357"/>
                    <a:pt x="29647" y="41333"/>
                  </a:cubicBezTo>
                  <a:cubicBezTo>
                    <a:pt x="29694" y="41285"/>
                    <a:pt x="29694" y="41261"/>
                    <a:pt x="29718" y="41238"/>
                  </a:cubicBezTo>
                  <a:cubicBezTo>
                    <a:pt x="29718" y="41214"/>
                    <a:pt x="29742" y="41166"/>
                    <a:pt x="29742" y="41142"/>
                  </a:cubicBezTo>
                  <a:cubicBezTo>
                    <a:pt x="29742" y="41118"/>
                    <a:pt x="29766" y="41095"/>
                    <a:pt x="29766" y="41047"/>
                  </a:cubicBezTo>
                  <a:cubicBezTo>
                    <a:pt x="29766" y="41023"/>
                    <a:pt x="29814" y="40999"/>
                    <a:pt x="29814" y="40975"/>
                  </a:cubicBezTo>
                  <a:cubicBezTo>
                    <a:pt x="29814" y="40928"/>
                    <a:pt x="29814" y="40904"/>
                    <a:pt x="29837" y="40880"/>
                  </a:cubicBezTo>
                  <a:lnTo>
                    <a:pt x="29837" y="40784"/>
                  </a:lnTo>
                  <a:lnTo>
                    <a:pt x="29837" y="40713"/>
                  </a:lnTo>
                  <a:cubicBezTo>
                    <a:pt x="29837" y="40665"/>
                    <a:pt x="29837" y="40641"/>
                    <a:pt x="29814" y="40594"/>
                  </a:cubicBezTo>
                  <a:lnTo>
                    <a:pt x="29814" y="40522"/>
                  </a:lnTo>
                  <a:cubicBezTo>
                    <a:pt x="29098" y="37922"/>
                    <a:pt x="28669" y="35275"/>
                    <a:pt x="28550" y="32604"/>
                  </a:cubicBezTo>
                  <a:cubicBezTo>
                    <a:pt x="28192" y="23207"/>
                    <a:pt x="31650" y="13953"/>
                    <a:pt x="38066" y="7132"/>
                  </a:cubicBezTo>
                  <a:close/>
                  <a:moveTo>
                    <a:pt x="37827" y="0"/>
                  </a:moveTo>
                  <a:lnTo>
                    <a:pt x="34369" y="3649"/>
                  </a:lnTo>
                  <a:cubicBezTo>
                    <a:pt x="27190" y="11281"/>
                    <a:pt x="23255" y="21633"/>
                    <a:pt x="23493" y="32127"/>
                  </a:cubicBezTo>
                  <a:lnTo>
                    <a:pt x="23493" y="32151"/>
                  </a:lnTo>
                  <a:lnTo>
                    <a:pt x="23517" y="32866"/>
                  </a:lnTo>
                  <a:cubicBezTo>
                    <a:pt x="23613" y="34703"/>
                    <a:pt x="23827" y="36587"/>
                    <a:pt x="24137" y="38399"/>
                  </a:cubicBezTo>
                  <a:cubicBezTo>
                    <a:pt x="22659" y="39115"/>
                    <a:pt x="21108" y="39950"/>
                    <a:pt x="19486" y="40951"/>
                  </a:cubicBezTo>
                  <a:lnTo>
                    <a:pt x="18175" y="41500"/>
                  </a:lnTo>
                  <a:lnTo>
                    <a:pt x="17984" y="41929"/>
                  </a:lnTo>
                  <a:cubicBezTo>
                    <a:pt x="9445" y="47630"/>
                    <a:pt x="3340" y="56502"/>
                    <a:pt x="1098" y="66495"/>
                  </a:cubicBezTo>
                  <a:lnTo>
                    <a:pt x="1" y="71385"/>
                  </a:lnTo>
                  <a:lnTo>
                    <a:pt x="4890" y="72529"/>
                  </a:lnTo>
                  <a:cubicBezTo>
                    <a:pt x="7986" y="73266"/>
                    <a:pt x="11148" y="73629"/>
                    <a:pt x="14301" y="73629"/>
                  </a:cubicBezTo>
                  <a:cubicBezTo>
                    <a:pt x="21762" y="73629"/>
                    <a:pt x="29174" y="71601"/>
                    <a:pt x="35562" y="67712"/>
                  </a:cubicBezTo>
                  <a:lnTo>
                    <a:pt x="35943" y="67521"/>
                  </a:lnTo>
                  <a:lnTo>
                    <a:pt x="36158" y="67354"/>
                  </a:lnTo>
                  <a:cubicBezTo>
                    <a:pt x="37660" y="66400"/>
                    <a:pt x="39115" y="65350"/>
                    <a:pt x="40475" y="64229"/>
                  </a:cubicBezTo>
                  <a:cubicBezTo>
                    <a:pt x="42025" y="65350"/>
                    <a:pt x="43671" y="66376"/>
                    <a:pt x="45412" y="67282"/>
                  </a:cubicBezTo>
                  <a:lnTo>
                    <a:pt x="45459" y="67330"/>
                  </a:lnTo>
                  <a:cubicBezTo>
                    <a:pt x="51463" y="70489"/>
                    <a:pt x="58189" y="72106"/>
                    <a:pt x="64902" y="72106"/>
                  </a:cubicBezTo>
                  <a:cubicBezTo>
                    <a:pt x="68884" y="72106"/>
                    <a:pt x="72861" y="71537"/>
                    <a:pt x="76680" y="70383"/>
                  </a:cubicBezTo>
                  <a:lnTo>
                    <a:pt x="81593" y="68904"/>
                  </a:lnTo>
                  <a:lnTo>
                    <a:pt x="80042" y="63991"/>
                  </a:lnTo>
                  <a:cubicBezTo>
                    <a:pt x="76823" y="53807"/>
                    <a:pt x="69524" y="45078"/>
                    <a:pt x="59984" y="39974"/>
                  </a:cubicBezTo>
                  <a:lnTo>
                    <a:pt x="59913" y="39974"/>
                  </a:lnTo>
                  <a:cubicBezTo>
                    <a:pt x="59865" y="39950"/>
                    <a:pt x="59770" y="39902"/>
                    <a:pt x="59722" y="39854"/>
                  </a:cubicBezTo>
                  <a:lnTo>
                    <a:pt x="59650" y="39830"/>
                  </a:lnTo>
                  <a:cubicBezTo>
                    <a:pt x="59197" y="39592"/>
                    <a:pt x="58696" y="39353"/>
                    <a:pt x="58291" y="39139"/>
                  </a:cubicBezTo>
                  <a:lnTo>
                    <a:pt x="57122" y="38614"/>
                  </a:lnTo>
                  <a:cubicBezTo>
                    <a:pt x="56812" y="38495"/>
                    <a:pt x="56550" y="38376"/>
                    <a:pt x="56264" y="38256"/>
                  </a:cubicBezTo>
                  <a:cubicBezTo>
                    <a:pt x="55906" y="38113"/>
                    <a:pt x="55500" y="37946"/>
                    <a:pt x="55119" y="37803"/>
                  </a:cubicBezTo>
                  <a:cubicBezTo>
                    <a:pt x="54976" y="37755"/>
                    <a:pt x="54785" y="37684"/>
                    <a:pt x="54642" y="37636"/>
                  </a:cubicBezTo>
                  <a:cubicBezTo>
                    <a:pt x="54833" y="35728"/>
                    <a:pt x="54880" y="33772"/>
                    <a:pt x="54785" y="31841"/>
                  </a:cubicBezTo>
                  <a:cubicBezTo>
                    <a:pt x="54427" y="23159"/>
                    <a:pt x="51184" y="14644"/>
                    <a:pt x="45674" y="7847"/>
                  </a:cubicBezTo>
                  <a:cubicBezTo>
                    <a:pt x="44386" y="6273"/>
                    <a:pt x="42979" y="4794"/>
                    <a:pt x="41500" y="3435"/>
                  </a:cubicBezTo>
                  <a:lnTo>
                    <a:pt x="37827"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8" name="Google Shape;3408;p54"/>
            <p:cNvSpPr/>
            <p:nvPr/>
          </p:nvSpPr>
          <p:spPr>
            <a:xfrm>
              <a:off x="4219300" y="2881675"/>
              <a:ext cx="1880025" cy="1684725"/>
            </a:xfrm>
            <a:custGeom>
              <a:rect l="l" t="t" r="r" b="b"/>
              <a:pathLst>
                <a:path w="75201" h="67389" extrusionOk="0">
                  <a:moveTo>
                    <a:pt x="63972" y="0"/>
                  </a:moveTo>
                  <a:cubicBezTo>
                    <a:pt x="56881" y="0"/>
                    <a:pt x="49817" y="1938"/>
                    <a:pt x="43766" y="5663"/>
                  </a:cubicBezTo>
                  <a:lnTo>
                    <a:pt x="43719" y="5735"/>
                  </a:lnTo>
                  <a:cubicBezTo>
                    <a:pt x="41644" y="7023"/>
                    <a:pt x="39688" y="8502"/>
                    <a:pt x="37899" y="10171"/>
                  </a:cubicBezTo>
                  <a:cubicBezTo>
                    <a:pt x="35991" y="8621"/>
                    <a:pt x="33940" y="7285"/>
                    <a:pt x="31817" y="6140"/>
                  </a:cubicBezTo>
                  <a:lnTo>
                    <a:pt x="31603" y="6069"/>
                  </a:lnTo>
                  <a:cubicBezTo>
                    <a:pt x="25994" y="3078"/>
                    <a:pt x="19713" y="1562"/>
                    <a:pt x="13439" y="1562"/>
                  </a:cubicBezTo>
                  <a:cubicBezTo>
                    <a:pt x="10109" y="1562"/>
                    <a:pt x="6780" y="1989"/>
                    <a:pt x="3554" y="2849"/>
                  </a:cubicBezTo>
                  <a:lnTo>
                    <a:pt x="3435" y="2778"/>
                  </a:lnTo>
                  <a:lnTo>
                    <a:pt x="2457" y="3135"/>
                  </a:lnTo>
                  <a:lnTo>
                    <a:pt x="1" y="3875"/>
                  </a:lnTo>
                  <a:lnTo>
                    <a:pt x="788" y="6331"/>
                  </a:lnTo>
                  <a:cubicBezTo>
                    <a:pt x="3793" y="15919"/>
                    <a:pt x="10686" y="24195"/>
                    <a:pt x="19677" y="28965"/>
                  </a:cubicBezTo>
                  <a:cubicBezTo>
                    <a:pt x="21919" y="30158"/>
                    <a:pt x="24233" y="31112"/>
                    <a:pt x="26665" y="31827"/>
                  </a:cubicBezTo>
                  <a:cubicBezTo>
                    <a:pt x="26308" y="34260"/>
                    <a:pt x="26141" y="36741"/>
                    <a:pt x="26260" y="39221"/>
                  </a:cubicBezTo>
                  <a:cubicBezTo>
                    <a:pt x="26713" y="49238"/>
                    <a:pt x="31245" y="58921"/>
                    <a:pt x="38710" y="65743"/>
                  </a:cubicBezTo>
                  <a:lnTo>
                    <a:pt x="40523" y="67388"/>
                  </a:lnTo>
                  <a:lnTo>
                    <a:pt x="42240" y="65576"/>
                  </a:lnTo>
                  <a:cubicBezTo>
                    <a:pt x="49085" y="58325"/>
                    <a:pt x="52782" y="48427"/>
                    <a:pt x="52376" y="38410"/>
                  </a:cubicBezTo>
                  <a:lnTo>
                    <a:pt x="52376" y="38052"/>
                  </a:lnTo>
                  <a:lnTo>
                    <a:pt x="52352" y="37957"/>
                  </a:lnTo>
                  <a:cubicBezTo>
                    <a:pt x="52233" y="35596"/>
                    <a:pt x="51899" y="33211"/>
                    <a:pt x="51351" y="30921"/>
                  </a:cubicBezTo>
                  <a:cubicBezTo>
                    <a:pt x="53569" y="30086"/>
                    <a:pt x="55715" y="29013"/>
                    <a:pt x="57743" y="27749"/>
                  </a:cubicBezTo>
                  <a:lnTo>
                    <a:pt x="57981" y="27606"/>
                  </a:lnTo>
                  <a:cubicBezTo>
                    <a:pt x="66424" y="22311"/>
                    <a:pt x="72506" y="13725"/>
                    <a:pt x="74652" y="4042"/>
                  </a:cubicBezTo>
                  <a:lnTo>
                    <a:pt x="75201" y="1585"/>
                  </a:lnTo>
                  <a:lnTo>
                    <a:pt x="72744" y="1013"/>
                  </a:lnTo>
                  <a:cubicBezTo>
                    <a:pt x="69862" y="334"/>
                    <a:pt x="66915" y="0"/>
                    <a:pt x="63972" y="0"/>
                  </a:cubicBezTo>
                  <a:close/>
                </a:path>
              </a:pathLst>
            </a:custGeom>
            <a:solidFill>
              <a:srgbClr val="AACBD4"/>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09" name="Google Shape;3409;p54"/>
            <p:cNvSpPr/>
            <p:nvPr/>
          </p:nvSpPr>
          <p:spPr>
            <a:xfrm>
              <a:off x="4140000" y="2818275"/>
              <a:ext cx="2035050" cy="1836975"/>
            </a:xfrm>
            <a:custGeom>
              <a:rect l="l" t="t" r="r" b="b"/>
              <a:pathLst>
                <a:path w="81402" h="73479" extrusionOk="0">
                  <a:moveTo>
                    <a:pt x="67078" y="5094"/>
                  </a:moveTo>
                  <a:cubicBezTo>
                    <a:pt x="69844" y="5094"/>
                    <a:pt x="72620" y="5411"/>
                    <a:pt x="75344" y="6053"/>
                  </a:cubicBezTo>
                  <a:cubicBezTo>
                    <a:pt x="73317" y="15188"/>
                    <a:pt x="67640" y="23201"/>
                    <a:pt x="59579" y="28186"/>
                  </a:cubicBezTo>
                  <a:cubicBezTo>
                    <a:pt x="57385" y="29546"/>
                    <a:pt x="54952" y="30690"/>
                    <a:pt x="52495" y="31549"/>
                  </a:cubicBezTo>
                  <a:cubicBezTo>
                    <a:pt x="52257" y="31644"/>
                    <a:pt x="52066" y="31788"/>
                    <a:pt x="51947" y="32002"/>
                  </a:cubicBezTo>
                  <a:cubicBezTo>
                    <a:pt x="51899" y="32026"/>
                    <a:pt x="51851" y="32098"/>
                    <a:pt x="51804" y="32145"/>
                  </a:cubicBezTo>
                  <a:cubicBezTo>
                    <a:pt x="51684" y="32384"/>
                    <a:pt x="51684" y="32646"/>
                    <a:pt x="51780" y="32932"/>
                  </a:cubicBezTo>
                  <a:cubicBezTo>
                    <a:pt x="51780" y="32956"/>
                    <a:pt x="51804" y="32956"/>
                    <a:pt x="51804" y="32980"/>
                  </a:cubicBezTo>
                  <a:lnTo>
                    <a:pt x="51804" y="33052"/>
                  </a:lnTo>
                  <a:cubicBezTo>
                    <a:pt x="52519" y="35627"/>
                    <a:pt x="52925" y="38323"/>
                    <a:pt x="53044" y="40994"/>
                  </a:cubicBezTo>
                  <a:cubicBezTo>
                    <a:pt x="53449" y="50415"/>
                    <a:pt x="50015" y="59597"/>
                    <a:pt x="43599" y="66395"/>
                  </a:cubicBezTo>
                  <a:cubicBezTo>
                    <a:pt x="36635" y="60026"/>
                    <a:pt x="32389" y="51059"/>
                    <a:pt x="31984" y="41614"/>
                  </a:cubicBezTo>
                  <a:cubicBezTo>
                    <a:pt x="31865" y="38967"/>
                    <a:pt x="32032" y="36343"/>
                    <a:pt x="32509" y="33767"/>
                  </a:cubicBezTo>
                  <a:cubicBezTo>
                    <a:pt x="32580" y="33481"/>
                    <a:pt x="32509" y="33242"/>
                    <a:pt x="32366" y="33004"/>
                  </a:cubicBezTo>
                  <a:cubicBezTo>
                    <a:pt x="32294" y="32718"/>
                    <a:pt x="32103" y="32408"/>
                    <a:pt x="31817" y="32265"/>
                  </a:cubicBezTo>
                  <a:cubicBezTo>
                    <a:pt x="31769" y="32241"/>
                    <a:pt x="31674" y="32217"/>
                    <a:pt x="31626" y="32169"/>
                  </a:cubicBezTo>
                  <a:cubicBezTo>
                    <a:pt x="29003" y="31454"/>
                    <a:pt x="26451" y="30476"/>
                    <a:pt x="24066" y="29188"/>
                  </a:cubicBezTo>
                  <a:cubicBezTo>
                    <a:pt x="15647" y="24728"/>
                    <a:pt x="9255" y="17072"/>
                    <a:pt x="6416" y="8056"/>
                  </a:cubicBezTo>
                  <a:lnTo>
                    <a:pt x="6464" y="8056"/>
                  </a:lnTo>
                  <a:cubicBezTo>
                    <a:pt x="9772" y="7077"/>
                    <a:pt x="13200" y="6591"/>
                    <a:pt x="16631" y="6591"/>
                  </a:cubicBezTo>
                  <a:cubicBezTo>
                    <a:pt x="22477" y="6591"/>
                    <a:pt x="28330" y="8004"/>
                    <a:pt x="33606" y="10799"/>
                  </a:cubicBezTo>
                  <a:cubicBezTo>
                    <a:pt x="33677" y="10823"/>
                    <a:pt x="33725" y="10847"/>
                    <a:pt x="33821" y="10895"/>
                  </a:cubicBezTo>
                  <a:cubicBezTo>
                    <a:pt x="36182" y="12135"/>
                    <a:pt x="38447" y="13685"/>
                    <a:pt x="40475" y="15474"/>
                  </a:cubicBezTo>
                  <a:cubicBezTo>
                    <a:pt x="40522" y="15545"/>
                    <a:pt x="40594" y="15569"/>
                    <a:pt x="40689" y="15617"/>
                  </a:cubicBezTo>
                  <a:cubicBezTo>
                    <a:pt x="40844" y="15699"/>
                    <a:pt x="41021" y="15743"/>
                    <a:pt x="41196" y="15743"/>
                  </a:cubicBezTo>
                  <a:cubicBezTo>
                    <a:pt x="41480" y="15743"/>
                    <a:pt x="41762" y="15629"/>
                    <a:pt x="41953" y="15378"/>
                  </a:cubicBezTo>
                  <a:cubicBezTo>
                    <a:pt x="42001" y="15355"/>
                    <a:pt x="42001" y="15331"/>
                    <a:pt x="42025" y="15331"/>
                  </a:cubicBezTo>
                  <a:lnTo>
                    <a:pt x="42049" y="15307"/>
                  </a:lnTo>
                  <a:cubicBezTo>
                    <a:pt x="43933" y="13423"/>
                    <a:pt x="46056" y="11753"/>
                    <a:pt x="48345" y="10346"/>
                  </a:cubicBezTo>
                  <a:cubicBezTo>
                    <a:pt x="53971" y="6886"/>
                    <a:pt x="60496" y="5094"/>
                    <a:pt x="67078" y="5094"/>
                  </a:cubicBezTo>
                  <a:close/>
                  <a:moveTo>
                    <a:pt x="67104" y="0"/>
                  </a:moveTo>
                  <a:cubicBezTo>
                    <a:pt x="59562" y="0"/>
                    <a:pt x="52061" y="2060"/>
                    <a:pt x="45603" y="6029"/>
                  </a:cubicBezTo>
                  <a:lnTo>
                    <a:pt x="45531" y="6053"/>
                  </a:lnTo>
                  <a:cubicBezTo>
                    <a:pt x="43933" y="7055"/>
                    <a:pt x="42383" y="8176"/>
                    <a:pt x="40952" y="9368"/>
                  </a:cubicBezTo>
                  <a:cubicBezTo>
                    <a:pt x="39425" y="8271"/>
                    <a:pt x="37804" y="7245"/>
                    <a:pt x="36182" y="6387"/>
                  </a:cubicBezTo>
                  <a:lnTo>
                    <a:pt x="35943" y="6268"/>
                  </a:lnTo>
                  <a:cubicBezTo>
                    <a:pt x="29957" y="3113"/>
                    <a:pt x="23224" y="1494"/>
                    <a:pt x="16498" y="1494"/>
                  </a:cubicBezTo>
                  <a:cubicBezTo>
                    <a:pt x="13308" y="1494"/>
                    <a:pt x="10120" y="1858"/>
                    <a:pt x="7013" y="2595"/>
                  </a:cubicBezTo>
                  <a:lnTo>
                    <a:pt x="6870" y="2523"/>
                  </a:lnTo>
                  <a:lnTo>
                    <a:pt x="4890" y="3143"/>
                  </a:lnTo>
                  <a:lnTo>
                    <a:pt x="4866" y="3143"/>
                  </a:lnTo>
                  <a:lnTo>
                    <a:pt x="1" y="4670"/>
                  </a:lnTo>
                  <a:lnTo>
                    <a:pt x="1527" y="9511"/>
                  </a:lnTo>
                  <a:cubicBezTo>
                    <a:pt x="4747" y="19767"/>
                    <a:pt x="12045" y="28544"/>
                    <a:pt x="21657" y="33648"/>
                  </a:cubicBezTo>
                  <a:cubicBezTo>
                    <a:pt x="23374" y="34554"/>
                    <a:pt x="25211" y="35365"/>
                    <a:pt x="27047" y="36033"/>
                  </a:cubicBezTo>
                  <a:cubicBezTo>
                    <a:pt x="26880" y="37869"/>
                    <a:pt x="26809" y="39754"/>
                    <a:pt x="26904" y="41638"/>
                  </a:cubicBezTo>
                  <a:lnTo>
                    <a:pt x="26904" y="41781"/>
                  </a:lnTo>
                  <a:cubicBezTo>
                    <a:pt x="27381" y="52490"/>
                    <a:pt x="32246" y="62793"/>
                    <a:pt x="40165" y="70067"/>
                  </a:cubicBezTo>
                  <a:lnTo>
                    <a:pt x="43862" y="73478"/>
                  </a:lnTo>
                  <a:lnTo>
                    <a:pt x="47296" y="69805"/>
                  </a:lnTo>
                  <a:cubicBezTo>
                    <a:pt x="54594" y="62054"/>
                    <a:pt x="58529" y="51464"/>
                    <a:pt x="58124" y="40755"/>
                  </a:cubicBezTo>
                  <a:lnTo>
                    <a:pt x="58124" y="40708"/>
                  </a:lnTo>
                  <a:cubicBezTo>
                    <a:pt x="58029" y="38776"/>
                    <a:pt x="57814" y="36868"/>
                    <a:pt x="57456" y="34960"/>
                  </a:cubicBezTo>
                  <a:cubicBezTo>
                    <a:pt x="59126" y="34196"/>
                    <a:pt x="60700" y="33362"/>
                    <a:pt x="62250" y="32408"/>
                  </a:cubicBezTo>
                  <a:lnTo>
                    <a:pt x="62703" y="32145"/>
                  </a:lnTo>
                  <a:lnTo>
                    <a:pt x="62727" y="32121"/>
                  </a:lnTo>
                  <a:cubicBezTo>
                    <a:pt x="71647" y="26421"/>
                    <a:pt x="78039" y="17334"/>
                    <a:pt x="80329" y="7078"/>
                  </a:cubicBezTo>
                  <a:lnTo>
                    <a:pt x="81402" y="2237"/>
                  </a:lnTo>
                  <a:lnTo>
                    <a:pt x="76513" y="1092"/>
                  </a:lnTo>
                  <a:cubicBezTo>
                    <a:pt x="73418" y="361"/>
                    <a:pt x="70257" y="0"/>
                    <a:pt x="67104" y="0"/>
                  </a:cubicBez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10" name="Google Shape;3410;p54"/>
            <p:cNvSpPr/>
            <p:nvPr/>
          </p:nvSpPr>
          <p:spPr>
            <a:xfrm>
              <a:off x="3478150" y="2326825"/>
              <a:ext cx="830025" cy="942700"/>
            </a:xfrm>
            <a:custGeom>
              <a:rect l="l" t="t" r="r" b="b"/>
              <a:pathLst>
                <a:path w="33201" h="37708" extrusionOk="0">
                  <a:moveTo>
                    <a:pt x="16338" y="0"/>
                  </a:moveTo>
                  <a:lnTo>
                    <a:pt x="14716" y="1622"/>
                  </a:lnTo>
                  <a:cubicBezTo>
                    <a:pt x="14144" y="2194"/>
                    <a:pt x="11664" y="4222"/>
                    <a:pt x="11187" y="4579"/>
                  </a:cubicBezTo>
                  <a:cubicBezTo>
                    <a:pt x="9946" y="5533"/>
                    <a:pt x="8468" y="6464"/>
                    <a:pt x="6917" y="7298"/>
                  </a:cubicBezTo>
                  <a:cubicBezTo>
                    <a:pt x="6607" y="7465"/>
                    <a:pt x="4127" y="8586"/>
                    <a:pt x="1957" y="9540"/>
                  </a:cubicBezTo>
                  <a:lnTo>
                    <a:pt x="1" y="10399"/>
                  </a:lnTo>
                  <a:lnTo>
                    <a:pt x="525" y="12474"/>
                  </a:lnTo>
                  <a:cubicBezTo>
                    <a:pt x="1050" y="14692"/>
                    <a:pt x="1384" y="17077"/>
                    <a:pt x="1503" y="19629"/>
                  </a:cubicBezTo>
                  <a:cubicBezTo>
                    <a:pt x="1599" y="22014"/>
                    <a:pt x="1480" y="24399"/>
                    <a:pt x="1074" y="26760"/>
                  </a:cubicBezTo>
                  <a:lnTo>
                    <a:pt x="812" y="28549"/>
                  </a:lnTo>
                  <a:lnTo>
                    <a:pt x="2434" y="29384"/>
                  </a:lnTo>
                  <a:cubicBezTo>
                    <a:pt x="2696" y="29527"/>
                    <a:pt x="2744" y="29527"/>
                    <a:pt x="4151" y="29980"/>
                  </a:cubicBezTo>
                  <a:cubicBezTo>
                    <a:pt x="4437" y="30076"/>
                    <a:pt x="4628" y="30123"/>
                    <a:pt x="4699" y="30171"/>
                  </a:cubicBezTo>
                  <a:cubicBezTo>
                    <a:pt x="5296" y="30362"/>
                    <a:pt x="5892" y="30600"/>
                    <a:pt x="6488" y="30839"/>
                  </a:cubicBezTo>
                  <a:cubicBezTo>
                    <a:pt x="7585" y="31316"/>
                    <a:pt x="8563" y="31769"/>
                    <a:pt x="9469" y="32246"/>
                  </a:cubicBezTo>
                  <a:cubicBezTo>
                    <a:pt x="9589" y="32317"/>
                    <a:pt x="9732" y="32389"/>
                    <a:pt x="9851" y="32461"/>
                  </a:cubicBezTo>
                  <a:cubicBezTo>
                    <a:pt x="10829" y="32985"/>
                    <a:pt x="11831" y="33582"/>
                    <a:pt x="12785" y="34249"/>
                  </a:cubicBezTo>
                  <a:cubicBezTo>
                    <a:pt x="13023" y="34392"/>
                    <a:pt x="14335" y="35370"/>
                    <a:pt x="15098" y="35967"/>
                  </a:cubicBezTo>
                  <a:cubicBezTo>
                    <a:pt x="15885" y="36563"/>
                    <a:pt x="15885" y="36563"/>
                    <a:pt x="16052" y="36658"/>
                  </a:cubicBezTo>
                  <a:lnTo>
                    <a:pt x="18056" y="37708"/>
                  </a:lnTo>
                  <a:lnTo>
                    <a:pt x="19367" y="35895"/>
                  </a:lnTo>
                  <a:cubicBezTo>
                    <a:pt x="20822" y="33868"/>
                    <a:pt x="26904" y="29861"/>
                    <a:pt x="30887" y="28740"/>
                  </a:cubicBezTo>
                  <a:lnTo>
                    <a:pt x="33200" y="28072"/>
                  </a:lnTo>
                  <a:lnTo>
                    <a:pt x="32676" y="25759"/>
                  </a:lnTo>
                  <a:cubicBezTo>
                    <a:pt x="32270" y="23803"/>
                    <a:pt x="32223" y="21585"/>
                    <a:pt x="32127" y="19438"/>
                  </a:cubicBezTo>
                  <a:cubicBezTo>
                    <a:pt x="32103" y="19009"/>
                    <a:pt x="32103" y="18603"/>
                    <a:pt x="32056" y="18198"/>
                  </a:cubicBezTo>
                  <a:lnTo>
                    <a:pt x="32056" y="18055"/>
                  </a:lnTo>
                  <a:cubicBezTo>
                    <a:pt x="31984" y="15670"/>
                    <a:pt x="32127" y="13309"/>
                    <a:pt x="32509" y="10995"/>
                  </a:cubicBezTo>
                  <a:lnTo>
                    <a:pt x="32867" y="8825"/>
                  </a:lnTo>
                  <a:lnTo>
                    <a:pt x="30744" y="8157"/>
                  </a:lnTo>
                  <a:cubicBezTo>
                    <a:pt x="28931" y="7561"/>
                    <a:pt x="27643" y="7060"/>
                    <a:pt x="27381" y="6941"/>
                  </a:cubicBezTo>
                  <a:lnTo>
                    <a:pt x="25688" y="6034"/>
                  </a:lnTo>
                  <a:lnTo>
                    <a:pt x="24495" y="5414"/>
                  </a:lnTo>
                  <a:cubicBezTo>
                    <a:pt x="22229" y="4198"/>
                    <a:pt x="20011" y="2981"/>
                    <a:pt x="18127" y="1455"/>
                  </a:cubicBezTo>
                  <a:lnTo>
                    <a:pt x="16338" y="0"/>
                  </a:lnTo>
                  <a:close/>
                </a:path>
              </a:pathLst>
            </a:custGeom>
            <a:solidFill>
              <a:srgbClr val="0E3366"/>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11" name="Google Shape;3411;p54"/>
            <p:cNvSpPr/>
            <p:nvPr/>
          </p:nvSpPr>
          <p:spPr>
            <a:xfrm>
              <a:off x="3403025" y="2241550"/>
              <a:ext cx="979075" cy="1109075"/>
            </a:xfrm>
            <a:custGeom>
              <a:rect l="l" t="t" r="r" b="b"/>
              <a:pathLst>
                <a:path w="39163" h="44363" extrusionOk="0">
                  <a:moveTo>
                    <a:pt x="19510" y="6869"/>
                  </a:moveTo>
                  <a:cubicBezTo>
                    <a:pt x="21561" y="8563"/>
                    <a:pt x="23923" y="9851"/>
                    <a:pt x="26284" y="11091"/>
                  </a:cubicBezTo>
                  <a:cubicBezTo>
                    <a:pt x="26665" y="11306"/>
                    <a:pt x="27071" y="11496"/>
                    <a:pt x="27476" y="11711"/>
                  </a:cubicBezTo>
                  <a:cubicBezTo>
                    <a:pt x="28025" y="12021"/>
                    <a:pt x="28621" y="12355"/>
                    <a:pt x="29193" y="12641"/>
                  </a:cubicBezTo>
                  <a:cubicBezTo>
                    <a:pt x="29384" y="12737"/>
                    <a:pt x="30863" y="13357"/>
                    <a:pt x="32962" y="14025"/>
                  </a:cubicBezTo>
                  <a:cubicBezTo>
                    <a:pt x="32533" y="16553"/>
                    <a:pt x="32389" y="19152"/>
                    <a:pt x="32485" y="21704"/>
                  </a:cubicBezTo>
                  <a:lnTo>
                    <a:pt x="32485" y="21728"/>
                  </a:lnTo>
                  <a:cubicBezTo>
                    <a:pt x="32509" y="22134"/>
                    <a:pt x="32509" y="22539"/>
                    <a:pt x="32533" y="22921"/>
                  </a:cubicBezTo>
                  <a:cubicBezTo>
                    <a:pt x="32628" y="25187"/>
                    <a:pt x="32723" y="27548"/>
                    <a:pt x="33153" y="29694"/>
                  </a:cubicBezTo>
                  <a:cubicBezTo>
                    <a:pt x="28812" y="30911"/>
                    <a:pt x="22134" y="35180"/>
                    <a:pt x="20250" y="37827"/>
                  </a:cubicBezTo>
                  <a:cubicBezTo>
                    <a:pt x="20226" y="37827"/>
                    <a:pt x="17483" y="35752"/>
                    <a:pt x="17221" y="35562"/>
                  </a:cubicBezTo>
                  <a:cubicBezTo>
                    <a:pt x="16195" y="34894"/>
                    <a:pt x="15146" y="34226"/>
                    <a:pt x="14072" y="33653"/>
                  </a:cubicBezTo>
                  <a:cubicBezTo>
                    <a:pt x="13929" y="33582"/>
                    <a:pt x="13810" y="33510"/>
                    <a:pt x="13667" y="33415"/>
                  </a:cubicBezTo>
                  <a:cubicBezTo>
                    <a:pt x="12617" y="32866"/>
                    <a:pt x="11544" y="32389"/>
                    <a:pt x="10447" y="31936"/>
                  </a:cubicBezTo>
                  <a:cubicBezTo>
                    <a:pt x="9827" y="31674"/>
                    <a:pt x="9159" y="31435"/>
                    <a:pt x="8539" y="31221"/>
                  </a:cubicBezTo>
                  <a:cubicBezTo>
                    <a:pt x="8396" y="31149"/>
                    <a:pt x="6679" y="30648"/>
                    <a:pt x="6631" y="30624"/>
                  </a:cubicBezTo>
                  <a:cubicBezTo>
                    <a:pt x="7036" y="28120"/>
                    <a:pt x="7156" y="25544"/>
                    <a:pt x="7036" y="22992"/>
                  </a:cubicBezTo>
                  <a:cubicBezTo>
                    <a:pt x="6917" y="20273"/>
                    <a:pt x="6559" y="17674"/>
                    <a:pt x="5963" y="15336"/>
                  </a:cubicBezTo>
                  <a:cubicBezTo>
                    <a:pt x="5963" y="15336"/>
                    <a:pt x="10686" y="13237"/>
                    <a:pt x="11091" y="13023"/>
                  </a:cubicBezTo>
                  <a:cubicBezTo>
                    <a:pt x="12713" y="12164"/>
                    <a:pt x="14263" y="11186"/>
                    <a:pt x="15718" y="10089"/>
                  </a:cubicBezTo>
                  <a:cubicBezTo>
                    <a:pt x="16171" y="9684"/>
                    <a:pt x="18819" y="7537"/>
                    <a:pt x="19510" y="6869"/>
                  </a:cubicBezTo>
                  <a:close/>
                  <a:moveTo>
                    <a:pt x="19152" y="0"/>
                  </a:moveTo>
                  <a:lnTo>
                    <a:pt x="15909" y="3244"/>
                  </a:lnTo>
                  <a:cubicBezTo>
                    <a:pt x="15432" y="3697"/>
                    <a:pt x="13166" y="5605"/>
                    <a:pt x="12641" y="5963"/>
                  </a:cubicBezTo>
                  <a:cubicBezTo>
                    <a:pt x="11520" y="6822"/>
                    <a:pt x="10209" y="7656"/>
                    <a:pt x="8754" y="8444"/>
                  </a:cubicBezTo>
                  <a:cubicBezTo>
                    <a:pt x="8277" y="8682"/>
                    <a:pt x="5892" y="9731"/>
                    <a:pt x="3912" y="10614"/>
                  </a:cubicBezTo>
                  <a:lnTo>
                    <a:pt x="1" y="12355"/>
                  </a:lnTo>
                  <a:lnTo>
                    <a:pt x="1026" y="16481"/>
                  </a:lnTo>
                  <a:cubicBezTo>
                    <a:pt x="1527" y="18508"/>
                    <a:pt x="1837" y="20750"/>
                    <a:pt x="1956" y="23135"/>
                  </a:cubicBezTo>
                  <a:cubicBezTo>
                    <a:pt x="2028" y="25354"/>
                    <a:pt x="1909" y="27572"/>
                    <a:pt x="1599" y="29718"/>
                  </a:cubicBezTo>
                  <a:lnTo>
                    <a:pt x="1026" y="33343"/>
                  </a:lnTo>
                  <a:lnTo>
                    <a:pt x="4246" y="35037"/>
                  </a:lnTo>
                  <a:cubicBezTo>
                    <a:pt x="4723" y="35275"/>
                    <a:pt x="4890" y="35323"/>
                    <a:pt x="6369" y="35800"/>
                  </a:cubicBezTo>
                  <a:cubicBezTo>
                    <a:pt x="6607" y="35872"/>
                    <a:pt x="6774" y="35919"/>
                    <a:pt x="6893" y="35991"/>
                  </a:cubicBezTo>
                  <a:cubicBezTo>
                    <a:pt x="7442" y="36158"/>
                    <a:pt x="7991" y="36372"/>
                    <a:pt x="8539" y="36611"/>
                  </a:cubicBezTo>
                  <a:cubicBezTo>
                    <a:pt x="9588" y="37040"/>
                    <a:pt x="10471" y="37446"/>
                    <a:pt x="11306" y="37899"/>
                  </a:cubicBezTo>
                  <a:lnTo>
                    <a:pt x="11663" y="38066"/>
                  </a:lnTo>
                  <a:cubicBezTo>
                    <a:pt x="12570" y="38591"/>
                    <a:pt x="13452" y="39115"/>
                    <a:pt x="14359" y="39711"/>
                  </a:cubicBezTo>
                  <a:cubicBezTo>
                    <a:pt x="14645" y="39926"/>
                    <a:pt x="15980" y="40928"/>
                    <a:pt x="16553" y="41357"/>
                  </a:cubicBezTo>
                  <a:cubicBezTo>
                    <a:pt x="17507" y="42073"/>
                    <a:pt x="17531" y="42097"/>
                    <a:pt x="17888" y="42287"/>
                  </a:cubicBezTo>
                  <a:lnTo>
                    <a:pt x="21824" y="44362"/>
                  </a:lnTo>
                  <a:lnTo>
                    <a:pt x="24423" y="40761"/>
                  </a:lnTo>
                  <a:cubicBezTo>
                    <a:pt x="25497" y="39258"/>
                    <a:pt x="31006" y="35562"/>
                    <a:pt x="34584" y="34560"/>
                  </a:cubicBezTo>
                  <a:lnTo>
                    <a:pt x="39163" y="33248"/>
                  </a:lnTo>
                  <a:lnTo>
                    <a:pt x="38161" y="28597"/>
                  </a:lnTo>
                  <a:cubicBezTo>
                    <a:pt x="37803" y="26856"/>
                    <a:pt x="37732" y="24757"/>
                    <a:pt x="37660" y="22730"/>
                  </a:cubicBezTo>
                  <a:cubicBezTo>
                    <a:pt x="37660" y="22301"/>
                    <a:pt x="37637" y="21919"/>
                    <a:pt x="37613" y="21490"/>
                  </a:cubicBezTo>
                  <a:lnTo>
                    <a:pt x="37613" y="21347"/>
                  </a:lnTo>
                  <a:lnTo>
                    <a:pt x="37613" y="21251"/>
                  </a:lnTo>
                  <a:cubicBezTo>
                    <a:pt x="37517" y="19081"/>
                    <a:pt x="37660" y="16910"/>
                    <a:pt x="38018" y="14788"/>
                  </a:cubicBezTo>
                  <a:lnTo>
                    <a:pt x="38734" y="10447"/>
                  </a:lnTo>
                  <a:lnTo>
                    <a:pt x="34536" y="9088"/>
                  </a:lnTo>
                  <a:cubicBezTo>
                    <a:pt x="33010" y="8611"/>
                    <a:pt x="31889" y="8181"/>
                    <a:pt x="31483" y="8014"/>
                  </a:cubicBezTo>
                  <a:cubicBezTo>
                    <a:pt x="30958" y="7728"/>
                    <a:pt x="30410" y="7418"/>
                    <a:pt x="29885" y="7156"/>
                  </a:cubicBezTo>
                  <a:lnTo>
                    <a:pt x="29289" y="6822"/>
                  </a:lnTo>
                  <a:lnTo>
                    <a:pt x="28693" y="6512"/>
                  </a:lnTo>
                  <a:cubicBezTo>
                    <a:pt x="26546" y="5367"/>
                    <a:pt x="24447" y="4198"/>
                    <a:pt x="22754" y="2839"/>
                  </a:cubicBezTo>
                  <a:lnTo>
                    <a:pt x="19152" y="0"/>
                  </a:lnTo>
                  <a:close/>
                </a:path>
              </a:pathLst>
            </a:custGeom>
            <a:solidFill>
              <a:srgbClr val="FFFFFA"/>
            </a:solidFill>
            <a:ln>
              <a:noFill/>
            </a:ln>
            <a:effectLst>
              <a:outerShdw blurRad="57150" dist="19050" dir="72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95" name="Google Shape;3273;p49"/>
          <p:cNvSpPr/>
          <p:nvPr/>
        </p:nvSpPr>
        <p:spPr>
          <a:xfrm>
            <a:off x="67081" y="424468"/>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6" name="Google Shape;3274;p49"/>
          <p:cNvSpPr txBox="1"/>
          <p:nvPr/>
        </p:nvSpPr>
        <p:spPr>
          <a:xfrm>
            <a:off x="67092" y="533301"/>
            <a:ext cx="731400" cy="512100"/>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1600" b="1"/>
          </a:p>
        </p:txBody>
      </p:sp>
      <p:sp>
        <p:nvSpPr>
          <p:cNvPr id="93" name="Google Shape;3337;p54"/>
          <p:cNvSpPr txBox="1"/>
          <p:nvPr/>
        </p:nvSpPr>
        <p:spPr>
          <a:xfrm>
            <a:off x="3299194" y="288906"/>
            <a:ext cx="2598749" cy="75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chemeClr val="dk1"/>
              </a:buClr>
              <a:buSzPts val="3500"/>
              <a:buFont typeface="Spectral"/>
              <a:buNone/>
              <a:defRPr sz="3500" b="1" i="0" u="none" strike="noStrike" cap="none">
                <a:solidFill>
                  <a:schemeClr val="dk1"/>
                </a:solidFill>
                <a:latin typeface="Times New Roman" panose="02020603050405020304" pitchFamily="18" charset="0"/>
                <a:ea typeface="Spectral"/>
                <a:cs typeface="Times New Roman" panose="02020603050405020304" pitchFamily="18" charset="0"/>
                <a:sym typeface="Spectral"/>
              </a:defRPr>
            </a:lvl1pPr>
            <a:lvl2pPr marR="0" lvl="1"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eaLnBrk="1" hangingPunct="1">
              <a:lnSpc>
                <a:spcPct val="100000"/>
              </a:lnSpc>
              <a:spcBef>
                <a:spcPct val="0"/>
              </a:spcBef>
              <a:spcAft>
                <a:spcPct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r"/>
            <a:r>
              <a:rPr lang="ar-SA" smtClean="0"/>
              <a:t>الاستنتاج</a:t>
            </a:r>
            <a:endParaRPr lang="en-US"/>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4"/>
        </a:solidFill>
        <a:effectLst/>
      </p:bgPr>
    </p:bg>
    <p:spTree>
      <p:nvGrpSpPr>
        <p:cNvPr id="1" name="Shape 3281"/>
        <p:cNvGrpSpPr/>
        <p:nvPr/>
      </p:nvGrpSpPr>
      <p:grpSpPr>
        <a:xfrm>
          <a:off x="0" y="0"/>
          <a:ext cx="0" cy="0"/>
        </a:xfrm>
      </p:grpSpPr>
      <p:sp>
        <p:nvSpPr>
          <p:cNvPr id="3282" name="Google Shape;3282;p5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ar-EG"/>
              <a:t>جزيل الشكر</a:t>
            </a:r>
            <a:endParaRPr/>
          </a:p>
        </p:txBody>
      </p:sp>
      <p:grpSp>
        <p:nvGrpSpPr>
          <p:cNvPr id="3284" name="Google Shape;3284;p50"/>
          <p:cNvGrpSpPr/>
          <p:nvPr/>
        </p:nvGrpSpPr>
        <p:grpSpPr>
          <a:xfrm>
            <a:off x="2276875" y="1239748"/>
            <a:ext cx="4735215" cy="271998"/>
            <a:chOff x="2276875" y="1239748"/>
            <a:chExt cx="4735215" cy="271998"/>
          </a:xfrm>
        </p:grpSpPr>
        <p:cxnSp>
          <p:nvCxnSpPr>
            <p:cNvPr id="3285" name="Google Shape;3285;p50"/>
            <p:cNvCxnSpPr/>
            <p:nvPr/>
          </p:nvCxnSpPr>
          <p:spPr>
            <a:xfrm>
              <a:off x="2276875" y="1375750"/>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6" name="Google Shape;3286;p50"/>
            <p:cNvSpPr/>
            <p:nvPr/>
          </p:nvSpPr>
          <p:spPr>
            <a:xfrm>
              <a:off x="6707335" y="1239748"/>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87" name="Google Shape;3287;p50"/>
          <p:cNvGrpSpPr/>
          <p:nvPr/>
        </p:nvGrpSpPr>
        <p:grpSpPr>
          <a:xfrm>
            <a:off x="2276875" y="2422697"/>
            <a:ext cx="4701565" cy="271998"/>
            <a:chOff x="2165610" y="2626923"/>
            <a:chExt cx="4701565" cy="271998"/>
          </a:xfrm>
        </p:grpSpPr>
        <p:cxnSp>
          <p:nvCxnSpPr>
            <p:cNvPr id="3288" name="Google Shape;3288;p50"/>
            <p:cNvCxnSpPr/>
            <p:nvPr/>
          </p:nvCxnSpPr>
          <p:spPr>
            <a:xfrm>
              <a:off x="2276875" y="2762925"/>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9" name="Google Shape;3289;p50"/>
            <p:cNvSpPr/>
            <p:nvPr/>
          </p:nvSpPr>
          <p:spPr>
            <a:xfrm>
              <a:off x="216561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0" name="TextBox 9"/>
          <p:cNvSpPr txBox="1"/>
          <p:nvPr/>
        </p:nvSpPr>
        <p:spPr>
          <a:xfrm>
            <a:off x="2807740" y="3344043"/>
            <a:ext cx="4394510" cy="261610"/>
          </a:xfrm>
          <a:prstGeom prst="rect">
            <a:avLst/>
          </a:prstGeom>
          <a:noFill/>
        </p:spPr>
        <p:txBody>
          <a:bodyPr wrap="square" rtlCol="0">
            <a:spAutoFit/>
          </a:bodyPr>
          <a:lstStyle/>
          <a:p>
            <a:pPr algn="ctr"/>
            <a:r>
              <a:rPr lang="en-US" sz="1100" b="1"/>
              <a:t>URL: </a:t>
            </a:r>
            <a:r>
              <a:rPr lang="en-US" sz="1100"/>
              <a:t> https://www.researchgate.net/profile/Radwa-Hassan-2</a:t>
            </a:r>
          </a:p>
        </p:txBody>
      </p:sp>
      <p:pic>
        <p:nvPicPr>
          <p:cNvPr id="11" name="Picture 10"/>
          <p:cNvPicPr>
            <a:picLocks noChangeAspect="1"/>
          </p:cNvPicPr>
          <p:nvPr/>
        </p:nvPicPr>
        <p:blipFill>
          <a:blip r:embed="rId3">
            <a:duotone>
              <a:schemeClr val="accent2">
                <a:shade val="45000"/>
                <a:satMod val="135000"/>
              </a:schemeClr>
              <a:prstClr val="white"/>
            </a:duotone>
          </a:blip>
          <a:stretch>
            <a:fillRect/>
          </a:stretch>
        </p:blipFill>
        <p:spPr>
          <a:xfrm>
            <a:off x="2295312" y="4356730"/>
            <a:ext cx="572632" cy="496281"/>
          </a:xfrm>
          <a:prstGeom prst="rect">
            <a:avLst/>
          </a:prstGeom>
        </p:spPr>
      </p:pic>
      <p:pic>
        <p:nvPicPr>
          <p:cNvPr id="12"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83248" y="3719169"/>
            <a:ext cx="649173" cy="496350"/>
          </a:xfrm>
          <a:prstGeom prst="rect">
            <a:avLst/>
          </a:prstGeom>
        </p:spPr>
      </p:pic>
      <p:pic>
        <p:nvPicPr>
          <p:cNvPr id="13" name="Picture 1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64419" y="3203728"/>
            <a:ext cx="634419" cy="515441"/>
          </a:xfrm>
          <a:prstGeom prst="rect">
            <a:avLst/>
          </a:prstGeom>
        </p:spPr>
      </p:pic>
      <p:sp>
        <p:nvSpPr>
          <p:cNvPr id="14" name="TextBox 13"/>
          <p:cNvSpPr txBox="1"/>
          <p:nvPr/>
        </p:nvSpPr>
        <p:spPr>
          <a:xfrm>
            <a:off x="2607834" y="3828299"/>
            <a:ext cx="3197131" cy="430887"/>
          </a:xfrm>
          <a:prstGeom prst="rect">
            <a:avLst/>
          </a:prstGeom>
          <a:noFill/>
        </p:spPr>
        <p:txBody>
          <a:bodyPr wrap="square" rtlCol="0">
            <a:spAutoFit/>
          </a:bodyPr>
          <a:lstStyle/>
          <a:p>
            <a:pPr algn="ctr"/>
            <a:r>
              <a:rPr lang="en-US" sz="1100" b="1"/>
              <a:t>Contact Number:       </a:t>
            </a:r>
            <a:r>
              <a:rPr lang="en-US" sz="1100"/>
              <a:t>01099134591</a:t>
            </a:r>
          </a:p>
          <a:p>
            <a:endParaRPr lang="en-US" sz="1100"/>
          </a:p>
        </p:txBody>
      </p:sp>
      <p:sp>
        <p:nvSpPr>
          <p:cNvPr id="15" name="TextBox 14"/>
          <p:cNvSpPr txBox="1"/>
          <p:nvPr/>
        </p:nvSpPr>
        <p:spPr>
          <a:xfrm>
            <a:off x="2726402" y="4419043"/>
            <a:ext cx="3339055" cy="261610"/>
          </a:xfrm>
          <a:prstGeom prst="rect">
            <a:avLst/>
          </a:prstGeom>
          <a:noFill/>
        </p:spPr>
        <p:txBody>
          <a:bodyPr wrap="square" rtlCol="0">
            <a:spAutoFit/>
          </a:bodyPr>
          <a:lstStyle/>
          <a:p>
            <a:pPr algn="ctr"/>
            <a:r>
              <a:rPr lang="en-US" sz="1100" b="1"/>
              <a:t>Email: </a:t>
            </a:r>
            <a:r>
              <a:rPr lang="en-US" sz="1100"/>
              <a:t>radwa.hassan@kasralainy.edu.eg</a:t>
            </a:r>
          </a:p>
        </p:txBody>
      </p:sp>
      <p:pic>
        <p:nvPicPr>
          <p:cNvPr id="2" name="Picture 1" descr="A qr code on a white square&#10;&#10;Description automatically generated">
            <a:extLst>
              <a:ext uri="{FF2B5EF4-FFF2-40B4-BE49-F238E27FC236}">
                <a16:creationId xmlns:a16="http://schemas.microsoft.com/office/drawing/2014/main" xmlns="" id="{F2AC398B-B861-9D8D-1725-1BD7ABCCEB63}"/>
              </a:ext>
            </a:extLst>
          </p:cNvPr>
          <p:cNvPicPr>
            <a:picLocks noChangeAspect="1"/>
          </p:cNvPicPr>
          <p:nvPr/>
        </p:nvPicPr>
        <p:blipFill>
          <a:blip r:embed="rId6"/>
          <a:srcRect l="26937" t="39521" r="26345" b="39314"/>
          <a:stretch>
            <a:fillRect/>
          </a:stretch>
        </p:blipFill>
        <p:spPr>
          <a:xfrm>
            <a:off x="7642044" y="259336"/>
            <a:ext cx="954672" cy="935143"/>
          </a:xfrm>
          <a:prstGeom prst="rect">
            <a:avLst/>
          </a:prstGeom>
        </p:spPr>
      </p:pic>
      <p:pic>
        <p:nvPicPr>
          <p:cNvPr id="4" name="Picture 3" descr="A qr code with a few black squares&#10;&#10;Description automatically generated">
            <a:extLst>
              <a:ext uri="{FF2B5EF4-FFF2-40B4-BE49-F238E27FC236}">
                <a16:creationId xmlns:a16="http://schemas.microsoft.com/office/drawing/2014/main" xmlns="" id="{9958AE8F-B494-F88D-75D2-9FE57D644153}"/>
              </a:ext>
            </a:extLst>
          </p:cNvPr>
          <p:cNvPicPr>
            <a:picLocks noChangeAspect="1"/>
          </p:cNvPicPr>
          <p:nvPr/>
        </p:nvPicPr>
        <p:blipFill>
          <a:blip r:embed="rId7"/>
          <a:stretch>
            <a:fillRect/>
          </a:stretch>
        </p:blipFill>
        <p:spPr>
          <a:xfrm>
            <a:off x="7665256" y="1344914"/>
            <a:ext cx="934732" cy="934732"/>
          </a:xfrm>
          <a:prstGeom prst="rect">
            <a:avLst/>
          </a:prstGeom>
        </p:spPr>
      </p:pic>
    </p:spTree>
    <p:extLst>
      <p:ext uri="{BB962C8B-B14F-4D97-AF65-F5344CB8AC3E}">
        <p14:creationId xmlns:p14="http://schemas.microsoft.com/office/powerpoint/2010/main" val="302074745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311"/>
        <p:cNvGrpSpPr/>
        <p:nvPr/>
      </p:nvGrpSpPr>
      <p:grpSpPr>
        <a:xfrm>
          <a:off x="0" y="0"/>
          <a:ext cx="0" cy="0"/>
        </a:xfrm>
      </p:grpSpPr>
      <p:sp>
        <p:nvSpPr>
          <p:cNvPr id="3313" name="Google Shape;3313;p53"/>
          <p:cNvSpPr txBox="1">
            <a:spLocks noGrp="1"/>
          </p:cNvSpPr>
          <p:nvPr>
            <p:ph type="subTitle" idx="1"/>
          </p:nvPr>
        </p:nvSpPr>
        <p:spPr>
          <a:xfrm>
            <a:off x="685549" y="3094973"/>
            <a:ext cx="4095501" cy="3147412"/>
          </a:xfrm>
          <a:prstGeom prst="rect">
            <a:avLst/>
          </a:prstGeom>
        </p:spPr>
        <p:txBody>
          <a:bodyPr spcFirstLastPara="1" wrap="square" lIns="91425" tIns="91425" rIns="91425" bIns="91425" anchor="t" anchorCtr="0">
            <a:noAutofit/>
          </a:bodyPr>
          <a:lstStyle/>
          <a:p>
            <a:endParaRPr lang="en-US"/>
          </a:p>
          <a:p>
            <a:endParaRPr/>
          </a:p>
        </p:txBody>
      </p:sp>
      <p:pic>
        <p:nvPicPr>
          <p:cNvPr id="3315" name="Google Shape;3315;p53"/>
          <p:cNvPicPr preferRelativeResize="0">
            <a:picLocks noGrp="1"/>
          </p:cNvPicPr>
          <p:nvPr>
            <p:ph type="pic" idx="2"/>
          </p:nvPr>
        </p:nvPicPr>
        <p:blipFill>
          <a:blip r:embed="rId3">
            <a:alphaModFix/>
          </a:blip>
          <a:srcRect l="17754" r="17754"/>
          <a:stretch>
            <a:fillRect/>
          </a:stretch>
        </p:blipFill>
        <p:spPr>
          <a:prstGeom prst="star6">
            <a:avLst>
              <a:gd name="adj" fmla="val 28868"/>
              <a:gd name="hf" fmla="val 115470"/>
            </a:avLst>
          </a:prstGeom>
        </p:spPr>
      </p:pic>
      <p:cxnSp>
        <p:nvCxnSpPr>
          <p:cNvPr id="3314" name="Google Shape;3314;p53"/>
          <p:cNvCxnSpPr/>
          <p:nvPr/>
        </p:nvCxnSpPr>
        <p:spPr>
          <a:xfrm>
            <a:off x="1049664" y="1186918"/>
            <a:ext cx="3543600" cy="0"/>
          </a:xfrm>
          <a:prstGeom prst="straightConnector1">
            <a:avLst/>
          </a:prstGeom>
          <a:noFill/>
          <a:ln w="19050" cap="flat" cmpd="sng">
            <a:solidFill>
              <a:schemeClr val="accent1"/>
            </a:solidFill>
            <a:prstDash val="solid"/>
            <a:round/>
            <a:headEnd type="none" w="med" len="med"/>
            <a:tailEnd type="none" w="med" len="med"/>
          </a:ln>
        </p:spPr>
      </p:cxnSp>
      <p:sp>
        <p:nvSpPr>
          <p:cNvPr id="3316" name="Google Shape;3316;p53"/>
          <p:cNvSpPr/>
          <p:nvPr/>
        </p:nvSpPr>
        <p:spPr>
          <a:xfrm>
            <a:off x="4884700" y="770575"/>
            <a:ext cx="3485100" cy="3602400"/>
          </a:xfrm>
          <a:prstGeom prst="star6">
            <a:avLst>
              <a:gd name="adj" fmla="val 28868"/>
              <a:gd name="hf" fmla="val 11547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49" y="1299354"/>
            <a:ext cx="3635784" cy="2168331"/>
          </a:xfrm>
          <a:prstGeom prst="rect">
            <a:avLst/>
          </a:prstGeom>
        </p:spPr>
      </p:pic>
      <p:sp>
        <p:nvSpPr>
          <p:cNvPr id="2" name="Rectangle 1"/>
          <p:cNvSpPr/>
          <p:nvPr/>
        </p:nvSpPr>
        <p:spPr>
          <a:xfrm>
            <a:off x="652058" y="3561668"/>
            <a:ext cx="4572000" cy="954107"/>
          </a:xfrm>
          <a:prstGeom prst="rect">
            <a:avLst/>
          </a:prstGeom>
        </p:spPr>
        <p:txBody>
          <a:bodyPr>
            <a:spAutoFit/>
          </a:bodyPr>
          <a:lstStyle/>
          <a:p>
            <a:r>
              <a:rPr lang="en-US"/>
              <a:t>Indeed, We have dignified the children of Adam, carried them on land and sea, granted them good and lawful provisions, and privileged them far above many of Our creatures.(17; 70)</a:t>
            </a:r>
          </a:p>
        </p:txBody>
      </p:sp>
    </p:spTree>
    <p:extLst>
      <p:ext uri="{BB962C8B-B14F-4D97-AF65-F5344CB8AC3E}">
        <p14:creationId xmlns:p14="http://schemas.microsoft.com/office/powerpoint/2010/main" val="380567211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293"/>
        <p:cNvGrpSpPr/>
        <p:nvPr/>
      </p:nvGrpSpPr>
      <p:grpSpPr>
        <a:xfrm>
          <a:off x="0" y="0"/>
          <a:ext cx="0" cy="0"/>
        </a:xfrm>
      </p:grpSpPr>
      <p:sp>
        <p:nvSpPr>
          <p:cNvPr id="3294" name="Google Shape;3294;p51"/>
          <p:cNvSpPr/>
          <p:nvPr/>
        </p:nvSpPr>
        <p:spPr>
          <a:xfrm>
            <a:off x="1351950" y="1508375"/>
            <a:ext cx="2199055" cy="2194049"/>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97" name="Google Shape;3297;p51"/>
          <p:cNvSpPr txBox="1">
            <a:spLocks noGrp="1"/>
          </p:cNvSpPr>
          <p:nvPr>
            <p:ph type="subTitle" idx="1"/>
          </p:nvPr>
        </p:nvSpPr>
        <p:spPr>
          <a:xfrm>
            <a:off x="3438704" y="3273010"/>
            <a:ext cx="4912835" cy="461400"/>
          </a:xfrm>
          <a:prstGeom prst="rect">
            <a:avLst/>
          </a:prstGeom>
        </p:spPr>
        <p:txBody>
          <a:bodyPr spcFirstLastPara="1" wrap="square" lIns="91425" tIns="91425" rIns="91425" bIns="91425" anchor="t" anchorCtr="0">
            <a:noAutofit/>
          </a:bodyPr>
          <a:lstStyle/>
          <a:p>
            <a:r>
              <a:rPr lang="en-US"/>
              <a:t>      </a:t>
            </a:r>
            <a:r>
              <a:rPr lang="en-US" sz="1100"/>
              <a:t>While Islam encourages the search for knowledge, natural exploration, and the use of tools necessary for human progress, Islamic ethics also recognizes the limits of human knowledge and power, with a strong emphasis on humility and reverence toward the divine. This viewpoint emphasizes the importance of striking a balance between human thought and technological progress, and warns people against losing sight of their moral and spiritual development in the midst of the rapid progress of artificial intelligence.</a:t>
            </a:r>
            <a:endParaRPr lang="ar-SA" sz="1100"/>
          </a:p>
          <a:p>
            <a:endParaRPr lang="en-US" sz="1400"/>
          </a:p>
          <a:p>
            <a:endParaRPr lang="en-US" sz="1400"/>
          </a:p>
        </p:txBody>
      </p:sp>
      <p:grpSp>
        <p:nvGrpSpPr>
          <p:cNvPr id="3298" name="Google Shape;3298;p51"/>
          <p:cNvGrpSpPr/>
          <p:nvPr/>
        </p:nvGrpSpPr>
        <p:grpSpPr>
          <a:xfrm>
            <a:off x="3551005" y="897280"/>
            <a:ext cx="4252415" cy="271998"/>
            <a:chOff x="3799650" y="2626923"/>
            <a:chExt cx="4252415" cy="271998"/>
          </a:xfrm>
        </p:grpSpPr>
        <p:cxnSp>
          <p:nvCxnSpPr>
            <p:cNvPr id="3299" name="Google Shape;3299;p51"/>
            <p:cNvCxnSpPr/>
            <p:nvPr/>
          </p:nvCxnSpPr>
          <p:spPr>
            <a:xfrm>
              <a:off x="3799650" y="2762925"/>
              <a:ext cx="3985200" cy="0"/>
            </a:xfrm>
            <a:prstGeom prst="straightConnector1">
              <a:avLst/>
            </a:prstGeom>
            <a:noFill/>
            <a:ln w="19050" cap="flat" cmpd="sng">
              <a:solidFill>
                <a:schemeClr val="accent1"/>
              </a:solidFill>
              <a:prstDash val="solid"/>
              <a:round/>
              <a:headEnd type="none" w="med" len="med"/>
              <a:tailEnd type="none" w="med" len="med"/>
            </a:ln>
          </p:spPr>
        </p:cxnSp>
        <p:sp>
          <p:nvSpPr>
            <p:cNvPr id="3300" name="Google Shape;3300;p51"/>
            <p:cNvSpPr/>
            <p:nvPr/>
          </p:nvSpPr>
          <p:spPr>
            <a:xfrm rot="10800000">
              <a:off x="774731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 name="TextBox 1"/>
          <p:cNvSpPr txBox="1"/>
          <p:nvPr/>
        </p:nvSpPr>
        <p:spPr>
          <a:xfrm rot="10800000" flipV="1">
            <a:off x="3958814" y="1426421"/>
            <a:ext cx="4197569" cy="1600438"/>
          </a:xfrm>
          <a:prstGeom prst="rect">
            <a:avLst/>
          </a:prstGeom>
          <a:noFill/>
        </p:spPr>
        <p:txBody>
          <a:bodyPr wrap="square" rtlCol="0">
            <a:spAutoFit/>
          </a:bodyPr>
          <a:lstStyle/>
          <a:p>
            <a:pPr algn="r"/>
            <a:r>
              <a:rPr lang="ar-SA">
                <a:solidFill>
                  <a:srgbClr val="002060"/>
                </a:solidFill>
              </a:rPr>
              <a:t>وبينما </a:t>
            </a:r>
            <a:r>
              <a:rPr lang="ar-SA">
                <a:solidFill>
                  <a:srgbClr val="FF0000"/>
                </a:solidFill>
              </a:rPr>
              <a:t>يشجع </a:t>
            </a:r>
            <a:r>
              <a:rPr lang="ar-SA" smtClean="0">
                <a:solidFill>
                  <a:srgbClr val="FF0000"/>
                </a:solidFill>
              </a:rPr>
              <a:t>الإسلام </a:t>
            </a:r>
            <a:r>
              <a:rPr lang="ar-SA" smtClean="0">
                <a:solidFill>
                  <a:srgbClr val="002060"/>
                </a:solidFill>
              </a:rPr>
              <a:t>على </a:t>
            </a:r>
            <a:r>
              <a:rPr lang="ar-SA">
                <a:solidFill>
                  <a:srgbClr val="002060"/>
                </a:solidFill>
              </a:rPr>
              <a:t>البحث عن المعرفة، </a:t>
            </a:r>
            <a:r>
              <a:rPr lang="ar-SA" smtClean="0">
                <a:solidFill>
                  <a:srgbClr val="002060"/>
                </a:solidFill>
              </a:rPr>
              <a:t>والاستكشاف، </a:t>
            </a:r>
            <a:r>
              <a:rPr lang="ar-SA">
                <a:solidFill>
                  <a:srgbClr val="002060"/>
                </a:solidFill>
              </a:rPr>
              <a:t>واستخدام الأدوات اللازمة للتقدم البشري، فإن الأخلاق الإسلامية تعترف أيضًا </a:t>
            </a:r>
            <a:r>
              <a:rPr lang="ar-SA">
                <a:solidFill>
                  <a:srgbClr val="FF0000"/>
                </a:solidFill>
              </a:rPr>
              <a:t>بحدود</a:t>
            </a:r>
            <a:r>
              <a:rPr lang="ar-SA">
                <a:solidFill>
                  <a:srgbClr val="002060"/>
                </a:solidFill>
              </a:rPr>
              <a:t> المعرفة والقوة الإنسانية.</a:t>
            </a:r>
          </a:p>
          <a:p>
            <a:pPr algn="r"/>
            <a:endParaRPr lang="ar-SA">
              <a:solidFill>
                <a:srgbClr val="002060"/>
              </a:solidFill>
            </a:endParaRPr>
          </a:p>
          <a:p>
            <a:pPr algn="r"/>
            <a:r>
              <a:rPr lang="ar-SA">
                <a:solidFill>
                  <a:srgbClr val="002060"/>
                </a:solidFill>
              </a:rPr>
              <a:t>تؤكد وجهة النظر هذه على أهمية </a:t>
            </a:r>
            <a:r>
              <a:rPr lang="ar-SA">
                <a:solidFill>
                  <a:srgbClr val="FF0000"/>
                </a:solidFill>
              </a:rPr>
              <a:t>تحقيق التوازن </a:t>
            </a:r>
            <a:r>
              <a:rPr lang="ar-SA">
                <a:solidFill>
                  <a:srgbClr val="002060"/>
                </a:solidFill>
              </a:rPr>
              <a:t>بين الفكر البشري والتقدم التكنولوجي، وتحذر الناس من إغفال تطورهم الأخلاقي والروحي في خضم التقدم السريع للذكاء الاصطناعي</a:t>
            </a:r>
            <a:endParaRPr lang="en-US">
              <a:solidFill>
                <a:srgbClr val="002060"/>
              </a:solidFill>
            </a:endParaRPr>
          </a:p>
        </p:txBody>
      </p:sp>
      <p:sp>
        <p:nvSpPr>
          <p:cNvPr id="5" name="Google Shape;3295;p51">
            <a:extLst>
              <a:ext uri="{FF2B5EF4-FFF2-40B4-BE49-F238E27FC236}">
                <a16:creationId xmlns:a16="http://schemas.microsoft.com/office/drawing/2014/main" xmlns="" id="{342F68BD-4B17-0927-E791-D452AC3D663D}"/>
              </a:ext>
            </a:extLst>
          </p:cNvPr>
          <p:cNvSpPr txBox="1">
            <a:spLocks noGrp="1"/>
          </p:cNvSpPr>
          <p:nvPr>
            <p:ph type="title"/>
          </p:nvPr>
        </p:nvSpPr>
        <p:spPr>
          <a:xfrm>
            <a:off x="84033" y="109229"/>
            <a:ext cx="7452172" cy="1161600"/>
          </a:xfrm>
          <a:prstGeom prst="rect">
            <a:avLst/>
          </a:prstGeom>
        </p:spPr>
        <p:txBody>
          <a:bodyPr spcFirstLastPara="1" wrap="square" lIns="91425" tIns="91425" rIns="91425" bIns="91425" anchor="ctr" anchorCtr="0">
            <a:noAutofit/>
          </a:bodyPr>
          <a:lstStyle/>
          <a:p>
            <a:pPr lvl="0" algn="r"/>
            <a:r>
              <a:rPr lang="en-US" sz="3400"/>
              <a:t>Islamic Perspective  </a:t>
            </a:r>
            <a:r>
              <a:rPr lang="ar-SA" sz="3400"/>
              <a:t>وجهة نظر إسلامية   </a:t>
            </a:r>
            <a:r>
              <a:rPr lang="en-US" sz="3400"/>
              <a:t> </a:t>
            </a:r>
            <a:endParaRPr sz="3400"/>
          </a:p>
        </p:txBody>
      </p:sp>
    </p:spTree>
    <p:extLst>
      <p:ext uri="{BB962C8B-B14F-4D97-AF65-F5344CB8AC3E}">
        <p14:creationId xmlns:p14="http://schemas.microsoft.com/office/powerpoint/2010/main" val="115829946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293"/>
        <p:cNvGrpSpPr/>
        <p:nvPr/>
      </p:nvGrpSpPr>
      <p:grpSpPr>
        <a:xfrm>
          <a:off x="0" y="0"/>
          <a:ext cx="0" cy="0"/>
        </a:xfrm>
      </p:grpSpPr>
      <p:sp>
        <p:nvSpPr>
          <p:cNvPr id="3294" name="Google Shape;3294;p51"/>
          <p:cNvSpPr/>
          <p:nvPr/>
        </p:nvSpPr>
        <p:spPr>
          <a:xfrm>
            <a:off x="1351950" y="1508375"/>
            <a:ext cx="2199055" cy="2194049"/>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95" name="Google Shape;3295;p51"/>
          <p:cNvSpPr txBox="1">
            <a:spLocks noGrp="1"/>
          </p:cNvSpPr>
          <p:nvPr>
            <p:ph type="title"/>
          </p:nvPr>
        </p:nvSpPr>
        <p:spPr>
          <a:xfrm>
            <a:off x="997882" y="294593"/>
            <a:ext cx="6628112" cy="1161600"/>
          </a:xfrm>
          <a:prstGeom prst="rect">
            <a:avLst/>
          </a:prstGeom>
        </p:spPr>
        <p:txBody>
          <a:bodyPr spcFirstLastPara="1" wrap="square" lIns="91425" tIns="91425" rIns="91425" bIns="91425" anchor="ctr" anchorCtr="0">
            <a:noAutofit/>
          </a:bodyPr>
          <a:lstStyle/>
          <a:p>
            <a:pPr marL="0" lvl="0" indent="0" algn="l" rtl="0">
              <a:spcBef>
                <a:spcPct val="0"/>
              </a:spcBef>
              <a:spcAft>
                <a:spcPct val="0"/>
              </a:spcAft>
              <a:buNone/>
            </a:pPr>
            <a:r>
              <a:rPr lang="en" sz="4000"/>
              <a:t>Introduction</a:t>
            </a:r>
            <a:r>
              <a:rPr lang="en" sz="4000">
                <a:latin typeface="+mj-lt"/>
              </a:rPr>
              <a:t> </a:t>
            </a:r>
            <a:r>
              <a:rPr lang="ar-SA" sz="4000">
                <a:latin typeface="+mj-lt"/>
              </a:rPr>
              <a:t>       </a:t>
            </a:r>
            <a:endParaRPr sz="4000">
              <a:latin typeface="+mj-lt"/>
            </a:endParaRPr>
          </a:p>
        </p:txBody>
      </p:sp>
      <p:sp>
        <p:nvSpPr>
          <p:cNvPr id="3297" name="Google Shape;3297;p51"/>
          <p:cNvSpPr txBox="1">
            <a:spLocks noGrp="1"/>
          </p:cNvSpPr>
          <p:nvPr>
            <p:ph type="subTitle" idx="1"/>
          </p:nvPr>
        </p:nvSpPr>
        <p:spPr>
          <a:xfrm>
            <a:off x="3457748" y="3566229"/>
            <a:ext cx="4925964" cy="461400"/>
          </a:xfrm>
          <a:prstGeom prst="rect">
            <a:avLst/>
          </a:prstGeom>
        </p:spPr>
        <p:txBody>
          <a:bodyPr spcFirstLastPara="1" wrap="square" lIns="91425" tIns="91425" rIns="91425" bIns="91425" anchor="t" anchorCtr="0">
            <a:noAutofit/>
          </a:bodyPr>
          <a:lstStyle/>
          <a:p>
            <a:r>
              <a:rPr lang="en-US"/>
              <a:t>      </a:t>
            </a:r>
            <a:r>
              <a:rPr lang="en-US" sz="1100"/>
              <a:t>Artificial intelligence (AI) has become a rapidly developing field with major impacts on many aspects of human existence in recent years. The preservation of the human mind and its interaction with artificial intelligence is a major topic of concern, especially when viewed from an Islamic perspective. Islam recognizes the innate value and sanctity of the human mind and places a strong emphasis on protecting it as a divine gift.</a:t>
            </a:r>
          </a:p>
        </p:txBody>
      </p:sp>
      <p:grpSp>
        <p:nvGrpSpPr>
          <p:cNvPr id="3298" name="Google Shape;3298;p51"/>
          <p:cNvGrpSpPr/>
          <p:nvPr/>
        </p:nvGrpSpPr>
        <p:grpSpPr>
          <a:xfrm>
            <a:off x="1082052" y="1025601"/>
            <a:ext cx="6628112" cy="271998"/>
            <a:chOff x="3799650" y="2626923"/>
            <a:chExt cx="4252415" cy="271998"/>
          </a:xfrm>
        </p:grpSpPr>
        <p:cxnSp>
          <p:nvCxnSpPr>
            <p:cNvPr id="3299" name="Google Shape;3299;p51"/>
            <p:cNvCxnSpPr/>
            <p:nvPr/>
          </p:nvCxnSpPr>
          <p:spPr>
            <a:xfrm>
              <a:off x="3799650" y="2762925"/>
              <a:ext cx="3985200" cy="0"/>
            </a:xfrm>
            <a:prstGeom prst="straightConnector1">
              <a:avLst/>
            </a:prstGeom>
            <a:noFill/>
            <a:ln w="19050" cap="flat" cmpd="sng">
              <a:solidFill>
                <a:schemeClr val="accent1"/>
              </a:solidFill>
              <a:prstDash val="solid"/>
              <a:round/>
              <a:headEnd type="none" w="med" len="med"/>
              <a:tailEnd type="none" w="med" len="med"/>
            </a:ln>
          </p:spPr>
        </p:cxnSp>
        <p:sp>
          <p:nvSpPr>
            <p:cNvPr id="3300" name="Google Shape;3300;p51"/>
            <p:cNvSpPr/>
            <p:nvPr/>
          </p:nvSpPr>
          <p:spPr>
            <a:xfrm rot="10800000">
              <a:off x="774731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 name="TextBox 1"/>
          <p:cNvSpPr txBox="1"/>
          <p:nvPr/>
        </p:nvSpPr>
        <p:spPr>
          <a:xfrm>
            <a:off x="4250624" y="1398287"/>
            <a:ext cx="3960503" cy="2031325"/>
          </a:xfrm>
          <a:prstGeom prst="rect">
            <a:avLst/>
          </a:prstGeom>
          <a:noFill/>
        </p:spPr>
        <p:txBody>
          <a:bodyPr wrap="square" rtlCol="0">
            <a:spAutoFit/>
          </a:bodyPr>
          <a:lstStyle/>
          <a:p>
            <a:pPr algn="r" rtl="1"/>
            <a:r>
              <a:rPr lang="ar-SA">
                <a:solidFill>
                  <a:schemeClr val="dk1"/>
                </a:solidFill>
                <a:latin typeface="Times New Roman" panose="02020603050405020304" pitchFamily="18" charset="0"/>
                <a:ea typeface="Spectral"/>
                <a:cs typeface="Times New Roman" panose="02020603050405020304" pitchFamily="18" charset="0"/>
                <a:sym typeface="Spectral"/>
              </a:rPr>
              <a:t>أصبح</a:t>
            </a:r>
            <a:r>
              <a:rPr lang="ar-SA"/>
              <a:t> </a:t>
            </a:r>
            <a:r>
              <a:rPr lang="ar-SA">
                <a:solidFill>
                  <a:schemeClr val="dk1"/>
                </a:solidFill>
                <a:latin typeface="Times New Roman" panose="02020603050405020304" pitchFamily="18" charset="0"/>
                <a:ea typeface="Spectral"/>
                <a:cs typeface="Times New Roman" panose="02020603050405020304" pitchFamily="18" charset="0"/>
                <a:sym typeface="Spectral"/>
              </a:rPr>
              <a:t>الذكاء الاصطناعي</a:t>
            </a:r>
            <a:r>
              <a:rPr lang="en-US">
                <a:solidFill>
                  <a:schemeClr val="dk1"/>
                </a:solidFill>
                <a:latin typeface="Times New Roman" panose="02020603050405020304" pitchFamily="18" charset="0"/>
                <a:ea typeface="Spectral"/>
                <a:cs typeface="Times New Roman" panose="02020603050405020304" pitchFamily="18" charset="0"/>
                <a:sym typeface="Spectral"/>
              </a:rPr>
              <a:t> (AI) </a:t>
            </a:r>
            <a:r>
              <a:rPr lang="ar-SA">
                <a:solidFill>
                  <a:schemeClr val="dk1"/>
                </a:solidFill>
                <a:latin typeface="Times New Roman" panose="02020603050405020304" pitchFamily="18" charset="0"/>
                <a:ea typeface="Spectral"/>
                <a:cs typeface="Times New Roman" panose="02020603050405020304" pitchFamily="18" charset="0"/>
                <a:sym typeface="Spectral"/>
              </a:rPr>
              <a:t>مجالًا </a:t>
            </a:r>
            <a:r>
              <a:rPr lang="ar-SA">
                <a:solidFill>
                  <a:srgbClr val="FF0000"/>
                </a:solidFill>
                <a:latin typeface="Times New Roman" panose="02020603050405020304" pitchFamily="18" charset="0"/>
                <a:ea typeface="Spectral"/>
                <a:cs typeface="Times New Roman" panose="02020603050405020304" pitchFamily="18" charset="0"/>
                <a:sym typeface="Spectral"/>
              </a:rPr>
              <a:t>سريع التطور </a:t>
            </a:r>
            <a:r>
              <a:rPr lang="ar-SA">
                <a:solidFill>
                  <a:schemeClr val="dk1"/>
                </a:solidFill>
                <a:latin typeface="Times New Roman" panose="02020603050405020304" pitchFamily="18" charset="0"/>
                <a:ea typeface="Spectral"/>
                <a:cs typeface="Times New Roman" panose="02020603050405020304" pitchFamily="18" charset="0"/>
                <a:sym typeface="Spectral"/>
              </a:rPr>
              <a:t>وله آثار كبيرة على العديد من جوانب الوجود البشري في السنوات الأخيرة.</a:t>
            </a:r>
            <a:endParaRPr lang="en-US">
              <a:solidFill>
                <a:schemeClr val="dk1"/>
              </a:solidFill>
              <a:latin typeface="Times New Roman" panose="02020603050405020304" pitchFamily="18" charset="0"/>
              <a:ea typeface="Spectral"/>
              <a:cs typeface="Times New Roman" panose="02020603050405020304" pitchFamily="18" charset="0"/>
              <a:sym typeface="Spectral"/>
            </a:endParaRPr>
          </a:p>
          <a:p>
            <a:pPr algn="r" rtl="1"/>
            <a:endParaRPr lang="en-US">
              <a:solidFill>
                <a:schemeClr val="dk1"/>
              </a:solidFill>
              <a:latin typeface="Times New Roman" panose="02020603050405020304" pitchFamily="18" charset="0"/>
              <a:ea typeface="Spectral"/>
              <a:cs typeface="Times New Roman" panose="02020603050405020304" pitchFamily="18" charset="0"/>
              <a:sym typeface="Spectral"/>
            </a:endParaRPr>
          </a:p>
          <a:p>
            <a:pPr algn="r" rtl="1"/>
            <a:r>
              <a:rPr lang="ar-SA">
                <a:solidFill>
                  <a:schemeClr val="dk1"/>
                </a:solidFill>
                <a:latin typeface="Times New Roman" panose="02020603050405020304" pitchFamily="18" charset="0"/>
                <a:ea typeface="Spectral"/>
                <a:cs typeface="Times New Roman" panose="02020603050405020304" pitchFamily="18" charset="0"/>
                <a:sym typeface="Spectral"/>
              </a:rPr>
              <a:t> إن </a:t>
            </a:r>
            <a:r>
              <a:rPr lang="ar-SA">
                <a:solidFill>
                  <a:srgbClr val="FF0000"/>
                </a:solidFill>
                <a:latin typeface="Times New Roman" panose="02020603050405020304" pitchFamily="18" charset="0"/>
                <a:ea typeface="Spectral"/>
                <a:cs typeface="Times New Roman" panose="02020603050405020304" pitchFamily="18" charset="0"/>
                <a:sym typeface="Spectral"/>
              </a:rPr>
              <a:t>الحفاظ على العقل البشري </a:t>
            </a:r>
            <a:r>
              <a:rPr lang="ar-SA">
                <a:solidFill>
                  <a:schemeClr val="dk1"/>
                </a:solidFill>
                <a:latin typeface="Times New Roman" panose="02020603050405020304" pitchFamily="18" charset="0"/>
                <a:ea typeface="Spectral"/>
                <a:cs typeface="Times New Roman" panose="02020603050405020304" pitchFamily="18" charset="0"/>
                <a:sym typeface="Spectral"/>
              </a:rPr>
              <a:t>وتفاعله مع الذكاء الاصطناعي هو موضوع كبير يدعو للقلق، خاصة عند النظر إلى ذلك من وجهة نظر إسلامية. </a:t>
            </a:r>
            <a:endParaRPr lang="en-US">
              <a:solidFill>
                <a:schemeClr val="dk1"/>
              </a:solidFill>
              <a:latin typeface="Times New Roman" panose="02020603050405020304" pitchFamily="18" charset="0"/>
              <a:ea typeface="Spectral"/>
              <a:cs typeface="Times New Roman" panose="02020603050405020304" pitchFamily="18" charset="0"/>
              <a:sym typeface="Spectral"/>
            </a:endParaRPr>
          </a:p>
          <a:p>
            <a:pPr algn="r" rtl="1"/>
            <a:endParaRPr lang="en-US">
              <a:solidFill>
                <a:schemeClr val="dk1"/>
              </a:solidFill>
              <a:latin typeface="Times New Roman" panose="02020603050405020304" pitchFamily="18" charset="0"/>
              <a:ea typeface="Spectral"/>
              <a:cs typeface="Times New Roman" panose="02020603050405020304" pitchFamily="18" charset="0"/>
              <a:sym typeface="Spectral"/>
            </a:endParaRPr>
          </a:p>
          <a:p>
            <a:pPr algn="r" rtl="1"/>
            <a:r>
              <a:rPr lang="ar-SA">
                <a:solidFill>
                  <a:schemeClr val="dk1"/>
                </a:solidFill>
                <a:latin typeface="Times New Roman" panose="02020603050405020304" pitchFamily="18" charset="0"/>
                <a:ea typeface="Spectral"/>
                <a:cs typeface="Times New Roman" panose="02020603050405020304" pitchFamily="18" charset="0"/>
                <a:sym typeface="Spectral"/>
              </a:rPr>
              <a:t>يعترف الإسلام بالقيمة الفطرية وقدسية العقل البشري ويركز بقوة على </a:t>
            </a:r>
            <a:r>
              <a:rPr lang="ar-SA">
                <a:solidFill>
                  <a:srgbClr val="FF0000"/>
                </a:solidFill>
                <a:latin typeface="Times New Roman" panose="02020603050405020304" pitchFamily="18" charset="0"/>
                <a:ea typeface="Spectral"/>
                <a:cs typeface="Times New Roman" panose="02020603050405020304" pitchFamily="18" charset="0"/>
                <a:sym typeface="Spectral"/>
              </a:rPr>
              <a:t>حمايته باعتباره هبة إلهية</a:t>
            </a:r>
            <a:r>
              <a:rPr lang="ar-SA">
                <a:solidFill>
                  <a:schemeClr val="dk1"/>
                </a:solidFill>
                <a:latin typeface="Times New Roman" panose="02020603050405020304" pitchFamily="18" charset="0"/>
                <a:ea typeface="Spectral"/>
                <a:cs typeface="Times New Roman" panose="02020603050405020304" pitchFamily="18" charset="0"/>
                <a:sym typeface="Spectral"/>
              </a:rPr>
              <a:t>. </a:t>
            </a:r>
            <a:endParaRPr lang="en-US">
              <a:solidFill>
                <a:schemeClr val="dk1"/>
              </a:solidFill>
              <a:latin typeface="Times New Roman" panose="02020603050405020304" pitchFamily="18" charset="0"/>
              <a:ea typeface="Spectral"/>
              <a:cs typeface="Times New Roman" panose="02020603050405020304" pitchFamily="18" charset="0"/>
              <a:sym typeface="Spectr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785" y="1975234"/>
            <a:ext cx="1235925" cy="1235925"/>
          </a:xfrm>
          <a:prstGeom prst="rect">
            <a:avLst/>
          </a:prstGeom>
        </p:spPr>
      </p:pic>
      <p:sp>
        <p:nvSpPr>
          <p:cNvPr id="4" name="TextBox 3">
            <a:extLst>
              <a:ext uri="{FF2B5EF4-FFF2-40B4-BE49-F238E27FC236}">
                <a16:creationId xmlns:a16="http://schemas.microsoft.com/office/drawing/2014/main" xmlns="" id="{9EF59CB9-C011-D871-84A9-7BF023ADDD9C}"/>
              </a:ext>
            </a:extLst>
          </p:cNvPr>
          <p:cNvSpPr txBox="1"/>
          <p:nvPr/>
        </p:nvSpPr>
        <p:spPr>
          <a:xfrm>
            <a:off x="5518949" y="567617"/>
            <a:ext cx="1775544" cy="707886"/>
          </a:xfrm>
          <a:prstGeom prst="rect">
            <a:avLst/>
          </a:prstGeom>
          <a:noFill/>
        </p:spPr>
        <p:txBody>
          <a:bodyPr wrap="square" rtlCol="0">
            <a:spAutoFit/>
          </a:bodyPr>
          <a:lstStyle/>
          <a:p>
            <a:pPr algn="r"/>
            <a:r>
              <a:rPr lang="ar-EG" sz="4000" b="1"/>
              <a:t>المقدمة</a:t>
            </a:r>
            <a:endParaRPr lang="en-US" sz="4000" b="1"/>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3"/>
        </a:solidFill>
        <a:effectLst/>
      </p:bgPr>
    </p:bg>
    <p:spTree>
      <p:nvGrpSpPr>
        <p:cNvPr id="1" name="Shape 3281"/>
        <p:cNvGrpSpPr/>
        <p:nvPr/>
      </p:nvGrpSpPr>
      <p:grpSpPr>
        <a:xfrm>
          <a:off x="0" y="0"/>
          <a:ext cx="0" cy="0"/>
        </a:xfrm>
      </p:grpSpPr>
      <p:sp>
        <p:nvSpPr>
          <p:cNvPr id="3282" name="Google Shape;3282;p50"/>
          <p:cNvSpPr txBox="1">
            <a:spLocks noGrp="1"/>
          </p:cNvSpPr>
          <p:nvPr>
            <p:ph type="title"/>
          </p:nvPr>
        </p:nvSpPr>
        <p:spPr>
          <a:xfrm>
            <a:off x="1623354" y="257986"/>
            <a:ext cx="5599481" cy="1269600"/>
          </a:xfrm>
          <a:prstGeom prst="rect">
            <a:avLst/>
          </a:prstGeom>
        </p:spPr>
        <p:txBody>
          <a:bodyPr spcFirstLastPara="1" wrap="square" lIns="91425" tIns="91425" rIns="91425" bIns="91425" anchor="ctr" anchorCtr="0">
            <a:noAutofit/>
          </a:bodyPr>
          <a:lstStyle/>
          <a:p>
            <a:pPr marL="0" lvl="0" indent="0" algn="r" rtl="0">
              <a:spcBef>
                <a:spcPct val="0"/>
              </a:spcBef>
              <a:spcAft>
                <a:spcPct val="0"/>
              </a:spcAft>
              <a:buNone/>
            </a:pPr>
            <a:r>
              <a:rPr lang="ar-SA" sz="4000"/>
              <a:t>الأهداف</a:t>
            </a:r>
            <a:r>
              <a:rPr lang="en-US" sz="4000"/>
              <a:t>     </a:t>
            </a:r>
            <a:endParaRPr sz="4000"/>
          </a:p>
        </p:txBody>
      </p:sp>
      <p:sp>
        <p:nvSpPr>
          <p:cNvPr id="10" name="Google Shape;3283;p50"/>
          <p:cNvSpPr txBox="1">
            <a:spLocks noGrp="1"/>
          </p:cNvSpPr>
          <p:nvPr>
            <p:ph type="subTitle" idx="1"/>
          </p:nvPr>
        </p:nvSpPr>
        <p:spPr>
          <a:xfrm>
            <a:off x="1230142" y="3842453"/>
            <a:ext cx="5260975" cy="1036637"/>
          </a:xfrm>
          <a:prstGeom prst="rect">
            <a:avLst/>
          </a:prstGeom>
        </p:spPr>
        <p:txBody>
          <a:bodyPr spcFirstLastPara="1" wrap="square" lIns="91425" tIns="91425" rIns="91425" bIns="91425" anchor="ctr" anchorCtr="0">
            <a:noAutofit/>
          </a:bodyPr>
          <a:lstStyle/>
          <a:p>
            <a:pPr marL="0" lvl="0" indent="0"/>
            <a:r>
              <a:rPr lang="en-US" sz="1800" b="1"/>
              <a:t>      </a:t>
            </a:r>
          </a:p>
          <a:p>
            <a:pPr marL="0" lvl="0" indent="0"/>
            <a:endParaRPr lang="en-US"/>
          </a:p>
          <a:p>
            <a:pPr marL="285750" lvl="0" indent="-285750">
              <a:buFont typeface="Arial" panose="020b0604020202020204" pitchFamily="34" charset="0"/>
              <a:buChar char="•"/>
            </a:pPr>
            <a:r>
              <a:rPr lang="en-US"/>
              <a:t> </a:t>
            </a:r>
            <a:r>
              <a:rPr lang="en-US" sz="1400"/>
              <a:t>Examining the relationship between artificial intelligence and preserving the mind as one of the five legal objectives in light of Islamic ethical principles</a:t>
            </a:r>
            <a:endParaRPr/>
          </a:p>
        </p:txBody>
      </p:sp>
      <p:grpSp>
        <p:nvGrpSpPr>
          <p:cNvPr id="3284" name="Google Shape;3284;p50"/>
          <p:cNvGrpSpPr/>
          <p:nvPr/>
        </p:nvGrpSpPr>
        <p:grpSpPr>
          <a:xfrm>
            <a:off x="3678422" y="72134"/>
            <a:ext cx="4735215" cy="271998"/>
            <a:chOff x="2276875" y="1239748"/>
            <a:chExt cx="4735215" cy="271998"/>
          </a:xfrm>
        </p:grpSpPr>
        <p:cxnSp>
          <p:nvCxnSpPr>
            <p:cNvPr id="3285" name="Google Shape;3285;p50"/>
            <p:cNvCxnSpPr/>
            <p:nvPr/>
          </p:nvCxnSpPr>
          <p:spPr>
            <a:xfrm>
              <a:off x="2276875" y="1375750"/>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6" name="Google Shape;3286;p50"/>
            <p:cNvSpPr/>
            <p:nvPr/>
          </p:nvSpPr>
          <p:spPr>
            <a:xfrm>
              <a:off x="6707335" y="1239748"/>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87" name="Google Shape;3287;p50"/>
          <p:cNvGrpSpPr/>
          <p:nvPr/>
        </p:nvGrpSpPr>
        <p:grpSpPr>
          <a:xfrm>
            <a:off x="3407317" y="1255588"/>
            <a:ext cx="4701565" cy="271998"/>
            <a:chOff x="2165610" y="2626923"/>
            <a:chExt cx="4701565" cy="271998"/>
          </a:xfrm>
        </p:grpSpPr>
        <p:cxnSp>
          <p:nvCxnSpPr>
            <p:cNvPr id="3288" name="Google Shape;3288;p50"/>
            <p:cNvCxnSpPr/>
            <p:nvPr/>
          </p:nvCxnSpPr>
          <p:spPr>
            <a:xfrm>
              <a:off x="2276875" y="2762925"/>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9" name="Google Shape;3289;p50"/>
            <p:cNvSpPr/>
            <p:nvPr/>
          </p:nvSpPr>
          <p:spPr>
            <a:xfrm>
              <a:off x="216561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6" name="Google Shape;3273;p49"/>
          <p:cNvSpPr/>
          <p:nvPr/>
        </p:nvSpPr>
        <p:spPr>
          <a:xfrm>
            <a:off x="7377504" y="433120"/>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3274;p49"/>
          <p:cNvSpPr txBox="1"/>
          <p:nvPr/>
        </p:nvSpPr>
        <p:spPr>
          <a:xfrm>
            <a:off x="3312711" y="484926"/>
            <a:ext cx="731400" cy="512100"/>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2000" b="1"/>
          </a:p>
        </p:txBody>
      </p:sp>
      <p:sp>
        <p:nvSpPr>
          <p:cNvPr id="2" name="TextBox 1"/>
          <p:cNvSpPr txBox="1"/>
          <p:nvPr/>
        </p:nvSpPr>
        <p:spPr>
          <a:xfrm>
            <a:off x="2456531" y="1754526"/>
            <a:ext cx="4313382" cy="2031325"/>
          </a:xfrm>
          <a:prstGeom prst="rect">
            <a:avLst/>
          </a:prstGeom>
          <a:noFill/>
        </p:spPr>
        <p:txBody>
          <a:bodyPr wrap="square" rtlCol="0">
            <a:spAutoFit/>
          </a:bodyPr>
          <a:lstStyle/>
          <a:p>
            <a:pPr algn="r"/>
            <a:r>
              <a:rPr lang="ar-SA"/>
              <a:t>فحص العلاقة بين الذكاء الاصطناعي والحفاظ على </a:t>
            </a:r>
            <a:r>
              <a:rPr lang="ar-SA">
                <a:solidFill>
                  <a:srgbClr val="FF0000"/>
                </a:solidFill>
              </a:rPr>
              <a:t>العقل</a:t>
            </a:r>
            <a:r>
              <a:rPr lang="ar-SA"/>
              <a:t> كأحد المقاصد الشرعية الخمس في ضوء المبادئ الأخلاقية الإسلامية</a:t>
            </a:r>
            <a:endParaRPr lang="en-US"/>
          </a:p>
          <a:p>
            <a:pPr algn="r"/>
            <a:endParaRPr lang="en-US"/>
          </a:p>
          <a:p>
            <a:pPr algn="r"/>
            <a:r>
              <a:rPr lang="ar-SA"/>
              <a:t>التركيز على التميز لدى الانسان وما هو مطلوب الحفاظ عليه وتطويره</a:t>
            </a:r>
          </a:p>
          <a:p>
            <a:pPr algn="r"/>
            <a:endParaRPr lang="ar-SA"/>
          </a:p>
          <a:p>
            <a:pPr algn="r"/>
            <a:r>
              <a:rPr lang="ar-SA"/>
              <a:t>تحديد </a:t>
            </a:r>
            <a:r>
              <a:rPr lang="ar-SA" smtClean="0"/>
              <a:t>ما هودور </a:t>
            </a:r>
            <a:r>
              <a:rPr lang="ar-SA"/>
              <a:t>الذكاء الاصطناعي ومتى يجب تدخل الانسان</a:t>
            </a:r>
          </a:p>
          <a:p>
            <a:pPr algn="r"/>
            <a:endParaRPr lang="ar-SA"/>
          </a:p>
          <a:p>
            <a:pPr algn="r"/>
            <a:r>
              <a:rPr lang="ar-SA"/>
              <a:t>كيفية تحقيق اقصى استفادة من الذكاء الاصطناعي لخدمة البشرية</a:t>
            </a:r>
          </a:p>
          <a:p>
            <a:pPr algn="r"/>
            <a:endParaRPr lang="en-US"/>
          </a:p>
        </p:txBody>
      </p:sp>
      <p:sp>
        <p:nvSpPr>
          <p:cNvPr id="13" name="Google Shape;3273;p49"/>
          <p:cNvSpPr/>
          <p:nvPr/>
        </p:nvSpPr>
        <p:spPr>
          <a:xfrm>
            <a:off x="6902986" y="3385645"/>
            <a:ext cx="319849" cy="312868"/>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3273;p49"/>
          <p:cNvSpPr/>
          <p:nvPr/>
        </p:nvSpPr>
        <p:spPr>
          <a:xfrm>
            <a:off x="6884174" y="2877514"/>
            <a:ext cx="338662" cy="299795"/>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3273;p49"/>
          <p:cNvSpPr/>
          <p:nvPr/>
        </p:nvSpPr>
        <p:spPr>
          <a:xfrm>
            <a:off x="6866041" y="2360188"/>
            <a:ext cx="356795" cy="308990"/>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3273;p49"/>
          <p:cNvSpPr/>
          <p:nvPr/>
        </p:nvSpPr>
        <p:spPr>
          <a:xfrm>
            <a:off x="6884174" y="1754526"/>
            <a:ext cx="310953" cy="310450"/>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3" nodeType="withEffec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1" presetClass="entr" presetSubtype="0" fill="hold" nodeType="clickEffec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grpId="2" nodeType="withEffec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1" presetClass="entr" presetSubtype="0" fill="hold" nodeType="clickEffec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1" nodeType="withEffec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1" presetClass="entr" presetSubtype="0" fill="hold" nodeType="clickEffect">
                                  <p:childTnLst>
                                    <p:set>
                                      <p:cBhvr>
                                        <p:cTn id="27" dur="1" fill="hold">
                                          <p:stCondLst>
                                            <p:cond delay="0"/>
                                          </p:stCondLst>
                                        </p:cTn>
                                        <p:tgtEl>
                                          <p:spTgt spid="2">
                                            <p:txEl>
                                              <p:pRg st="6" end="6"/>
                                            </p:txEl>
                                          </p:spTgt>
                                        </p:tgtEl>
                                        <p:attrNameLst>
                                          <p:attrName>style.visibility</p:attrName>
                                        </p:attrNameLst>
                                      </p:cBhvr>
                                      <p:to>
                                        <p:strVal val="visible"/>
                                      </p:to>
                                    </p:set>
                                  </p:childTnLst>
                                </p:cTn>
                              </p:par>
                              <p:par>
                                <p:cTn id="28" presetID="1" presetClass="entr" presetSubtype="0" fill="hold" grpId="0" nodeType="withEffec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P spid="15" grpId="2"/>
      <p:bldP spid="18" grpId="3"/>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524"/>
        <p:cNvGrpSpPr/>
        <p:nvPr/>
      </p:nvGrpSpPr>
      <p:grpSpPr>
        <a:xfrm>
          <a:off x="0" y="0"/>
          <a:ext cx="0" cy="0"/>
        </a:xfrm>
      </p:grpSpPr>
      <p:sp>
        <p:nvSpPr>
          <p:cNvPr id="3525" name="Google Shape;3525;p59"/>
          <p:cNvSpPr txBox="1">
            <a:spLocks noGrp="1"/>
          </p:cNvSpPr>
          <p:nvPr>
            <p:ph type="title"/>
          </p:nvPr>
        </p:nvSpPr>
        <p:spPr>
          <a:xfrm>
            <a:off x="2664039" y="917935"/>
            <a:ext cx="5349300" cy="2480326"/>
          </a:xfrm>
          <a:prstGeom prst="rect">
            <a:avLst/>
          </a:prstGeom>
        </p:spPr>
        <p:txBody>
          <a:bodyPr spcFirstLastPara="1" wrap="square" lIns="91425" tIns="91425" rIns="91425" bIns="91425" anchor="ctr" anchorCtr="0">
            <a:noAutofit/>
          </a:bodyPr>
          <a:lstStyle/>
          <a:p>
            <a:pPr lvl="0" algn="r"/>
            <a:r>
              <a:rPr lang="ar-EG" sz="1600" b="0">
                <a:latin typeface="Simplified Arabic" panose="02020603050405020304" pitchFamily="18" charset="-78"/>
                <a:cs typeface="Simplified Arabic" panose="02020603050405020304" pitchFamily="18" charset="-78"/>
              </a:rPr>
              <a:t>الفرق بين المخ والعقل والذهن</a:t>
            </a:r>
            <a:br>
              <a:rPr lang="ar-EG" sz="1600" b="0">
                <a:latin typeface="Simplified Arabic" panose="02020603050405020304" pitchFamily="18" charset="-78"/>
                <a:cs typeface="Simplified Arabic" panose="02020603050405020304" pitchFamily="18" charset="-78"/>
              </a:rPr>
            </a:br>
            <a:br>
              <a:rPr lang="ar-EG" sz="1600" b="0">
                <a:latin typeface="Simplified Arabic" panose="02020603050405020304" pitchFamily="18" charset="-78"/>
                <a:cs typeface="Simplified Arabic" panose="02020603050405020304" pitchFamily="18" charset="-78"/>
              </a:rPr>
            </a:br>
            <a:r>
              <a:rPr lang="ar-EG" sz="1600" b="0">
                <a:solidFill>
                  <a:srgbClr val="FF0000"/>
                </a:solidFill>
                <a:latin typeface="Simplified Arabic" panose="02020603050405020304" pitchFamily="18" charset="-78"/>
                <a:cs typeface="Simplified Arabic" panose="02020603050405020304" pitchFamily="18" charset="-78"/>
              </a:rPr>
              <a:t>المخ</a:t>
            </a:r>
            <a:r>
              <a:rPr lang="ar-EG" sz="1600" b="0">
                <a:latin typeface="Simplified Arabic" panose="02020603050405020304" pitchFamily="18" charset="-78"/>
                <a:cs typeface="Simplified Arabic" panose="02020603050405020304" pitchFamily="18" charset="-78"/>
              </a:rPr>
              <a:t> هو عبارة جزء من دماغ الإنسان وضيفته هي العمليات الحسية والإدراكية</a:t>
            </a:r>
            <a:br>
              <a:rPr lang="ar-EG" sz="1600" b="0">
                <a:latin typeface="Simplified Arabic" panose="02020603050405020304" pitchFamily="18" charset="-78"/>
                <a:cs typeface="Simplified Arabic" panose="02020603050405020304" pitchFamily="18" charset="-78"/>
              </a:rPr>
            </a:br>
            <a:r>
              <a:rPr lang="ar-EG" sz="1600" b="0">
                <a:latin typeface="Simplified Arabic" panose="02020603050405020304" pitchFamily="18" charset="-78"/>
                <a:cs typeface="Simplified Arabic" panose="02020603050405020304" pitchFamily="18" charset="-78"/>
              </a:rPr>
              <a:t> </a:t>
            </a:r>
            <a:br>
              <a:rPr lang="ar-EG" sz="1600" b="0">
                <a:latin typeface="Simplified Arabic" panose="02020603050405020304" pitchFamily="18" charset="-78"/>
                <a:cs typeface="Simplified Arabic" panose="02020603050405020304" pitchFamily="18" charset="-78"/>
              </a:rPr>
            </a:br>
            <a:r>
              <a:rPr lang="ar-EG" sz="1600" b="0">
                <a:solidFill>
                  <a:srgbClr val="FF0000"/>
                </a:solidFill>
                <a:latin typeface="Simplified Arabic" panose="02020603050405020304" pitchFamily="18" charset="-78"/>
                <a:cs typeface="Simplified Arabic" panose="02020603050405020304" pitchFamily="18" charset="-78"/>
              </a:rPr>
              <a:t>العقل</a:t>
            </a:r>
            <a:r>
              <a:rPr lang="ar-EG" sz="1600" b="0">
                <a:latin typeface="Simplified Arabic" panose="02020603050405020304" pitchFamily="18" charset="-78"/>
                <a:cs typeface="Simplified Arabic" panose="02020603050405020304" pitchFamily="18" charset="-78"/>
              </a:rPr>
              <a:t> هو عبارة عن كلمة معنوية وهي الميزة التي يتميز بها الإنسان عن الحيوان ويقصد بها اداة التفكير </a:t>
            </a:r>
            <a:br>
              <a:rPr lang="ar-EG" sz="1600" b="0">
                <a:latin typeface="Simplified Arabic" panose="02020603050405020304" pitchFamily="18" charset="-78"/>
                <a:cs typeface="Simplified Arabic" panose="02020603050405020304" pitchFamily="18" charset="-78"/>
              </a:rPr>
            </a:br>
            <a:br>
              <a:rPr lang="ar-EG" sz="1600" b="0">
                <a:latin typeface="Simplified Arabic" panose="02020603050405020304" pitchFamily="18" charset="-78"/>
                <a:cs typeface="Simplified Arabic" panose="02020603050405020304" pitchFamily="18" charset="-78"/>
              </a:rPr>
            </a:br>
            <a:r>
              <a:rPr lang="ar-EG" sz="1600" b="0">
                <a:solidFill>
                  <a:srgbClr val="FF0000"/>
                </a:solidFill>
                <a:latin typeface="Simplified Arabic" panose="02020603050405020304" pitchFamily="18" charset="-78"/>
                <a:cs typeface="Simplified Arabic" panose="02020603050405020304" pitchFamily="18" charset="-78"/>
              </a:rPr>
              <a:t>الذهن</a:t>
            </a:r>
            <a:r>
              <a:rPr lang="ar-EG" sz="1600" b="0">
                <a:latin typeface="Simplified Arabic" panose="02020603050405020304" pitchFamily="18" charset="-78"/>
                <a:cs typeface="Simplified Arabic" panose="02020603050405020304" pitchFamily="18" charset="-78"/>
              </a:rPr>
              <a:t> هو الخبرة الشخصية الفردية "لشيء ما" والتي تتغير دائمًا من لحظة للحظة.</a:t>
            </a:r>
          </a:p>
        </p:txBody>
      </p:sp>
      <p:sp>
        <p:nvSpPr>
          <p:cNvPr id="3526" name="Google Shape;3526;p59"/>
          <p:cNvSpPr txBox="1">
            <a:spLocks noGrp="1"/>
          </p:cNvSpPr>
          <p:nvPr>
            <p:ph type="subTitle" idx="1"/>
          </p:nvPr>
        </p:nvSpPr>
        <p:spPr>
          <a:xfrm>
            <a:off x="1204811" y="3438335"/>
            <a:ext cx="6003000" cy="1329149"/>
          </a:xfrm>
          <a:prstGeom prst="rect">
            <a:avLst/>
          </a:prstGeom>
        </p:spPr>
        <p:txBody>
          <a:bodyPr spcFirstLastPara="1" wrap="square" lIns="91425" tIns="91425" rIns="91425" bIns="91425" anchor="b" anchorCtr="0">
            <a:noAutofit/>
          </a:bodyPr>
          <a:lstStyle/>
          <a:p>
            <a:pPr marL="171450" indent="-171450" algn="l">
              <a:buSzPct val="85000"/>
              <a:buFont typeface="Arial" panose="020b0604020202020204" pitchFamily="34" charset="0"/>
              <a:buChar char="•"/>
            </a:pPr>
            <a:r>
              <a:rPr lang="en-US" sz="1200"/>
              <a:t>The difference between the brain and mind</a:t>
            </a:r>
          </a:p>
          <a:p>
            <a:pPr marL="171450" indent="-171450" algn="l">
              <a:buSzPct val="85000"/>
              <a:buFont typeface="Arial" panose="020b0604020202020204" pitchFamily="34" charset="0"/>
              <a:buChar char="•"/>
            </a:pPr>
            <a:r>
              <a:rPr lang="en-US" sz="1200"/>
              <a:t>The </a:t>
            </a:r>
            <a:r>
              <a:rPr lang="en-US" sz="1200">
                <a:solidFill>
                  <a:srgbClr val="FF0000"/>
                </a:solidFill>
              </a:rPr>
              <a:t>brain</a:t>
            </a:r>
            <a:r>
              <a:rPr lang="en-US" sz="1200"/>
              <a:t> is part of the human brain and its role is sensory and cognitive processes</a:t>
            </a:r>
          </a:p>
          <a:p>
            <a:pPr marL="171450" indent="-171450" algn="l">
              <a:buSzPct val="85000"/>
              <a:buFont typeface="Arial" panose="020b0604020202020204" pitchFamily="34" charset="0"/>
              <a:buChar char="•"/>
            </a:pPr>
            <a:r>
              <a:rPr lang="en-US" sz="1200">
                <a:solidFill>
                  <a:srgbClr val="FF0000"/>
                </a:solidFill>
              </a:rPr>
              <a:t>Mind</a:t>
            </a:r>
            <a:r>
              <a:rPr lang="en-US" sz="1200"/>
              <a:t> is a moral word, which is the characteristic that distinguishes humans from animals, and it is intended as a tool for thinking.</a:t>
            </a:r>
          </a:p>
          <a:p>
            <a:pPr marL="171450" indent="-171450" algn="l">
              <a:buSzPct val="85000"/>
              <a:buFont typeface="Arial" panose="020b0604020202020204" pitchFamily="34" charset="0"/>
              <a:buChar char="•"/>
            </a:pPr>
            <a:r>
              <a:rPr lang="en-US" sz="1200"/>
              <a:t> The mind is the individual personal experience of “something” that is always changing from moment to moment.</a:t>
            </a:r>
            <a:endParaRPr sz="1200"/>
          </a:p>
        </p:txBody>
      </p:sp>
      <p:grpSp>
        <p:nvGrpSpPr>
          <p:cNvPr id="3527" name="Google Shape;3527;p59"/>
          <p:cNvGrpSpPr/>
          <p:nvPr/>
        </p:nvGrpSpPr>
        <p:grpSpPr>
          <a:xfrm>
            <a:off x="2946859" y="4767484"/>
            <a:ext cx="3250282" cy="271998"/>
            <a:chOff x="5142232" y="2626923"/>
            <a:chExt cx="3250282" cy="271998"/>
          </a:xfrm>
        </p:grpSpPr>
        <p:cxnSp>
          <p:nvCxnSpPr>
            <p:cNvPr id="3528" name="Google Shape;3528;p59"/>
            <p:cNvCxnSpPr/>
            <p:nvPr/>
          </p:nvCxnSpPr>
          <p:spPr>
            <a:xfrm>
              <a:off x="5142232" y="2762925"/>
              <a:ext cx="3067800" cy="0"/>
            </a:xfrm>
            <a:prstGeom prst="straightConnector1">
              <a:avLst/>
            </a:prstGeom>
            <a:noFill/>
            <a:ln w="19050" cap="flat" cmpd="sng">
              <a:solidFill>
                <a:schemeClr val="accent1"/>
              </a:solidFill>
              <a:prstDash val="solid"/>
              <a:round/>
              <a:headEnd type="none" w="med" len="med"/>
              <a:tailEnd type="none" w="med" len="med"/>
            </a:ln>
          </p:spPr>
        </p:cxnSp>
        <p:sp>
          <p:nvSpPr>
            <p:cNvPr id="3529" name="Google Shape;3529;p59"/>
            <p:cNvSpPr/>
            <p:nvPr/>
          </p:nvSpPr>
          <p:spPr>
            <a:xfrm rot="10800000">
              <a:off x="808776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530" name="Google Shape;3530;p59"/>
          <p:cNvSpPr/>
          <p:nvPr/>
        </p:nvSpPr>
        <p:spPr>
          <a:xfrm>
            <a:off x="4572000" y="903091"/>
            <a:ext cx="514959" cy="513787"/>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3312;p53"/>
          <p:cNvSpPr txBox="1"/>
          <p:nvPr/>
        </p:nvSpPr>
        <p:spPr>
          <a:xfrm>
            <a:off x="2740186" y="104017"/>
            <a:ext cx="3873265" cy="75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000"/>
              <a:buFont typeface="Spectral"/>
              <a:buNone/>
              <a:defRPr sz="2400" b="1" i="0" u="none" strike="noStrike" cap="none">
                <a:solidFill>
                  <a:schemeClr val="dk1"/>
                </a:solidFill>
                <a:latin typeface="Spectral"/>
                <a:ea typeface="Spectral"/>
                <a:cs typeface="Spectral"/>
                <a:sym typeface="Spectral"/>
              </a:defRPr>
            </a:lvl1pPr>
            <a:lvl2pPr marR="0" lvl="1"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ar-EG" sz="4000">
                <a:latin typeface="Times New Roman" panose="02020603050405020304" pitchFamily="18" charset="0"/>
                <a:cs typeface="Times New Roman" panose="02020603050405020304" pitchFamily="18" charset="0"/>
              </a:rPr>
              <a:t>العقل البشري</a:t>
            </a:r>
            <a:endParaRPr lang="en-US" sz="40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77086BA2-CA23-8B24-955A-4A770753D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2" y="1391647"/>
            <a:ext cx="1631863" cy="1532901"/>
          </a:xfrm>
          <a:prstGeom prst="rect">
            <a:avLst/>
          </a:prstGeom>
        </p:spPr>
      </p:pic>
    </p:spTree>
    <p:extLst>
      <p:ext uri="{BB962C8B-B14F-4D97-AF65-F5344CB8AC3E}">
        <p14:creationId xmlns:p14="http://schemas.microsoft.com/office/powerpoint/2010/main" val="239788268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524"/>
        <p:cNvGrpSpPr/>
        <p:nvPr/>
      </p:nvGrpSpPr>
      <p:grpSpPr>
        <a:xfrm>
          <a:off x="0" y="0"/>
          <a:ext cx="0" cy="0"/>
        </a:xfrm>
      </p:grpSpPr>
      <p:sp>
        <p:nvSpPr>
          <p:cNvPr id="3525" name="Google Shape;3525;p59"/>
          <p:cNvSpPr txBox="1">
            <a:spLocks noGrp="1"/>
          </p:cNvSpPr>
          <p:nvPr>
            <p:ph type="title"/>
          </p:nvPr>
        </p:nvSpPr>
        <p:spPr>
          <a:xfrm>
            <a:off x="2664039" y="917935"/>
            <a:ext cx="5349300" cy="2480326"/>
          </a:xfrm>
          <a:prstGeom prst="rect">
            <a:avLst/>
          </a:prstGeom>
        </p:spPr>
        <p:txBody>
          <a:bodyPr spcFirstLastPara="1" wrap="square" lIns="91425" tIns="91425" rIns="91425" bIns="91425" anchor="ctr" anchorCtr="0">
            <a:noAutofit/>
          </a:bodyPr>
          <a:lstStyle/>
          <a:p>
            <a:pPr lvl="0" algn="r"/>
            <a:r>
              <a:rPr lang="ar-EG" sz="1600" b="0">
                <a:latin typeface="Simplified Arabic" panose="02020603050405020304" pitchFamily="18" charset="-78"/>
                <a:cs typeface="Simplified Arabic" panose="02020603050405020304" pitchFamily="18" charset="-78"/>
              </a:rPr>
              <a:t>العقل هو الذي يتحكم في الإنسان</a:t>
            </a:r>
            <a:br>
              <a:rPr lang="ar-EG" sz="1600" b="0">
                <a:latin typeface="Simplified Arabic" panose="02020603050405020304" pitchFamily="18" charset="-78"/>
                <a:cs typeface="Simplified Arabic" panose="02020603050405020304" pitchFamily="18" charset="-78"/>
              </a:rPr>
            </a:br>
            <a:br>
              <a:rPr lang="ar-EG" sz="1600" b="0">
                <a:latin typeface="Simplified Arabic" panose="02020603050405020304" pitchFamily="18" charset="-78"/>
                <a:cs typeface="Simplified Arabic" panose="02020603050405020304" pitchFamily="18" charset="-78"/>
              </a:rPr>
            </a:br>
            <a:r>
              <a:rPr lang="ar-EG" sz="1600" b="0">
                <a:latin typeface="Simplified Arabic" panose="02020603050405020304" pitchFamily="18" charset="-78"/>
                <a:cs typeface="Simplified Arabic" panose="02020603050405020304" pitchFamily="18" charset="-78"/>
              </a:rPr>
              <a:t> حيث يعمل العقل على تحليل وتفسير المعلومات واتخاذ القرارات الصحيحة. ومن خلال التفكير الإيجابي والتركيز والتدريب، يمكن للإنسان تحسين وتطوير عملية تحكم العقل في </a:t>
            </a:r>
            <a:r>
              <a:rPr lang="ar-EG" sz="1600" b="0" smtClean="0">
                <a:latin typeface="Simplified Arabic" panose="02020603050405020304" pitchFamily="18" charset="-78"/>
                <a:cs typeface="Simplified Arabic" panose="02020603050405020304" pitchFamily="18" charset="-78"/>
              </a:rPr>
              <a:t>الجسم</a:t>
            </a:r>
            <a:r>
              <a:rPr lang="ar-SA" sz="1600" b="0" smtClean="0">
                <a:latin typeface="Simplified Arabic" panose="02020603050405020304" pitchFamily="18" charset="-78"/>
                <a:cs typeface="Simplified Arabic" panose="02020603050405020304" pitchFamily="18" charset="-78"/>
              </a:rPr>
              <a:t>, إضافة للابتكاروالابداع</a:t>
            </a:r>
            <a:br>
              <a:rPr lang="ar-EG" sz="1600" b="0">
                <a:latin typeface="Simplified Arabic" panose="02020603050405020304" pitchFamily="18" charset="-78"/>
                <a:cs typeface="Simplified Arabic" panose="02020603050405020304" pitchFamily="18" charset="-78"/>
              </a:rPr>
            </a:br>
            <a:br>
              <a:rPr lang="ar-EG" sz="1600" b="0">
                <a:latin typeface="Simplified Arabic" panose="02020603050405020304" pitchFamily="18" charset="-78"/>
                <a:cs typeface="Simplified Arabic" panose="02020603050405020304" pitchFamily="18" charset="-78"/>
              </a:rPr>
            </a:br>
            <a:r>
              <a:rPr lang="ar-EG" sz="1600" b="0">
                <a:latin typeface="Simplified Arabic" panose="02020603050405020304" pitchFamily="18" charset="-78"/>
                <a:cs typeface="Simplified Arabic" panose="02020603050405020304" pitchFamily="18" charset="-78"/>
              </a:rPr>
              <a:t>ومن المتعارف عليه ان العقل هو المتحكم الرئيسي في نسبة الذكاء</a:t>
            </a:r>
          </a:p>
        </p:txBody>
      </p:sp>
      <p:sp>
        <p:nvSpPr>
          <p:cNvPr id="3526" name="Google Shape;3526;p59"/>
          <p:cNvSpPr txBox="1">
            <a:spLocks noGrp="1"/>
          </p:cNvSpPr>
          <p:nvPr>
            <p:ph type="subTitle" idx="1"/>
          </p:nvPr>
        </p:nvSpPr>
        <p:spPr>
          <a:xfrm>
            <a:off x="1204811" y="3505963"/>
            <a:ext cx="6003000" cy="1138806"/>
          </a:xfrm>
          <a:prstGeom prst="rect">
            <a:avLst/>
          </a:prstGeom>
        </p:spPr>
        <p:txBody>
          <a:bodyPr spcFirstLastPara="1" wrap="square" lIns="91425" tIns="91425" rIns="91425" bIns="91425" anchor="b" anchorCtr="0">
            <a:noAutofit/>
          </a:bodyPr>
          <a:lstStyle/>
          <a:p>
            <a:pPr marL="0" indent="0" algn="l">
              <a:buSzPct val="85000"/>
            </a:pPr>
            <a:endParaRPr lang="en-US" sz="1200"/>
          </a:p>
          <a:p>
            <a:pPr marL="171450" indent="-171450" algn="l">
              <a:buSzPct val="85000"/>
              <a:buFont typeface="Arial" panose="020b0604020202020204" pitchFamily="34" charset="0"/>
              <a:buChar char="•"/>
            </a:pPr>
            <a:r>
              <a:rPr lang="en-US" sz="1200"/>
              <a:t> The mind is what controls man</a:t>
            </a:r>
          </a:p>
          <a:p>
            <a:pPr marL="171450" indent="-171450" algn="l">
              <a:buSzPct val="85000"/>
              <a:buFont typeface="Arial" panose="020b0604020202020204" pitchFamily="34" charset="0"/>
              <a:buChar char="•"/>
            </a:pPr>
            <a:r>
              <a:rPr lang="en-US" sz="1200"/>
              <a:t> The mind works to analyze and interpret information and make the right decisions. Through positive thinking, focus, and training, a person can improve and develop the process of mind control over the </a:t>
            </a:r>
            <a:r>
              <a:rPr lang="en-US" sz="1200" smtClean="0"/>
              <a:t>body</a:t>
            </a:r>
            <a:r>
              <a:rPr lang="ar-SA" sz="1200" smtClean="0"/>
              <a:t> </a:t>
            </a:r>
            <a:r>
              <a:rPr lang="en-US" sz="1200" smtClean="0"/>
              <a:t>in addition to innovation and creativity.</a:t>
            </a:r>
            <a:r>
              <a:rPr lang="ar-SA" sz="1200" smtClean="0"/>
              <a:t>   </a:t>
            </a:r>
            <a:endParaRPr lang="en-US" sz="1200"/>
          </a:p>
          <a:p>
            <a:pPr marL="171450" indent="-171450" algn="l">
              <a:buSzPct val="85000"/>
              <a:buFont typeface="Arial" panose="020b0604020202020204" pitchFamily="34" charset="0"/>
              <a:buChar char="•"/>
            </a:pPr>
            <a:r>
              <a:rPr lang="en-US" sz="1200"/>
              <a:t>It is known that the mind is the main controller of intelligence</a:t>
            </a:r>
            <a:endParaRPr sz="1200"/>
          </a:p>
        </p:txBody>
      </p:sp>
      <p:grpSp>
        <p:nvGrpSpPr>
          <p:cNvPr id="3527" name="Google Shape;3527;p59"/>
          <p:cNvGrpSpPr/>
          <p:nvPr/>
        </p:nvGrpSpPr>
        <p:grpSpPr>
          <a:xfrm>
            <a:off x="2946859" y="4767484"/>
            <a:ext cx="3250282" cy="271998"/>
            <a:chOff x="5142232" y="2626923"/>
            <a:chExt cx="3250282" cy="271998"/>
          </a:xfrm>
        </p:grpSpPr>
        <p:cxnSp>
          <p:nvCxnSpPr>
            <p:cNvPr id="3528" name="Google Shape;3528;p59"/>
            <p:cNvCxnSpPr/>
            <p:nvPr/>
          </p:nvCxnSpPr>
          <p:spPr>
            <a:xfrm>
              <a:off x="5142232" y="2762925"/>
              <a:ext cx="3067800" cy="0"/>
            </a:xfrm>
            <a:prstGeom prst="straightConnector1">
              <a:avLst/>
            </a:prstGeom>
            <a:noFill/>
            <a:ln w="19050" cap="flat" cmpd="sng">
              <a:solidFill>
                <a:schemeClr val="accent1"/>
              </a:solidFill>
              <a:prstDash val="solid"/>
              <a:round/>
              <a:headEnd type="none" w="med" len="med"/>
              <a:tailEnd type="none" w="med" len="med"/>
            </a:ln>
          </p:spPr>
        </p:cxnSp>
        <p:sp>
          <p:nvSpPr>
            <p:cNvPr id="3529" name="Google Shape;3529;p59"/>
            <p:cNvSpPr/>
            <p:nvPr/>
          </p:nvSpPr>
          <p:spPr>
            <a:xfrm rot="10800000">
              <a:off x="808776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9" name="Google Shape;3312;p53"/>
          <p:cNvSpPr txBox="1"/>
          <p:nvPr/>
        </p:nvSpPr>
        <p:spPr>
          <a:xfrm>
            <a:off x="2740186" y="158935"/>
            <a:ext cx="3873265" cy="75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3000"/>
              <a:buFont typeface="Spectral"/>
              <a:buNone/>
              <a:defRPr sz="2400" b="1" i="0" u="none" strike="noStrike" cap="none">
                <a:solidFill>
                  <a:schemeClr val="dk1"/>
                </a:solidFill>
                <a:latin typeface="Spectral"/>
                <a:ea typeface="Spectral"/>
                <a:cs typeface="Spectral"/>
                <a:sym typeface="Spectral"/>
              </a:defRPr>
            </a:lvl1pPr>
            <a:lvl2pPr marR="0" lvl="1"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ct val="0"/>
              </a:spcBef>
              <a:spcAft>
                <a:spcPct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ar-EG" sz="4000">
                <a:latin typeface="Times New Roman" panose="02020603050405020304" pitchFamily="18" charset="0"/>
                <a:cs typeface="Times New Roman" panose="02020603050405020304" pitchFamily="18" charset="0"/>
              </a:rPr>
              <a:t>أهمية العقل</a:t>
            </a:r>
            <a:endParaRPr lang="en-US" sz="4000">
              <a:latin typeface="Times New Roman" panose="02020603050405020304" pitchFamily="18" charset="0"/>
              <a:cs typeface="Times New Roman" panose="02020603050405020304" pitchFamily="18" charset="0"/>
            </a:endParaRPr>
          </a:p>
        </p:txBody>
      </p:sp>
      <p:sp>
        <p:nvSpPr>
          <p:cNvPr id="2" name="Google Shape;3530;p59">
            <a:extLst>
              <a:ext uri="{FF2B5EF4-FFF2-40B4-BE49-F238E27FC236}">
                <a16:creationId xmlns:a16="http://schemas.microsoft.com/office/drawing/2014/main" xmlns="" id="{02DD3E6D-4270-AD2D-71A7-361E8E3338D6}"/>
              </a:ext>
            </a:extLst>
          </p:cNvPr>
          <p:cNvSpPr/>
          <p:nvPr/>
        </p:nvSpPr>
        <p:spPr>
          <a:xfrm>
            <a:off x="4419338" y="903091"/>
            <a:ext cx="514959" cy="513787"/>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747020551"/>
      </p:ext>
    </p:extLst>
  </p:cSld>
  <p:clrMapOvr>
    <a:masterClrMapping/>
  </p:clrMapOvr>
  <p:transition spd="med">
    <p:pull/>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accent3"/>
        </a:solidFill>
        <a:effectLst/>
      </p:bgPr>
    </p:bg>
    <p:spTree>
      <p:nvGrpSpPr>
        <p:cNvPr id="1" name="Shape 3281"/>
        <p:cNvGrpSpPr/>
        <p:nvPr/>
      </p:nvGrpSpPr>
      <p:grpSpPr>
        <a:xfrm>
          <a:off x="0" y="0"/>
          <a:ext cx="0" cy="0"/>
        </a:xfrm>
      </p:grpSpPr>
      <p:sp>
        <p:nvSpPr>
          <p:cNvPr id="6" name="Rectangle 5">
            <a:extLst>
              <a:ext uri="{FF2B5EF4-FFF2-40B4-BE49-F238E27FC236}">
                <a16:creationId xmlns:a16="http://schemas.microsoft.com/office/drawing/2014/main" xmlns="" id="{7B1164FE-745C-561D-C32F-046C4B9634A3}"/>
              </a:ext>
            </a:extLst>
          </p:cNvPr>
          <p:cNvSpPr/>
          <p:nvPr/>
        </p:nvSpPr>
        <p:spPr>
          <a:xfrm>
            <a:off x="7408315" y="2755437"/>
            <a:ext cx="806972" cy="3077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0F3B5371-B870-FFF2-3DD0-A2548A6F9178}"/>
              </a:ext>
            </a:extLst>
          </p:cNvPr>
          <p:cNvSpPr/>
          <p:nvPr/>
        </p:nvSpPr>
        <p:spPr>
          <a:xfrm>
            <a:off x="7400117" y="1894997"/>
            <a:ext cx="806972" cy="39458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Google Shape;3282;p50"/>
          <p:cNvSpPr txBox="1">
            <a:spLocks noGrp="1"/>
          </p:cNvSpPr>
          <p:nvPr>
            <p:ph type="title"/>
          </p:nvPr>
        </p:nvSpPr>
        <p:spPr>
          <a:xfrm>
            <a:off x="3253142" y="121987"/>
            <a:ext cx="5599481" cy="12696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ar-SA" sz="4000"/>
              <a:t>الذكاء الاصطناعي</a:t>
            </a:r>
            <a:endParaRPr sz="4000"/>
          </a:p>
        </p:txBody>
      </p:sp>
      <p:sp>
        <p:nvSpPr>
          <p:cNvPr id="10" name="Google Shape;3283;p50"/>
          <p:cNvSpPr txBox="1">
            <a:spLocks noGrp="1"/>
          </p:cNvSpPr>
          <p:nvPr>
            <p:ph type="subTitle" idx="1"/>
          </p:nvPr>
        </p:nvSpPr>
        <p:spPr>
          <a:xfrm>
            <a:off x="1534941" y="3394353"/>
            <a:ext cx="5260975" cy="1036637"/>
          </a:xfrm>
          <a:prstGeom prst="rect">
            <a:avLst/>
          </a:prstGeom>
        </p:spPr>
        <p:txBody>
          <a:bodyPr spcFirstLastPara="1" wrap="square" lIns="91425" tIns="91425" rIns="91425" bIns="91425" anchor="ctr" anchorCtr="0">
            <a:noAutofit/>
          </a:bodyPr>
          <a:lstStyle/>
          <a:p>
            <a:pPr marL="0" lvl="0" indent="0"/>
            <a:r>
              <a:rPr lang="en-US" sz="1800" b="1"/>
              <a:t>      </a:t>
            </a:r>
          </a:p>
        </p:txBody>
      </p:sp>
      <p:grpSp>
        <p:nvGrpSpPr>
          <p:cNvPr id="3284" name="Google Shape;3284;p50"/>
          <p:cNvGrpSpPr/>
          <p:nvPr/>
        </p:nvGrpSpPr>
        <p:grpSpPr>
          <a:xfrm>
            <a:off x="3678422" y="72134"/>
            <a:ext cx="4735215" cy="271998"/>
            <a:chOff x="2276875" y="1239748"/>
            <a:chExt cx="4735215" cy="271998"/>
          </a:xfrm>
        </p:grpSpPr>
        <p:cxnSp>
          <p:nvCxnSpPr>
            <p:cNvPr id="3285" name="Google Shape;3285;p50"/>
            <p:cNvCxnSpPr/>
            <p:nvPr/>
          </p:nvCxnSpPr>
          <p:spPr>
            <a:xfrm>
              <a:off x="2276875" y="1375750"/>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6" name="Google Shape;3286;p50"/>
            <p:cNvSpPr/>
            <p:nvPr/>
          </p:nvSpPr>
          <p:spPr>
            <a:xfrm>
              <a:off x="6707335" y="1239748"/>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287" name="Google Shape;3287;p50"/>
          <p:cNvGrpSpPr/>
          <p:nvPr/>
        </p:nvGrpSpPr>
        <p:grpSpPr>
          <a:xfrm>
            <a:off x="3407317" y="1255588"/>
            <a:ext cx="4701565" cy="271998"/>
            <a:chOff x="2165610" y="2626923"/>
            <a:chExt cx="4701565" cy="271998"/>
          </a:xfrm>
        </p:grpSpPr>
        <p:cxnSp>
          <p:nvCxnSpPr>
            <p:cNvPr id="3288" name="Google Shape;3288;p50"/>
            <p:cNvCxnSpPr/>
            <p:nvPr/>
          </p:nvCxnSpPr>
          <p:spPr>
            <a:xfrm>
              <a:off x="2276875" y="2762925"/>
              <a:ext cx="4590300" cy="0"/>
            </a:xfrm>
            <a:prstGeom prst="straightConnector1">
              <a:avLst/>
            </a:prstGeom>
            <a:noFill/>
            <a:ln w="19050" cap="flat" cmpd="sng">
              <a:solidFill>
                <a:schemeClr val="accent1"/>
              </a:solidFill>
              <a:prstDash val="solid"/>
              <a:round/>
              <a:headEnd type="none" w="med" len="med"/>
              <a:tailEnd type="none" w="med" len="med"/>
            </a:ln>
          </p:spPr>
        </p:cxnSp>
        <p:sp>
          <p:nvSpPr>
            <p:cNvPr id="3289" name="Google Shape;3289;p50"/>
            <p:cNvSpPr/>
            <p:nvPr/>
          </p:nvSpPr>
          <p:spPr>
            <a:xfrm>
              <a:off x="2165610" y="2626923"/>
              <a:ext cx="304754" cy="271998"/>
            </a:xfrm>
            <a:custGeom>
              <a:rect l="l" t="t" r="r" b="b"/>
              <a:pathLst>
                <a:path w="45914" h="40979" extrusionOk="0">
                  <a:moveTo>
                    <a:pt x="34546" y="0"/>
                  </a:moveTo>
                  <a:lnTo>
                    <a:pt x="22902" y="11700"/>
                  </a:lnTo>
                  <a:lnTo>
                    <a:pt x="11645" y="610"/>
                  </a:lnTo>
                  <a:lnTo>
                    <a:pt x="11645" y="610"/>
                  </a:lnTo>
                  <a:lnTo>
                    <a:pt x="15638" y="15859"/>
                  </a:lnTo>
                  <a:lnTo>
                    <a:pt x="0" y="20462"/>
                  </a:lnTo>
                  <a:lnTo>
                    <a:pt x="15638" y="24787"/>
                  </a:lnTo>
                  <a:lnTo>
                    <a:pt x="11479" y="40757"/>
                  </a:lnTo>
                  <a:lnTo>
                    <a:pt x="11479" y="40757"/>
                  </a:lnTo>
                  <a:lnTo>
                    <a:pt x="22902" y="29112"/>
                  </a:lnTo>
                  <a:lnTo>
                    <a:pt x="34546" y="40979"/>
                  </a:lnTo>
                  <a:lnTo>
                    <a:pt x="30332" y="24676"/>
                  </a:lnTo>
                  <a:lnTo>
                    <a:pt x="45914" y="20462"/>
                  </a:lnTo>
                  <a:lnTo>
                    <a:pt x="30332" y="16137"/>
                  </a:lnTo>
                  <a:lnTo>
                    <a:pt x="345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6" name="Google Shape;3273;p49"/>
          <p:cNvSpPr/>
          <p:nvPr/>
        </p:nvSpPr>
        <p:spPr>
          <a:xfrm>
            <a:off x="7743193" y="393985"/>
            <a:ext cx="731378" cy="729713"/>
          </a:xfrm>
          <a:custGeom>
            <a:rect l="l" t="t" r="r" b="b"/>
            <a:pathLst>
              <a:path w="72919" h="72753" extrusionOk="0">
                <a:moveTo>
                  <a:pt x="36598" y="0"/>
                </a:moveTo>
                <a:lnTo>
                  <a:pt x="25785" y="10702"/>
                </a:lnTo>
                <a:lnTo>
                  <a:pt x="10647" y="10813"/>
                </a:lnTo>
                <a:lnTo>
                  <a:pt x="10647" y="25674"/>
                </a:lnTo>
                <a:lnTo>
                  <a:pt x="1" y="36487"/>
                </a:lnTo>
                <a:lnTo>
                  <a:pt x="10647" y="47189"/>
                </a:lnTo>
                <a:lnTo>
                  <a:pt x="10647" y="62217"/>
                </a:lnTo>
                <a:lnTo>
                  <a:pt x="25730" y="62217"/>
                </a:lnTo>
                <a:lnTo>
                  <a:pt x="36598" y="72752"/>
                </a:lnTo>
                <a:lnTo>
                  <a:pt x="47134" y="62217"/>
                </a:lnTo>
                <a:lnTo>
                  <a:pt x="62217" y="62217"/>
                </a:lnTo>
                <a:lnTo>
                  <a:pt x="62328" y="47023"/>
                </a:lnTo>
                <a:lnTo>
                  <a:pt x="72919" y="36487"/>
                </a:lnTo>
                <a:lnTo>
                  <a:pt x="62161" y="25674"/>
                </a:lnTo>
                <a:lnTo>
                  <a:pt x="62161" y="10813"/>
                </a:lnTo>
                <a:lnTo>
                  <a:pt x="47079" y="10702"/>
                </a:lnTo>
                <a:lnTo>
                  <a:pt x="36598" y="0"/>
                </a:lnTo>
                <a:close/>
              </a:path>
            </a:pathLst>
          </a:custGeom>
          <a:solidFill>
            <a:srgbClr val="D2D5A9"/>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3274;p49"/>
          <p:cNvSpPr txBox="1"/>
          <p:nvPr/>
        </p:nvSpPr>
        <p:spPr>
          <a:xfrm>
            <a:off x="7882072" y="522822"/>
            <a:ext cx="731400" cy="512100"/>
          </a:xfrm>
          <a:prstGeom prst="rect">
            <a:avLst/>
          </a:prstGeom>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sz="2000" b="1"/>
          </a:p>
        </p:txBody>
      </p:sp>
      <p:sp>
        <p:nvSpPr>
          <p:cNvPr id="3" name="Rectangle 2"/>
          <p:cNvSpPr/>
          <p:nvPr/>
        </p:nvSpPr>
        <p:spPr>
          <a:xfrm>
            <a:off x="2603753" y="2262995"/>
            <a:ext cx="4369229" cy="1600438"/>
          </a:xfrm>
          <a:prstGeom prst="rect">
            <a:avLst/>
          </a:prstGeom>
        </p:spPr>
        <p:txBody>
          <a:bodyPr wrap="square">
            <a:spAutoFit/>
          </a:bodyPr>
          <a:lstStyle/>
          <a:p>
            <a:pPr algn="r" rtl="1"/>
            <a:br>
              <a:rPr lang="ar-SA">
                <a:solidFill>
                  <a:srgbClr val="202124"/>
                </a:solidFill>
                <a:latin typeface="arial" panose="020b0604020202020204" pitchFamily="34" charset="0"/>
              </a:rPr>
            </a:br>
          </a:p>
          <a:p>
            <a:pPr algn="r" rtl="1"/>
            <a:r>
              <a:rPr lang="ar-SA">
                <a:solidFill>
                  <a:schemeClr val="tx1"/>
                </a:solidFill>
                <a:latin typeface="Google Sans"/>
              </a:rPr>
              <a:t>يستخدم التعلم العميق الشبكات العصبية الاصطناعية، والتي تتكون من طبقات متعددة من الخوارزميات. تنظر كل طبقة إلى البيانات الواردة، وتنفذ تحليلها المتخصص الخاص، </a:t>
            </a:r>
            <a:r>
              <a:rPr lang="ar-SA" err="1" smtClean="0">
                <a:solidFill>
                  <a:schemeClr val="tx1"/>
                </a:solidFill>
                <a:latin typeface="Google Sans"/>
              </a:rPr>
              <a:t>وتصدرنتائج </a:t>
            </a:r>
            <a:r>
              <a:rPr lang="ar-SA">
                <a:solidFill>
                  <a:schemeClr val="tx1"/>
                </a:solidFill>
                <a:latin typeface="Google Sans"/>
              </a:rPr>
              <a:t>يمكن للطبقات الأخرى </a:t>
            </a:r>
            <a:r>
              <a:rPr lang="ar-SA" smtClean="0">
                <a:solidFill>
                  <a:schemeClr val="tx1"/>
                </a:solidFill>
                <a:latin typeface="Google Sans"/>
              </a:rPr>
              <a:t>فهمها. </a:t>
            </a:r>
            <a:r>
              <a:rPr lang="ar-SA">
                <a:solidFill>
                  <a:schemeClr val="tx1"/>
                </a:solidFill>
                <a:latin typeface="Google Sans"/>
              </a:rPr>
              <a:t>ثم يتم تمرير </a:t>
            </a:r>
            <a:r>
              <a:rPr lang="ar-SA" smtClean="0">
                <a:solidFill>
                  <a:schemeClr val="tx1"/>
                </a:solidFill>
                <a:latin typeface="Google Sans"/>
              </a:rPr>
              <a:t>هذه النتائج </a:t>
            </a:r>
            <a:r>
              <a:rPr lang="ar-SA">
                <a:solidFill>
                  <a:schemeClr val="tx1"/>
                </a:solidFill>
                <a:latin typeface="Google Sans"/>
              </a:rPr>
              <a:t>إلى الطبقة التالية، حيث تقوم خوارزمية مختلفة بتحليلها الخاص، وهكذا</a:t>
            </a:r>
            <a:endParaRPr lang="ar-SA">
              <a:solidFill>
                <a:schemeClr val="tx1"/>
              </a:solidFill>
              <a:latin typeface="arial" panose="020b0604020202020204" pitchFamily="34" charset="0"/>
            </a:endParaRPr>
          </a:p>
        </p:txBody>
      </p:sp>
      <p:sp>
        <p:nvSpPr>
          <p:cNvPr id="4" name="Rectangle 3"/>
          <p:cNvSpPr/>
          <p:nvPr/>
        </p:nvSpPr>
        <p:spPr>
          <a:xfrm>
            <a:off x="2400982" y="1444863"/>
            <a:ext cx="4572000" cy="1169551"/>
          </a:xfrm>
          <a:prstGeom prst="rect">
            <a:avLst/>
          </a:prstGeom>
        </p:spPr>
        <p:txBody>
          <a:bodyPr>
            <a:spAutoFit/>
          </a:bodyPr>
          <a:lstStyle/>
          <a:p>
            <a:endParaRPr lang="ar-SA"/>
          </a:p>
          <a:p>
            <a:pPr lvl="1" algn="r" rtl="1"/>
            <a:r>
              <a:rPr lang="ar-SA"/>
              <a:t>يُعد التعلّم الآلي مجموعة فرعية من الذكاء الاصطناعي (</a:t>
            </a:r>
            <a:r>
              <a:rPr lang="en-US"/>
              <a:t>(AI</a:t>
            </a:r>
            <a:r>
              <a:rPr lang="ar-SA"/>
              <a:t>يركز على إنشاء الأنظمة التي تتعلّم - أو تحسن الأداء - بناءً على البيانات التي تستهلكها. الذكاء الاصطناعي هو مصطلح واسع النطاق يشير إلى الأنظمة أو الأجهزة التي تحاكي الذكاء البشري</a:t>
            </a:r>
            <a:endParaRPr lang="en-US"/>
          </a:p>
        </p:txBody>
      </p:sp>
      <p:sp>
        <p:nvSpPr>
          <p:cNvPr id="5" name="TextBox 4"/>
          <p:cNvSpPr txBox="1"/>
          <p:nvPr/>
        </p:nvSpPr>
        <p:spPr>
          <a:xfrm>
            <a:off x="7400117" y="1938401"/>
            <a:ext cx="806972" cy="307777"/>
          </a:xfrm>
          <a:prstGeom prst="rect">
            <a:avLst/>
          </a:prstGeom>
          <a:noFill/>
        </p:spPr>
        <p:txBody>
          <a:bodyPr wrap="square" rtlCol="0">
            <a:spAutoFit/>
          </a:bodyPr>
          <a:lstStyle/>
          <a:p>
            <a:r>
              <a:rPr lang="ar-SA">
                <a:solidFill>
                  <a:schemeClr val="bg1"/>
                </a:solidFill>
              </a:rPr>
              <a:t>التعلم الآلي</a:t>
            </a:r>
            <a:endParaRPr lang="en-US">
              <a:solidFill>
                <a:schemeClr val="bg1"/>
              </a:solidFill>
            </a:endParaRPr>
          </a:p>
        </p:txBody>
      </p:sp>
      <p:sp>
        <p:nvSpPr>
          <p:cNvPr id="18" name="TextBox 17"/>
          <p:cNvSpPr txBox="1"/>
          <p:nvPr/>
        </p:nvSpPr>
        <p:spPr>
          <a:xfrm>
            <a:off x="7364947" y="2755437"/>
            <a:ext cx="927957" cy="307777"/>
          </a:xfrm>
          <a:prstGeom prst="rect">
            <a:avLst/>
          </a:prstGeom>
          <a:noFill/>
        </p:spPr>
        <p:txBody>
          <a:bodyPr wrap="square" rtlCol="0">
            <a:spAutoFit/>
          </a:bodyPr>
          <a:lstStyle/>
          <a:p>
            <a:r>
              <a:rPr lang="ar-SA">
                <a:solidFill>
                  <a:schemeClr val="bg1"/>
                </a:solidFill>
              </a:rPr>
              <a:t>التعلم العميق</a:t>
            </a:r>
            <a:endParaRPr lang="en-US">
              <a:solidFill>
                <a:schemeClr val="bg1"/>
              </a:solidFill>
            </a:endParaRPr>
          </a:p>
        </p:txBody>
      </p:sp>
    </p:spTree>
    <p:extLst>
      <p:ext uri="{BB962C8B-B14F-4D97-AF65-F5344CB8AC3E}">
        <p14:creationId xmlns:p14="http://schemas.microsoft.com/office/powerpoint/2010/main" val="1459816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1" nodeType="clickEffec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3" nodeType="withEffec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4" nodeType="withEffec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indefinite"/>
                            </p:stCondLst>
                          </p:cTn>
                        </p:par>
                        <p:par>
                          <p:cTn id="13" fill="hold" nodeType="afterGroup">
                            <p:stCondLst>
                              <p:cond delay="0"/>
                            </p:stCondLst>
                            <p:childTnLst>
                              <p:par>
                                <p:cTn id="14" presetID="1" presetClass="entr" presetSubtype="0" fill="hold" grpId="0" nodeType="clickEffec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5" nodeType="withEffec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2" nodeType="withEffec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1"/>
      <p:bldP spid="3" grpId="2"/>
      <p:bldP spid="4" grpId="3"/>
      <p:bldP spid="5" grpId="4"/>
      <p:bldP spid="18" grpId="5"/>
    </p:bldLst>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Theme1_Milad _ Islamic">
  <a:themeElements>
    <a:clrScheme name="Custom 43">
      <a:dk1>
        <a:srgbClr val="000000"/>
      </a:dk1>
      <a:lt1>
        <a:srgbClr val="FFFFFA"/>
      </a:lt1>
      <a:dk2>
        <a:srgbClr val="E8D3F2"/>
      </a:dk2>
      <a:lt2>
        <a:srgbClr val="C7A0E7"/>
      </a:lt2>
      <a:accent1>
        <a:srgbClr val="E1BDEB"/>
      </a:accent1>
      <a:accent2>
        <a:srgbClr val="712BAB"/>
      </a:accent2>
      <a:accent3>
        <a:srgbClr val="FDFCFE"/>
      </a:accent3>
      <a:accent4>
        <a:srgbClr val="FFFFFF"/>
      </a:accent4>
      <a:accent5>
        <a:srgbClr val="FFFFFF"/>
      </a:accent5>
      <a:accent6>
        <a:srgbClr val="FFFFFF"/>
      </a:accent6>
      <a:hlink>
        <a:srgbClr val="1D5412"/>
      </a:hlink>
      <a:folHlink>
        <a:srgbClr val="0097A7"/>
      </a:folHlink>
    </a:clrScheme>
    <a:fontScheme name="Times New Roman-Arial">
      <a:majorFont>
        <a:latin typeface="Times New Roman" panose="02020603050405020304"/>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Theme1_Milad _ Islamic" id="{1594845C-9361-4D93-86A1-A6E12697ED79}" vid="{D99AE61E-B3E8-491A-B991-B5FA39744F2B}"/>
    </a:ext>
  </a:extLst>
</a:theme>
</file>

<file path=ppt/theme/theme2.xml><?xml version="1.0" encoding="utf-8"?>
<a:theme xmlns:r="http://schemas.openxmlformats.org/officeDocument/2006/relationships"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Theme1_Milad _ Islamic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ebebfb7-086a-499b-b67c-d347161a85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E0D2CBD9C9A447B08FA515E5F221F9" ma:contentTypeVersion="13" ma:contentTypeDescription="Create a new document." ma:contentTypeScope="" ma:versionID="66f8f47c7d6e2013c5791ea6720d5675">
  <xsd:schema xmlns:xsd="http://www.w3.org/2001/XMLSchema" xmlns:xs="http://www.w3.org/2001/XMLSchema" xmlns:p="http://schemas.microsoft.com/office/2006/metadata/properties" xmlns:ns3="3ab16550-7a1f-4501-a1a6-98b731278e57" xmlns:ns4="4ebebfb7-086a-499b-b67c-d347161a8585" targetNamespace="http://schemas.microsoft.com/office/2006/metadata/properties" ma:root="true" ma:fieldsID="9c5ccd1f924c4d92e3c0bc6b57a257ac" ns3:_="" ns4:_="">
    <xsd:import namespace="3ab16550-7a1f-4501-a1a6-98b731278e57"/>
    <xsd:import namespace="4ebebfb7-086a-499b-b67c-d347161a85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16550-7a1f-4501-a1a6-98b731278e5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ebfb7-086a-499b-b67c-d347161a85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C7EB0-31C9-4452-B906-A4F8B35979B8}">
  <ds:schemaRefs>
    <ds:schemaRef ds:uri="http://schemas.microsoft.com/sharepoint/v3/contenttype/forms"/>
  </ds:schemaRefs>
</ds:datastoreItem>
</file>

<file path=customXml/itemProps2.xml><?xml version="1.0" encoding="utf-8"?>
<ds:datastoreItem xmlns:ds="http://schemas.openxmlformats.org/officeDocument/2006/customXml" ds:itemID="{03D5E270-FC7A-424B-AEB1-9825718B0743}">
  <ds:schemaRefs>
    <ds:schemaRef ds:uri="http://schemas.microsoft.com/office/2006/metadata/properties"/>
    <ds:schemaRef ds:uri="http://purl.org/dc/elements/1.1/"/>
    <ds:schemaRef ds:uri="4ebebfb7-086a-499b-b67c-d347161a8585"/>
    <ds:schemaRef ds:uri="http://schemas.openxmlformats.org/package/2006/metadata/core-properties"/>
    <ds:schemaRef ds:uri="http://www.w3.org/XML/1998/namespace"/>
    <ds:schemaRef ds:uri="http://purl.org/dc/dcmitype/"/>
    <ds:schemaRef ds:uri="http://purl.org/dc/terms/"/>
    <ds:schemaRef ds:uri="http://schemas.microsoft.com/office/2006/documentManagement/types"/>
    <ds:schemaRef ds:uri="3ab16550-7a1f-4501-a1a6-98b731278e57"/>
    <ds:schemaRef ds:uri="http://schemas.microsoft.com/office/infopath/2007/PartnerControls"/>
  </ds:schemaRefs>
</ds:datastoreItem>
</file>

<file path=customXml/itemProps3.xml><?xml version="1.0" encoding="utf-8"?>
<ds:datastoreItem xmlns:ds="http://schemas.openxmlformats.org/officeDocument/2006/customXml" ds:itemID="{7B8F9FC4-6B09-4875-8C16-E77151A8D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b16550-7a1f-4501-a1a6-98b731278e57"/>
    <ds:schemaRef ds:uri="4ebebfb7-086a-499b-b67c-d347161a85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vt="http://schemas.openxmlformats.org/officeDocument/2006/docPropsVTypes" xmlns="http://schemas.openxmlformats.org/officeDocument/2006/extended-properties">
  <Template>Theme1_Milad _ Islamic</Template>
  <Company/>
  <PresentationFormat>On-screen Show (16:9)</PresentationFormat>
  <Paragraphs>143</Paragraphs>
  <Slides>23</Slides>
  <Notes>18</Notes>
  <TotalTime>3928</TotalTime>
  <HiddenSlides>0</HiddenSlides>
  <MMClips>0</MMClips>
  <ScaleCrop>0</ScaleCrop>
  <HeadingPairs>
    <vt:vector baseType="variant" size="4">
      <vt:variant>
        <vt:lpstr>Theme</vt:lpstr>
      </vt:variant>
      <vt:variant>
        <vt:i4>1</vt:i4>
      </vt:variant>
      <vt:variant>
        <vt:lpstr>Slide Titles</vt:lpstr>
      </vt:variant>
      <vt:variant>
        <vt:i4>23</vt:i4>
      </vt:variant>
    </vt:vector>
  </HeadingPairs>
  <TitlesOfParts>
    <vt:vector baseType="lpstr" size="24">
      <vt:lpstr>Theme1_Milad _ Islamic</vt:lpstr>
      <vt:lpstr>Slide 1</vt:lpstr>
      <vt:lpstr>04</vt:lpstr>
      <vt:lpstr>Slide 3</vt:lpstr>
      <vt:lpstr>Islamic Perspective  وجهة نظر إسلامية    </vt:lpstr>
      <vt:lpstr>Introduction        </vt:lpstr>
      <vt:lpstr>الأهداف     </vt:lpstr>
      <vt:lpstr>الفرق بين المخ والعقل والذهنالمخ هو عبارة جزء من دماغ الإنسان وضيفته هي العمليات الحسية والإدراكية العقل هو عبارة عن كلمة معنوية وهي الميزة التي يتميز بها الإنسان عن الحيوان ويقصد بها اداة التفكير الذهن هو الخبرة الشخصية الفردية "لشيء ما" والتي تتغير دائمًا من لحظة للحظة.</vt:lpstr>
      <vt:lpstr>العقل هو الذي يتحكم في الإنسان حيث يعمل العقل على تحليل وتفسير المعلومات واتخاذ القرارات الصحيحة. ومن خلال التفكير الإيجابي والتركيز والتدريب، يمكن للإنسان تحسين وتطوير عملية تحكم العقل في الجسم, إضافة للابتكاروالابداعومن المتعارف عليه ان العقل هو المتحكم الرئيسي في نسبة الذكاء</vt:lpstr>
      <vt:lpstr>الذكاء الاصطناعي</vt:lpstr>
      <vt:lpstr>Slide 10</vt:lpstr>
      <vt:lpstr>Slide 11</vt:lpstr>
      <vt:lpstr>ما هي نظرية العقل في الذكاء الاصطناعي؟</vt:lpstr>
      <vt:lpstr>Slide 13</vt:lpstr>
      <vt:lpstr>Slide 14</vt:lpstr>
      <vt:lpstr>التنبؤ وتشخيص الامراض العقلية</vt:lpstr>
      <vt:lpstr>Slide 16</vt:lpstr>
      <vt:lpstr>أحدث التطبيقات</vt:lpstr>
      <vt:lpstr>أحدث التطبيقات</vt:lpstr>
      <vt:lpstr>المخاوف والتهديدات</vt:lpstr>
      <vt:lpstr>احدث التقنيات</vt:lpstr>
      <vt:lpstr>محاور حفظ العقل البشري</vt:lpstr>
      <vt:lpstr>Conclusion</vt:lpstr>
      <vt:lpstr>جزيل الشكر</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Radwa Ibrahim Ali Hassan</dc:creator>
  <cp:lastModifiedBy>Radwa Ibrahim</cp:lastModifiedBy>
  <cp:revision>201</cp:revision>
  <dcterms:modified xsi:type="dcterms:W3CDTF">2024-02-05T17:12:01Z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0x0101005DE0D2CBD9C9A447B08FA515E5F221F9</vt:lpwstr>
  </property>
</Properties>
</file>