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337" r:id="rId2"/>
    <p:sldId id="582" r:id="rId3"/>
    <p:sldId id="594" r:id="rId4"/>
    <p:sldId id="601" r:id="rId5"/>
    <p:sldId id="599" r:id="rId6"/>
    <p:sldId id="595" r:id="rId7"/>
    <p:sldId id="606" r:id="rId8"/>
    <p:sldId id="608" r:id="rId9"/>
    <p:sldId id="584" r:id="rId10"/>
    <p:sldId id="602" r:id="rId11"/>
    <p:sldId id="603" r:id="rId12"/>
    <p:sldId id="585" r:id="rId13"/>
    <p:sldId id="587" r:id="rId14"/>
    <p:sldId id="604" r:id="rId15"/>
    <p:sldId id="589" r:id="rId16"/>
    <p:sldId id="592" r:id="rId17"/>
    <p:sldId id="4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133" userDrawn="1">
          <p15:clr>
            <a:srgbClr val="A4A3A4"/>
          </p15:clr>
        </p15:guide>
        <p15:guide id="5" pos="2389" userDrawn="1">
          <p15:clr>
            <a:srgbClr val="A4A3A4"/>
          </p15:clr>
        </p15:guide>
        <p15:guide id="6"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B8654"/>
    <a:srgbClr val="575758"/>
    <a:srgbClr val="FFFFFF"/>
    <a:srgbClr val="EDE8DE"/>
    <a:srgbClr val="9F915C"/>
    <a:srgbClr val="98CFB7"/>
    <a:srgbClr val="A6A5A5"/>
    <a:srgbClr val="C6BB9C"/>
    <a:srgbClr val="A42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E6840-2A52-4C8F-9574-CC5623F5799D}" v="8" dt="2024-01-28T16:55:19.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44" autoAdjust="0"/>
    <p:restoredTop sz="95850"/>
  </p:normalViewPr>
  <p:slideViewPr>
    <p:cSldViewPr snapToGrid="0" snapToObjects="1">
      <p:cViewPr varScale="1">
        <p:scale>
          <a:sx n="112" d="100"/>
          <a:sy n="112" d="100"/>
        </p:scale>
        <p:origin x="78" y="102"/>
      </p:cViewPr>
      <p:guideLst>
        <p:guide pos="5133"/>
        <p:guide pos="2389"/>
        <p:guide orient="horz" pos="2160"/>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am Alasfour" userId="4bbbf304ebe159e0" providerId="LiveId" clId="{502E6840-2A52-4C8F-9574-CC5623F5799D}"/>
    <pc:docChg chg="custSel modSld">
      <pc:chgData name="Maryam Alasfour" userId="4bbbf304ebe159e0" providerId="LiveId" clId="{502E6840-2A52-4C8F-9574-CC5623F5799D}" dt="2024-01-28T16:55:25.222" v="88" actId="962"/>
      <pc:docMkLst>
        <pc:docMk/>
      </pc:docMkLst>
      <pc:sldChg chg="addSp modSp mod">
        <pc:chgData name="Maryam Alasfour" userId="4bbbf304ebe159e0" providerId="LiveId" clId="{502E6840-2A52-4C8F-9574-CC5623F5799D}" dt="2024-01-28T16:44:42.259" v="35" actId="1076"/>
        <pc:sldMkLst>
          <pc:docMk/>
          <pc:sldMk cId="4234520003" sldId="582"/>
        </pc:sldMkLst>
        <pc:picChg chg="add mod">
          <ac:chgData name="Maryam Alasfour" userId="4bbbf304ebe159e0" providerId="LiveId" clId="{502E6840-2A52-4C8F-9574-CC5623F5799D}" dt="2024-01-28T16:44:42.259" v="35" actId="1076"/>
          <ac:picMkLst>
            <pc:docMk/>
            <pc:sldMk cId="4234520003" sldId="582"/>
            <ac:picMk id="5" creationId="{D0D090DD-C67E-DEB0-AF15-EE0B151F4758}"/>
          </ac:picMkLst>
        </pc:picChg>
        <pc:picChg chg="add mod modCrop">
          <ac:chgData name="Maryam Alasfour" userId="4bbbf304ebe159e0" providerId="LiveId" clId="{502E6840-2A52-4C8F-9574-CC5623F5799D}" dt="2024-01-28T16:44:31.599" v="33" actId="1440"/>
          <ac:picMkLst>
            <pc:docMk/>
            <pc:sldMk cId="4234520003" sldId="582"/>
            <ac:picMk id="8" creationId="{96E0F3CB-A902-E187-E454-EFD1109C746C}"/>
          </ac:picMkLst>
        </pc:picChg>
        <pc:picChg chg="add mod modCrop">
          <ac:chgData name="Maryam Alasfour" userId="4bbbf304ebe159e0" providerId="LiveId" clId="{502E6840-2A52-4C8F-9574-CC5623F5799D}" dt="2024-01-28T16:44:26.994" v="31" actId="1440"/>
          <ac:picMkLst>
            <pc:docMk/>
            <pc:sldMk cId="4234520003" sldId="582"/>
            <ac:picMk id="10" creationId="{5E642799-996C-D72A-847A-0457AF04EE1A}"/>
          </ac:picMkLst>
        </pc:picChg>
      </pc:sldChg>
      <pc:sldChg chg="addSp delSp modSp mod">
        <pc:chgData name="Maryam Alasfour" userId="4bbbf304ebe159e0" providerId="LiveId" clId="{502E6840-2A52-4C8F-9574-CC5623F5799D}" dt="2024-01-28T16:55:25.222" v="88" actId="962"/>
        <pc:sldMkLst>
          <pc:docMk/>
          <pc:sldMk cId="3794009651" sldId="601"/>
        </pc:sldMkLst>
        <pc:picChg chg="mod">
          <ac:chgData name="Maryam Alasfour" userId="4bbbf304ebe159e0" providerId="LiveId" clId="{502E6840-2A52-4C8F-9574-CC5623F5799D}" dt="2024-01-28T16:55:25.222" v="88" actId="962"/>
          <ac:picMkLst>
            <pc:docMk/>
            <pc:sldMk cId="3794009651" sldId="601"/>
            <ac:picMk id="3" creationId="{00000000-0000-0000-0000-000000000000}"/>
          </ac:picMkLst>
        </pc:picChg>
        <pc:picChg chg="del mod">
          <ac:chgData name="Maryam Alasfour" userId="4bbbf304ebe159e0" providerId="LiveId" clId="{502E6840-2A52-4C8F-9574-CC5623F5799D}" dt="2024-01-28T16:50:20.723" v="49" actId="478"/>
          <ac:picMkLst>
            <pc:docMk/>
            <pc:sldMk cId="3794009651" sldId="601"/>
            <ac:picMk id="16" creationId="{00000000-0000-0000-0000-000000000000}"/>
          </ac:picMkLst>
        </pc:picChg>
        <pc:picChg chg="del">
          <ac:chgData name="Maryam Alasfour" userId="4bbbf304ebe159e0" providerId="LiveId" clId="{502E6840-2A52-4C8F-9574-CC5623F5799D}" dt="2024-01-28T16:53:08.840" v="77" actId="478"/>
          <ac:picMkLst>
            <pc:docMk/>
            <pc:sldMk cId="3794009651" sldId="601"/>
            <ac:picMk id="17" creationId="{00000000-0000-0000-0000-000000000000}"/>
          </ac:picMkLst>
        </pc:picChg>
        <pc:picChg chg="del">
          <ac:chgData name="Maryam Alasfour" userId="4bbbf304ebe159e0" providerId="LiveId" clId="{502E6840-2A52-4C8F-9574-CC5623F5799D}" dt="2024-01-28T16:51:21.888" v="56" actId="478"/>
          <ac:picMkLst>
            <pc:docMk/>
            <pc:sldMk cId="3794009651" sldId="601"/>
            <ac:picMk id="18" creationId="{00000000-0000-0000-0000-000000000000}"/>
          </ac:picMkLst>
        </pc:picChg>
        <pc:picChg chg="del">
          <ac:chgData name="Maryam Alasfour" userId="4bbbf304ebe159e0" providerId="LiveId" clId="{502E6840-2A52-4C8F-9574-CC5623F5799D}" dt="2024-01-28T16:55:14.166" v="83" actId="478"/>
          <ac:picMkLst>
            <pc:docMk/>
            <pc:sldMk cId="3794009651" sldId="601"/>
            <ac:picMk id="19" creationId="{00000000-0000-0000-0000-000000000000}"/>
          </ac:picMkLst>
        </pc:picChg>
        <pc:picChg chg="del">
          <ac:chgData name="Maryam Alasfour" userId="4bbbf304ebe159e0" providerId="LiveId" clId="{502E6840-2A52-4C8F-9574-CC5623F5799D}" dt="2024-01-28T16:52:19.239" v="69" actId="478"/>
          <ac:picMkLst>
            <pc:docMk/>
            <pc:sldMk cId="3794009651" sldId="601"/>
            <ac:picMk id="20" creationId="{00000000-0000-0000-0000-000000000000}"/>
          </ac:picMkLst>
        </pc:picChg>
        <pc:picChg chg="add mod">
          <ac:chgData name="Maryam Alasfour" userId="4bbbf304ebe159e0" providerId="LiveId" clId="{502E6840-2A52-4C8F-9574-CC5623F5799D}" dt="2024-01-28T16:51:37.829" v="68" actId="1038"/>
          <ac:picMkLst>
            <pc:docMk/>
            <pc:sldMk cId="3794009651" sldId="601"/>
            <ac:picMk id="21" creationId="{C4436C58-47B1-1E6A-BD45-CE3A8BF4A6D7}"/>
          </ac:picMkLst>
        </pc:picChg>
        <pc:picChg chg="add mod">
          <ac:chgData name="Maryam Alasfour" userId="4bbbf304ebe159e0" providerId="LiveId" clId="{502E6840-2A52-4C8F-9574-CC5623F5799D}" dt="2024-01-28T16:51:29.279" v="59" actId="1076"/>
          <ac:picMkLst>
            <pc:docMk/>
            <pc:sldMk cId="3794009651" sldId="601"/>
            <ac:picMk id="23" creationId="{F59EA650-E119-0A97-41C9-80934DDD48C2}"/>
          </ac:picMkLst>
        </pc:picChg>
        <pc:picChg chg="add mod">
          <ac:chgData name="Maryam Alasfour" userId="4bbbf304ebe159e0" providerId="LiveId" clId="{502E6840-2A52-4C8F-9574-CC5623F5799D}" dt="2024-01-28T16:52:34.707" v="76" actId="1076"/>
          <ac:picMkLst>
            <pc:docMk/>
            <pc:sldMk cId="3794009651" sldId="601"/>
            <ac:picMk id="25" creationId="{69709747-14AD-674F-ACEB-3CAD38E37EBA}"/>
          </ac:picMkLst>
        </pc:picChg>
        <pc:picChg chg="add mod">
          <ac:chgData name="Maryam Alasfour" userId="4bbbf304ebe159e0" providerId="LiveId" clId="{502E6840-2A52-4C8F-9574-CC5623F5799D}" dt="2024-01-28T16:53:21.701" v="82" actId="1076"/>
          <ac:picMkLst>
            <pc:docMk/>
            <pc:sldMk cId="3794009651" sldId="601"/>
            <ac:picMk id="27" creationId="{EADEBD21-2695-B955-9986-B86AA5FF370A}"/>
          </ac:picMkLst>
        </pc:picChg>
        <pc:picChg chg="add mod">
          <ac:chgData name="Maryam Alasfour" userId="4bbbf304ebe159e0" providerId="LiveId" clId="{502E6840-2A52-4C8F-9574-CC5623F5799D}" dt="2024-01-28T16:55:25.221" v="87" actId="27614"/>
          <ac:picMkLst>
            <pc:docMk/>
            <pc:sldMk cId="3794009651" sldId="601"/>
            <ac:picMk id="29" creationId="{0326B6EA-7EFD-66AA-EE11-EE8E4760ABCD}"/>
          </ac:picMkLst>
        </pc:picChg>
      </pc:sldChg>
      <pc:sldChg chg="addSp modSp mod">
        <pc:chgData name="Maryam Alasfour" userId="4bbbf304ebe159e0" providerId="LiveId" clId="{502E6840-2A52-4C8F-9574-CC5623F5799D}" dt="2024-01-28T16:47:36.706" v="45" actId="1440"/>
        <pc:sldMkLst>
          <pc:docMk/>
          <pc:sldMk cId="2557682820" sldId="608"/>
        </pc:sldMkLst>
        <pc:spChg chg="mod">
          <ac:chgData name="Maryam Alasfour" userId="4bbbf304ebe159e0" providerId="LiveId" clId="{502E6840-2A52-4C8F-9574-CC5623F5799D}" dt="2024-01-28T16:47:23.865" v="43" actId="1076"/>
          <ac:spMkLst>
            <pc:docMk/>
            <pc:sldMk cId="2557682820" sldId="608"/>
            <ac:spMk id="10" creationId="{1057BE8E-060F-5E44-B8BF-795508182778}"/>
          </ac:spMkLst>
        </pc:spChg>
        <pc:picChg chg="add mod">
          <ac:chgData name="Maryam Alasfour" userId="4bbbf304ebe159e0" providerId="LiveId" clId="{502E6840-2A52-4C8F-9574-CC5623F5799D}" dt="2024-01-28T16:47:36.706" v="45" actId="1440"/>
          <ac:picMkLst>
            <pc:docMk/>
            <pc:sldMk cId="2557682820" sldId="608"/>
            <ac:picMk id="3" creationId="{56363918-3990-48D1-9827-92D925CB68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CF8BD-65EF-B844-AFBB-E5A72125B9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579CA0-F2A0-E64D-B60D-6C3F7A2D40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21F672-E961-3140-A92F-E488E8434E57}" type="datetimeFigureOut">
              <a:rPr lang="en-US" smtClean="0"/>
              <a:t>2/5/2024</a:t>
            </a:fld>
            <a:endParaRPr lang="en-US"/>
          </a:p>
        </p:txBody>
      </p:sp>
      <p:sp>
        <p:nvSpPr>
          <p:cNvPr id="4" name="Footer Placeholder 3">
            <a:extLst>
              <a:ext uri="{FF2B5EF4-FFF2-40B4-BE49-F238E27FC236}">
                <a16:creationId xmlns:a16="http://schemas.microsoft.com/office/drawing/2014/main" id="{BFA0D14A-4F05-C342-8001-3FDAF8E8FF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FC45B6-8B65-5248-AB0B-2B9D3DA7AF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CC8031-6431-144E-A2B6-13DFFB002851}" type="slidenum">
              <a:rPr lang="en-US" smtClean="0"/>
              <a:t>‹#›</a:t>
            </a:fld>
            <a:endParaRPr lang="en-US"/>
          </a:p>
        </p:txBody>
      </p:sp>
    </p:spTree>
    <p:extLst>
      <p:ext uri="{BB962C8B-B14F-4D97-AF65-F5344CB8AC3E}">
        <p14:creationId xmlns:p14="http://schemas.microsoft.com/office/powerpoint/2010/main" val="3123393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9CEA3-21A5-F848-8C8C-5E88FDEA4925}" type="datetimeFigureOut">
              <a:rPr lang="en-US" smtClean="0"/>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73319-089A-0648-853B-21E8CBC74DCB}" type="slidenum">
              <a:rPr lang="en-US" smtClean="0"/>
              <a:t>‹#›</a:t>
            </a:fld>
            <a:endParaRPr lang="en-US" dirty="0"/>
          </a:p>
        </p:txBody>
      </p:sp>
    </p:spTree>
    <p:extLst>
      <p:ext uri="{BB962C8B-B14F-4D97-AF65-F5344CB8AC3E}">
        <p14:creationId xmlns:p14="http://schemas.microsoft.com/office/powerpoint/2010/main" val="262211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54986"/>
            <a:ext cx="10363200" cy="1328466"/>
          </a:xfrm>
        </p:spPr>
        <p:txBody>
          <a:bodyPr anchor="b"/>
          <a:lstStyle>
            <a:lvl1pPr algn="ctr">
              <a:defRPr sz="6000" b="1" i="0">
                <a:solidFill>
                  <a:srgbClr val="1B8654"/>
                </a:solidFill>
                <a:latin typeface="GE SS Unique Bold" charset="0"/>
                <a:ea typeface="GE SS Unique Bold" charset="0"/>
                <a:cs typeface="GE SS Unique Bold" charset="0"/>
              </a:defRPr>
            </a:lvl1pPr>
          </a:lstStyle>
          <a:p>
            <a:r>
              <a:rPr lang="ar-SA" dirty="0"/>
              <a:t>العنوان</a:t>
            </a:r>
            <a:endParaRPr lang="en-US" dirty="0"/>
          </a:p>
        </p:txBody>
      </p:sp>
      <p:sp>
        <p:nvSpPr>
          <p:cNvPr id="3" name="Subtitle 2"/>
          <p:cNvSpPr>
            <a:spLocks noGrp="1"/>
          </p:cNvSpPr>
          <p:nvPr>
            <p:ph type="subTitle" idx="1" hasCustomPrompt="1"/>
          </p:nvPr>
        </p:nvSpPr>
        <p:spPr>
          <a:xfrm>
            <a:off x="1524000" y="3898254"/>
            <a:ext cx="9144000" cy="1655762"/>
          </a:xfrm>
        </p:spPr>
        <p:txBody>
          <a:bodyPr/>
          <a:lstStyle>
            <a:lvl1pPr marL="0" indent="0" algn="ctr">
              <a:buNone/>
              <a:defRPr sz="2400" b="0" i="0">
                <a:solidFill>
                  <a:srgbClr val="9F915C"/>
                </a:solidFill>
                <a:latin typeface="GE SS Unique Light" charset="0"/>
                <a:ea typeface="GE SS Unique Light" charset="0"/>
                <a:cs typeface="GE SS Uniq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العنوان الفرعي</a:t>
            </a:r>
            <a:endParaRPr lang="en-US" dirty="0"/>
          </a:p>
        </p:txBody>
      </p:sp>
      <p:pic>
        <p:nvPicPr>
          <p:cNvPr id="6" name="Picture 5">
            <a:extLst>
              <a:ext uri="{FF2B5EF4-FFF2-40B4-BE49-F238E27FC236}">
                <a16:creationId xmlns:a16="http://schemas.microsoft.com/office/drawing/2014/main" id="{ABEC386A-FD6A-854F-9474-EF3727E752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9496"/>
          <a:stretch/>
        </p:blipFill>
        <p:spPr>
          <a:xfrm>
            <a:off x="648928" y="-9832"/>
            <a:ext cx="11543071" cy="24200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09065"/>
            <a:ext cx="10515600" cy="3767898"/>
          </a:xfrm>
        </p:spPr>
        <p:txBody>
          <a:bodyPr/>
          <a:lstStyle>
            <a:lvl1pPr>
              <a:defRPr b="0" i="0">
                <a:latin typeface="GE SS Unique Light" charset="0"/>
                <a:ea typeface="GE SS Unique Light" charset="0"/>
                <a:cs typeface="GE SS Unique Light" charset="0"/>
              </a:defRPr>
            </a:lvl1pPr>
            <a:lvl2pPr>
              <a:defRPr b="0" i="0">
                <a:latin typeface="GE SS Unique Light" charset="0"/>
                <a:ea typeface="GE SS Unique Light" charset="0"/>
                <a:cs typeface="GE SS Unique Light" charset="0"/>
              </a:defRPr>
            </a:lvl2pPr>
            <a:lvl3pPr>
              <a:defRPr b="0" i="0">
                <a:latin typeface="GE SS Unique Light" charset="0"/>
                <a:ea typeface="GE SS Unique Light" charset="0"/>
                <a:cs typeface="GE SS Unique Light" charset="0"/>
              </a:defRPr>
            </a:lvl3pPr>
            <a:lvl4pPr>
              <a:defRPr b="0" i="0">
                <a:latin typeface="GE SS Unique Light" charset="0"/>
                <a:ea typeface="GE SS Unique Light" charset="0"/>
                <a:cs typeface="GE SS Unique Light" charset="0"/>
              </a:defRPr>
            </a:lvl4pPr>
            <a:lvl5pPr>
              <a:defRPr b="0" i="0">
                <a:latin typeface="GE SS Unique Light" charset="0"/>
                <a:ea typeface="GE SS Unique Light" charset="0"/>
                <a:cs typeface="GE SS Unique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2632499" y="1630017"/>
            <a:ext cx="184731" cy="369332"/>
          </a:xfrm>
          <a:prstGeom prst="rect">
            <a:avLst/>
          </a:prstGeom>
          <a:noFill/>
        </p:spPr>
        <p:txBody>
          <a:bodyPr wrap="none" rtlCol="0">
            <a:spAutoFit/>
          </a:bodyPr>
          <a:lstStyle/>
          <a:p>
            <a:pPr marL="0" algn="r" defTabSz="914400" rtl="1" eaLnBrk="1" latinLnBrk="0" hangingPunct="1"/>
            <a:endParaRPr lang="en-US" sz="1800" dirty="0"/>
          </a:p>
        </p:txBody>
      </p:sp>
      <p:sp>
        <p:nvSpPr>
          <p:cNvPr id="12" name="TextBox 11"/>
          <p:cNvSpPr txBox="1"/>
          <p:nvPr userDrawn="1"/>
        </p:nvSpPr>
        <p:spPr>
          <a:xfrm>
            <a:off x="5494968" y="1848678"/>
            <a:ext cx="184731" cy="369332"/>
          </a:xfrm>
          <a:prstGeom prst="rect">
            <a:avLst/>
          </a:prstGeom>
          <a:noFill/>
        </p:spPr>
        <p:txBody>
          <a:bodyPr wrap="none" rtlCol="0">
            <a:spAutoFit/>
          </a:bodyPr>
          <a:lstStyle/>
          <a:p>
            <a:pPr marL="0" algn="r" defTabSz="914400" rtl="1" eaLnBrk="1" latinLnBrk="0" hangingPunct="1"/>
            <a:endParaRPr lang="en-US" sz="1800" dirty="0"/>
          </a:p>
        </p:txBody>
      </p:sp>
      <p:sp>
        <p:nvSpPr>
          <p:cNvPr id="16" name="Text Placeholder 15"/>
          <p:cNvSpPr>
            <a:spLocks noGrp="1"/>
          </p:cNvSpPr>
          <p:nvPr>
            <p:ph type="body" sz="quarter" idx="13"/>
          </p:nvPr>
        </p:nvSpPr>
        <p:spPr>
          <a:xfrm>
            <a:off x="1191684" y="1657624"/>
            <a:ext cx="9808633" cy="560387"/>
          </a:xfrm>
        </p:spPr>
        <p:txBody>
          <a:bodyPr/>
          <a:lstStyle>
            <a:lvl1pPr marL="0" indent="0">
              <a:buNone/>
              <a:defRPr>
                <a:solidFill>
                  <a:schemeClr val="tx2"/>
                </a:solidFill>
              </a:defRPr>
            </a:lvl1pPr>
          </a:lstStyle>
          <a:p>
            <a:pPr lvl="0"/>
            <a:r>
              <a:rPr lang="en-US"/>
              <a:t>Edit Master text styles</a:t>
            </a:r>
          </a:p>
        </p:txBody>
      </p:sp>
      <p:sp>
        <p:nvSpPr>
          <p:cNvPr id="17" name="Title 1"/>
          <p:cNvSpPr>
            <a:spLocks noGrp="1"/>
          </p:cNvSpPr>
          <p:nvPr>
            <p:ph type="title"/>
          </p:nvPr>
        </p:nvSpPr>
        <p:spPr>
          <a:xfrm>
            <a:off x="1192696" y="993917"/>
            <a:ext cx="9806608" cy="636105"/>
          </a:xfrm>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2507630"/>
            <a:ext cx="10515600" cy="1163294"/>
          </a:xfrm>
        </p:spPr>
        <p:txBody>
          <a:bodyPr anchor="ctr" anchorCtr="1"/>
          <a:lstStyle>
            <a:lvl1pPr algn="l" defTabSz="914400" rtl="0" eaLnBrk="1" latinLnBrk="0" hangingPunct="1">
              <a:lnSpc>
                <a:spcPct val="90000"/>
              </a:lnSpc>
              <a:spcBef>
                <a:spcPct val="0"/>
              </a:spcBef>
              <a:buNone/>
              <a:defRPr sz="6000" b="1" i="0">
                <a:solidFill>
                  <a:schemeClr val="tx1"/>
                </a:solidFill>
                <a:latin typeface="GE SS Unique Bold" charset="0"/>
                <a:ea typeface="GE SS Unique Bold" charset="0"/>
                <a:cs typeface="GE SS Unique Bold" charset="0"/>
              </a:defRPr>
            </a:lvl1pPr>
          </a:lstStyle>
          <a:p>
            <a:pPr algn="l" defTabSz="914400" rtl="0" eaLnBrk="1" latinLnBrk="0" hangingPunct="1">
              <a:lnSpc>
                <a:spcPct val="90000"/>
              </a:lnSpc>
              <a:spcBef>
                <a:spcPct val="0"/>
              </a:spcBef>
              <a:buNone/>
            </a:pPr>
            <a:r>
              <a:rPr lang="ar-SA" dirty="0"/>
              <a:t>العنوان</a:t>
            </a:r>
            <a:endParaRPr lang="en-US" dirty="0"/>
          </a:p>
        </p:txBody>
      </p:sp>
      <p:sp>
        <p:nvSpPr>
          <p:cNvPr id="3" name="Text Placeholder 2"/>
          <p:cNvSpPr>
            <a:spLocks noGrp="1"/>
          </p:cNvSpPr>
          <p:nvPr>
            <p:ph type="body" idx="1" hasCustomPrompt="1"/>
          </p:nvPr>
        </p:nvSpPr>
        <p:spPr>
          <a:xfrm>
            <a:off x="831849" y="3839371"/>
            <a:ext cx="10515600" cy="1500187"/>
          </a:xfrm>
        </p:spPr>
        <p:txBody>
          <a:bodyPr/>
          <a:lstStyle>
            <a:lvl1pPr marL="0" indent="0" algn="ctr" rtl="1">
              <a:buNone/>
              <a:defRPr sz="2400" b="0" i="0">
                <a:solidFill>
                  <a:schemeClr val="tx1"/>
                </a:solidFill>
                <a:latin typeface="GE SS Unique Light" charset="0"/>
                <a:ea typeface="GE SS Unique Light" charset="0"/>
                <a:cs typeface="GE SS Unique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العنوان الفرعي</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6351" y="4589464"/>
            <a:ext cx="12192000" cy="226853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26567"/>
            <a:ext cx="5181600" cy="3750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26568"/>
            <a:ext cx="5181600" cy="37503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5"/>
          <p:cNvSpPr>
            <a:spLocks noGrp="1"/>
          </p:cNvSpPr>
          <p:nvPr>
            <p:ph type="body" sz="quarter" idx="13"/>
          </p:nvPr>
        </p:nvSpPr>
        <p:spPr>
          <a:xfrm>
            <a:off x="1191684" y="1657624"/>
            <a:ext cx="9808633" cy="560387"/>
          </a:xfrm>
        </p:spPr>
        <p:txBody>
          <a:bodyPr/>
          <a:lstStyle>
            <a:lvl1pPr marL="0" indent="0">
              <a:buNone/>
              <a:defRPr>
                <a:solidFill>
                  <a:schemeClr val="tx2"/>
                </a:solidFill>
              </a:defRPr>
            </a:lvl1pPr>
          </a:lstStyle>
          <a:p>
            <a:pPr lvl="0"/>
            <a:r>
              <a:rPr lang="en-US"/>
              <a:t>Edit Master text styles</a:t>
            </a:r>
          </a:p>
        </p:txBody>
      </p:sp>
      <p:pic>
        <p:nvPicPr>
          <p:cNvPr id="11" name="Picture 10">
            <a:extLst>
              <a:ext uri="{FF2B5EF4-FFF2-40B4-BE49-F238E27FC236}">
                <a16:creationId xmlns:a16="http://schemas.microsoft.com/office/drawing/2014/main" id="{CCC05611-06A9-7143-A0AE-E9D7F1038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1D5E2-E6D5-4349-930A-85DA45096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10" name="Title 1">
            <a:extLst>
              <a:ext uri="{FF2B5EF4-FFF2-40B4-BE49-F238E27FC236}">
                <a16:creationId xmlns:a16="http://schemas.microsoft.com/office/drawing/2014/main" id="{338DF7E7-E7BE-324D-B82D-DB1DF0BC6ABE}"/>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2" name="Text Placeholder 15">
            <a:extLst>
              <a:ext uri="{FF2B5EF4-FFF2-40B4-BE49-F238E27FC236}">
                <a16:creationId xmlns:a16="http://schemas.microsoft.com/office/drawing/2014/main" id="{E53665E4-47CE-134C-8DC6-C56AA39EBC80}"/>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248B01-7C37-0A48-A218-106317EBD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9" name="Title 1">
            <a:extLst>
              <a:ext uri="{FF2B5EF4-FFF2-40B4-BE49-F238E27FC236}">
                <a16:creationId xmlns:a16="http://schemas.microsoft.com/office/drawing/2014/main" id="{E920B46F-42A0-E444-A405-6DC09EE0A671}"/>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0" name="Text Placeholder 15">
            <a:extLst>
              <a:ext uri="{FF2B5EF4-FFF2-40B4-BE49-F238E27FC236}">
                <a16:creationId xmlns:a16="http://schemas.microsoft.com/office/drawing/2014/main" id="{11091A61-5AB8-4D4D-B277-2EC0DE7C233F}"/>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4" name="Rectangle 3">
            <a:extLst>
              <a:ext uri="{FF2B5EF4-FFF2-40B4-BE49-F238E27FC236}">
                <a16:creationId xmlns:a16="http://schemas.microsoft.com/office/drawing/2014/main" id="{945CC266-2552-744E-A289-660EA8917493}"/>
              </a:ext>
            </a:extLst>
          </p:cNvPr>
          <p:cNvSpPr/>
          <p:nvPr userDrawn="1"/>
        </p:nvSpPr>
        <p:spPr>
          <a:xfrm>
            <a:off x="0" y="3897630"/>
            <a:ext cx="12192000" cy="296037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8">
            <a:extLst>
              <a:ext uri="{FF2B5EF4-FFF2-40B4-BE49-F238E27FC236}">
                <a16:creationId xmlns:a16="http://schemas.microsoft.com/office/drawing/2014/main" id="{FA1A3F22-EBA7-8E4B-9DFA-0FB374AB43B5}"/>
              </a:ext>
            </a:extLst>
          </p:cNvPr>
          <p:cNvSpPr>
            <a:spLocks noGrp="1"/>
          </p:cNvSpPr>
          <p:nvPr>
            <p:ph type="pic" sz="quarter" idx="10" hasCustomPrompt="1"/>
          </p:nvPr>
        </p:nvSpPr>
        <p:spPr>
          <a:xfrm>
            <a:off x="507999" y="1969573"/>
            <a:ext cx="3471152" cy="4435087"/>
          </a:xfrm>
          <a:custGeom>
            <a:avLst/>
            <a:gdLst>
              <a:gd name="connsiteX0" fmla="*/ 0 w 2603364"/>
              <a:gd name="connsiteY0" fmla="*/ 0 h 2605367"/>
              <a:gd name="connsiteX1" fmla="*/ 2603364 w 2603364"/>
              <a:gd name="connsiteY1" fmla="*/ 0 h 2605367"/>
              <a:gd name="connsiteX2" fmla="*/ 2603364 w 2603364"/>
              <a:gd name="connsiteY2" fmla="*/ 2605367 h 2605367"/>
              <a:gd name="connsiteX3" fmla="*/ 0 w 2603364"/>
              <a:gd name="connsiteY3" fmla="*/ 2605367 h 2605367"/>
            </a:gdLst>
            <a:ahLst/>
            <a:cxnLst>
              <a:cxn ang="0">
                <a:pos x="connsiteX0" y="connsiteY0"/>
              </a:cxn>
              <a:cxn ang="0">
                <a:pos x="connsiteX1" y="connsiteY1"/>
              </a:cxn>
              <a:cxn ang="0">
                <a:pos x="connsiteX2" y="connsiteY2"/>
              </a:cxn>
              <a:cxn ang="0">
                <a:pos x="connsiteX3" y="connsiteY3"/>
              </a:cxn>
            </a:cxnLst>
            <a:rect l="l" t="t" r="r" b="b"/>
            <a:pathLst>
              <a:path w="2603364" h="2605367">
                <a:moveTo>
                  <a:pt x="0" y="0"/>
                </a:moveTo>
                <a:lnTo>
                  <a:pt x="2603364" y="0"/>
                </a:lnTo>
                <a:lnTo>
                  <a:pt x="2603364" y="2605367"/>
                </a:lnTo>
                <a:lnTo>
                  <a:pt x="0" y="2605367"/>
                </a:lnTo>
                <a:close/>
              </a:path>
            </a:pathLst>
          </a:custGeom>
          <a:solidFill>
            <a:schemeClr val="bg1">
              <a:lumMod val="95000"/>
            </a:schemeClr>
          </a:solidFill>
          <a:ln>
            <a:noFill/>
          </a:ln>
        </p:spPr>
        <p:txBody>
          <a:bodyPr wrap="square" bIns="457200" anchor="b">
            <a:noAutofit/>
          </a:bodyPr>
          <a:lstStyle>
            <a:lvl1pPr algn="ctr" rtl="0">
              <a:buNone/>
              <a:defRPr sz="1600">
                <a:solidFill>
                  <a:srgbClr val="A42366"/>
                </a:solidFill>
              </a:defRPr>
            </a:lvl1pPr>
          </a:lstStyle>
          <a:p>
            <a:r>
              <a:rPr lang="ar-SA" dirty="0"/>
              <a:t>انقر لإضافة صورة</a:t>
            </a:r>
            <a:endParaRPr lang="en-US" dirty="0"/>
          </a:p>
        </p:txBody>
      </p:sp>
      <p:sp>
        <p:nvSpPr>
          <p:cNvPr id="14" name="Picture Placeholder 17">
            <a:extLst>
              <a:ext uri="{FF2B5EF4-FFF2-40B4-BE49-F238E27FC236}">
                <a16:creationId xmlns:a16="http://schemas.microsoft.com/office/drawing/2014/main" id="{4A2B8C4F-EF7B-6144-9EB2-FECB20651102}"/>
              </a:ext>
            </a:extLst>
          </p:cNvPr>
          <p:cNvSpPr>
            <a:spLocks noGrp="1"/>
          </p:cNvSpPr>
          <p:nvPr>
            <p:ph type="pic" sz="quarter" idx="11" hasCustomPrompt="1"/>
          </p:nvPr>
        </p:nvSpPr>
        <p:spPr>
          <a:xfrm>
            <a:off x="4351331" y="1969573"/>
            <a:ext cx="3471152" cy="4435087"/>
          </a:xfrm>
          <a:custGeom>
            <a:avLst/>
            <a:gdLst>
              <a:gd name="connsiteX0" fmla="*/ 0 w 2603364"/>
              <a:gd name="connsiteY0" fmla="*/ 0 h 2605367"/>
              <a:gd name="connsiteX1" fmla="*/ 2603364 w 2603364"/>
              <a:gd name="connsiteY1" fmla="*/ 0 h 2605367"/>
              <a:gd name="connsiteX2" fmla="*/ 2603364 w 2603364"/>
              <a:gd name="connsiteY2" fmla="*/ 2605367 h 2605367"/>
              <a:gd name="connsiteX3" fmla="*/ 0 w 2603364"/>
              <a:gd name="connsiteY3" fmla="*/ 2605367 h 2605367"/>
            </a:gdLst>
            <a:ahLst/>
            <a:cxnLst>
              <a:cxn ang="0">
                <a:pos x="connsiteX0" y="connsiteY0"/>
              </a:cxn>
              <a:cxn ang="0">
                <a:pos x="connsiteX1" y="connsiteY1"/>
              </a:cxn>
              <a:cxn ang="0">
                <a:pos x="connsiteX2" y="connsiteY2"/>
              </a:cxn>
              <a:cxn ang="0">
                <a:pos x="connsiteX3" y="connsiteY3"/>
              </a:cxn>
            </a:cxnLst>
            <a:rect l="l" t="t" r="r" b="b"/>
            <a:pathLst>
              <a:path w="2603364" h="2605367">
                <a:moveTo>
                  <a:pt x="0" y="0"/>
                </a:moveTo>
                <a:lnTo>
                  <a:pt x="2603364" y="0"/>
                </a:lnTo>
                <a:lnTo>
                  <a:pt x="2603364" y="2605367"/>
                </a:lnTo>
                <a:lnTo>
                  <a:pt x="0" y="2605367"/>
                </a:lnTo>
                <a:close/>
              </a:path>
            </a:pathLst>
          </a:cu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5" name="Picture Placeholder 16">
            <a:extLst>
              <a:ext uri="{FF2B5EF4-FFF2-40B4-BE49-F238E27FC236}">
                <a16:creationId xmlns:a16="http://schemas.microsoft.com/office/drawing/2014/main" id="{5E91FF40-AD65-2846-AF92-D314D0C907D8}"/>
              </a:ext>
            </a:extLst>
          </p:cNvPr>
          <p:cNvSpPr>
            <a:spLocks noGrp="1"/>
          </p:cNvSpPr>
          <p:nvPr>
            <p:ph type="pic" sz="quarter" idx="12" hasCustomPrompt="1"/>
          </p:nvPr>
        </p:nvSpPr>
        <p:spPr>
          <a:xfrm>
            <a:off x="8194664" y="1969573"/>
            <a:ext cx="3471152" cy="4435087"/>
          </a:xfrm>
          <a:custGeom>
            <a:avLst/>
            <a:gdLst>
              <a:gd name="connsiteX0" fmla="*/ 0 w 2603364"/>
              <a:gd name="connsiteY0" fmla="*/ 0 h 2605367"/>
              <a:gd name="connsiteX1" fmla="*/ 2603364 w 2603364"/>
              <a:gd name="connsiteY1" fmla="*/ 0 h 2605367"/>
              <a:gd name="connsiteX2" fmla="*/ 2603364 w 2603364"/>
              <a:gd name="connsiteY2" fmla="*/ 2605367 h 2605367"/>
              <a:gd name="connsiteX3" fmla="*/ 0 w 2603364"/>
              <a:gd name="connsiteY3" fmla="*/ 2605367 h 2605367"/>
            </a:gdLst>
            <a:ahLst/>
            <a:cxnLst>
              <a:cxn ang="0">
                <a:pos x="connsiteX0" y="connsiteY0"/>
              </a:cxn>
              <a:cxn ang="0">
                <a:pos x="connsiteX1" y="connsiteY1"/>
              </a:cxn>
              <a:cxn ang="0">
                <a:pos x="connsiteX2" y="connsiteY2"/>
              </a:cxn>
              <a:cxn ang="0">
                <a:pos x="connsiteX3" y="connsiteY3"/>
              </a:cxn>
            </a:cxnLst>
            <a:rect l="l" t="t" r="r" b="b"/>
            <a:pathLst>
              <a:path w="2603364" h="2605367">
                <a:moveTo>
                  <a:pt x="0" y="0"/>
                </a:moveTo>
                <a:lnTo>
                  <a:pt x="2603364" y="0"/>
                </a:lnTo>
                <a:lnTo>
                  <a:pt x="2603364" y="2605367"/>
                </a:lnTo>
                <a:lnTo>
                  <a:pt x="0" y="2605367"/>
                </a:lnTo>
                <a:close/>
              </a:path>
            </a:pathLst>
          </a:cu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9F42DC-C55F-F94C-8864-2F29F12F47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9" name="Title 1">
            <a:extLst>
              <a:ext uri="{FF2B5EF4-FFF2-40B4-BE49-F238E27FC236}">
                <a16:creationId xmlns:a16="http://schemas.microsoft.com/office/drawing/2014/main" id="{6261B401-4B3A-2742-8799-0DD8AAF30003}"/>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0" name="Text Placeholder 15">
            <a:extLst>
              <a:ext uri="{FF2B5EF4-FFF2-40B4-BE49-F238E27FC236}">
                <a16:creationId xmlns:a16="http://schemas.microsoft.com/office/drawing/2014/main" id="{C09FF63D-EE8D-BC49-B3F6-D9484CF254FC}"/>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12" name="Freeform: Shape 13">
            <a:extLst>
              <a:ext uri="{FF2B5EF4-FFF2-40B4-BE49-F238E27FC236}">
                <a16:creationId xmlns:a16="http://schemas.microsoft.com/office/drawing/2014/main" id="{54181F84-265D-7845-BC54-CC69A2C99E79}"/>
              </a:ext>
            </a:extLst>
          </p:cNvPr>
          <p:cNvSpPr>
            <a:spLocks noGrp="1"/>
          </p:cNvSpPr>
          <p:nvPr>
            <p:ph type="pic" sz="quarter" idx="20" hasCustomPrompt="1"/>
          </p:nvPr>
        </p:nvSpPr>
        <p:spPr>
          <a:xfrm>
            <a:off x="9083983"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3" name="Freeform: Shape 11">
            <a:extLst>
              <a:ext uri="{FF2B5EF4-FFF2-40B4-BE49-F238E27FC236}">
                <a16:creationId xmlns:a16="http://schemas.microsoft.com/office/drawing/2014/main" id="{4F6A1033-5023-0146-A991-46F008498AE5}"/>
              </a:ext>
            </a:extLst>
          </p:cNvPr>
          <p:cNvSpPr>
            <a:spLocks noGrp="1"/>
          </p:cNvSpPr>
          <p:nvPr>
            <p:ph type="pic" sz="quarter" idx="19" hasCustomPrompt="1"/>
          </p:nvPr>
        </p:nvSpPr>
        <p:spPr>
          <a:xfrm>
            <a:off x="6225323"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4" name="Freeform: Shape 9">
            <a:extLst>
              <a:ext uri="{FF2B5EF4-FFF2-40B4-BE49-F238E27FC236}">
                <a16:creationId xmlns:a16="http://schemas.microsoft.com/office/drawing/2014/main" id="{A713B23D-FF87-2144-9812-2D63BCDCEDFD}"/>
              </a:ext>
            </a:extLst>
          </p:cNvPr>
          <p:cNvSpPr>
            <a:spLocks noGrp="1"/>
          </p:cNvSpPr>
          <p:nvPr>
            <p:ph type="pic" sz="quarter" idx="18" hasCustomPrompt="1"/>
          </p:nvPr>
        </p:nvSpPr>
        <p:spPr>
          <a:xfrm>
            <a:off x="3366661"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5" name="Freeform: Shape 7">
            <a:extLst>
              <a:ext uri="{FF2B5EF4-FFF2-40B4-BE49-F238E27FC236}">
                <a16:creationId xmlns:a16="http://schemas.microsoft.com/office/drawing/2014/main" id="{6F6FA35F-E8F3-0149-9F90-20D7F4D7BEFF}"/>
              </a:ext>
            </a:extLst>
          </p:cNvPr>
          <p:cNvSpPr>
            <a:spLocks noGrp="1"/>
          </p:cNvSpPr>
          <p:nvPr>
            <p:ph type="pic" sz="quarter" idx="10" hasCustomPrompt="1"/>
          </p:nvPr>
        </p:nvSpPr>
        <p:spPr>
          <a:xfrm>
            <a:off x="508000"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3" name="Rectangle 2">
            <a:extLst>
              <a:ext uri="{FF2B5EF4-FFF2-40B4-BE49-F238E27FC236}">
                <a16:creationId xmlns:a16="http://schemas.microsoft.com/office/drawing/2014/main" id="{36A83E0D-3B3A-EE41-AF6C-2CA86F2A670E}"/>
              </a:ext>
            </a:extLst>
          </p:cNvPr>
          <p:cNvSpPr/>
          <p:nvPr userDrawn="1"/>
        </p:nvSpPr>
        <p:spPr>
          <a:xfrm>
            <a:off x="9429750"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A48D43-F1E2-D049-AB85-71B3980F547B}"/>
              </a:ext>
            </a:extLst>
          </p:cNvPr>
          <p:cNvSpPr/>
          <p:nvPr userDrawn="1"/>
        </p:nvSpPr>
        <p:spPr>
          <a:xfrm>
            <a:off x="6636153"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132E81-1795-604F-9858-D8596AD6A14C}"/>
              </a:ext>
            </a:extLst>
          </p:cNvPr>
          <p:cNvSpPr/>
          <p:nvPr userDrawn="1"/>
        </p:nvSpPr>
        <p:spPr>
          <a:xfrm>
            <a:off x="3695700"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055CCF-8B0A-C348-AE38-DFD6DCA22AD8}"/>
              </a:ext>
            </a:extLst>
          </p:cNvPr>
          <p:cNvSpPr/>
          <p:nvPr userDrawn="1"/>
        </p:nvSpPr>
        <p:spPr>
          <a:xfrm>
            <a:off x="822093"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1D5E2-E6D5-4349-930A-85DA45096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10" name="Title 1">
            <a:extLst>
              <a:ext uri="{FF2B5EF4-FFF2-40B4-BE49-F238E27FC236}">
                <a16:creationId xmlns:a16="http://schemas.microsoft.com/office/drawing/2014/main" id="{338DF7E7-E7BE-324D-B82D-DB1DF0BC6ABE}"/>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2" name="Text Placeholder 15">
            <a:extLst>
              <a:ext uri="{FF2B5EF4-FFF2-40B4-BE49-F238E27FC236}">
                <a16:creationId xmlns:a16="http://schemas.microsoft.com/office/drawing/2014/main" id="{E53665E4-47CE-134C-8DC6-C56AA39EBC80}"/>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5" name="Picture Placeholder 1">
            <a:extLst>
              <a:ext uri="{FF2B5EF4-FFF2-40B4-BE49-F238E27FC236}">
                <a16:creationId xmlns:a16="http://schemas.microsoft.com/office/drawing/2014/main" id="{308B46DD-91E3-A64C-9E16-B781EDD00607}"/>
              </a:ext>
            </a:extLst>
          </p:cNvPr>
          <p:cNvSpPr>
            <a:spLocks noGrp="1"/>
          </p:cNvSpPr>
          <p:nvPr>
            <p:ph type="pic" sz="quarter" idx="16" hasCustomPrompt="1"/>
          </p:nvPr>
        </p:nvSpPr>
        <p:spPr>
          <a:xfrm>
            <a:off x="534212" y="2111693"/>
            <a:ext cx="3584575" cy="2741045"/>
          </a:xfrm>
        </p:spPr>
        <p:txBody>
          <a:bodyPr/>
          <a:lstStyle>
            <a:lvl1pPr marL="0" indent="0" algn="ctr">
              <a:buFontTx/>
              <a:buNone/>
              <a:defRPr>
                <a:solidFill>
                  <a:srgbClr val="A42366"/>
                </a:solidFill>
              </a:defRPr>
            </a:lvl1pPr>
          </a:lstStyle>
          <a:p>
            <a:r>
              <a:rPr lang="ar-SA" dirty="0"/>
              <a:t>انقر لإضافة صورة </a:t>
            </a:r>
            <a:endParaRPr lang="en-US" dirty="0"/>
          </a:p>
        </p:txBody>
      </p:sp>
      <p:sp>
        <p:nvSpPr>
          <p:cNvPr id="6" name="Picture Placeholder 4">
            <a:extLst>
              <a:ext uri="{FF2B5EF4-FFF2-40B4-BE49-F238E27FC236}">
                <a16:creationId xmlns:a16="http://schemas.microsoft.com/office/drawing/2014/main" id="{066D716A-748E-C948-829A-5B3BC2F2BC3C}"/>
              </a:ext>
            </a:extLst>
          </p:cNvPr>
          <p:cNvSpPr>
            <a:spLocks noGrp="1"/>
          </p:cNvSpPr>
          <p:nvPr>
            <p:ph type="pic" sz="quarter" idx="18" hasCustomPrompt="1"/>
          </p:nvPr>
        </p:nvSpPr>
        <p:spPr>
          <a:xfrm>
            <a:off x="4320834" y="2111693"/>
            <a:ext cx="3584575" cy="2741045"/>
          </a:xfrm>
        </p:spPr>
        <p:txBody>
          <a:bodyPr/>
          <a:lstStyle>
            <a:lvl1pPr marL="0" indent="0" algn="ctr">
              <a:buNone/>
              <a:defRPr>
                <a:solidFill>
                  <a:srgbClr val="A42366"/>
                </a:solidFill>
              </a:defRPr>
            </a:lvl1pPr>
          </a:lstStyle>
          <a:p>
            <a:r>
              <a:rPr lang="ar-SA" dirty="0"/>
              <a:t>انقر لإضافة صورة</a:t>
            </a:r>
            <a:endParaRPr lang="en-US" dirty="0"/>
          </a:p>
        </p:txBody>
      </p:sp>
      <p:sp>
        <p:nvSpPr>
          <p:cNvPr id="7" name="Picture Placeholder 5">
            <a:extLst>
              <a:ext uri="{FF2B5EF4-FFF2-40B4-BE49-F238E27FC236}">
                <a16:creationId xmlns:a16="http://schemas.microsoft.com/office/drawing/2014/main" id="{BB5E98F1-E462-DD4B-9E85-50A65990A3BC}"/>
              </a:ext>
            </a:extLst>
          </p:cNvPr>
          <p:cNvSpPr>
            <a:spLocks noGrp="1"/>
          </p:cNvSpPr>
          <p:nvPr>
            <p:ph type="pic" sz="quarter" idx="17" hasCustomPrompt="1"/>
          </p:nvPr>
        </p:nvSpPr>
        <p:spPr>
          <a:xfrm>
            <a:off x="8107456" y="2111693"/>
            <a:ext cx="3584575" cy="2741045"/>
          </a:xfrm>
        </p:spPr>
        <p:txBody>
          <a:bodyPr/>
          <a:lstStyle>
            <a:lvl1pPr marL="0" indent="0" algn="ctr">
              <a:buFontTx/>
              <a:buNone/>
              <a:defRPr>
                <a:solidFill>
                  <a:srgbClr val="A42366"/>
                </a:solidFill>
              </a:defRPr>
            </a:lvl1pPr>
          </a:lstStyle>
          <a:p>
            <a:r>
              <a:rPr lang="ar-SA" dirty="0"/>
              <a:t>انقر لإضافة صورة</a:t>
            </a:r>
            <a:endParaRPr lang="en-US" dirty="0"/>
          </a:p>
        </p:txBody>
      </p:sp>
      <p:sp>
        <p:nvSpPr>
          <p:cNvPr id="8" name="Rectangle 7">
            <a:extLst>
              <a:ext uri="{FF2B5EF4-FFF2-40B4-BE49-F238E27FC236}">
                <a16:creationId xmlns:a16="http://schemas.microsoft.com/office/drawing/2014/main" id="{81F19AC1-AC99-6946-B642-0BA4ECCA94B4}"/>
              </a:ext>
            </a:extLst>
          </p:cNvPr>
          <p:cNvSpPr/>
          <p:nvPr userDrawn="1"/>
        </p:nvSpPr>
        <p:spPr bwMode="auto">
          <a:xfrm>
            <a:off x="3135171" y="3913085"/>
            <a:ext cx="873760" cy="1785703"/>
          </a:xfrm>
          <a:prstGeom prst="rect">
            <a:avLst/>
          </a:prstGeom>
          <a:solidFill>
            <a:srgbClr val="9F915C"/>
          </a:solidFill>
          <a:ln w="9525">
            <a:noFill/>
            <a:round/>
            <a:headEnd/>
            <a:tailEnd/>
          </a:ln>
        </p:spPr>
        <p:txBody>
          <a:bodyPr vert="horz" wrap="square" lIns="121920" tIns="60960" rIns="121920" bIns="60960" numCol="1" rtlCol="0" anchor="t" anchorCtr="0" compatLnSpc="1">
            <a:prstTxWarp prst="textNoShape">
              <a:avLst/>
            </a:prstTxWarp>
          </a:bodyPr>
          <a:lstStyle/>
          <a:p>
            <a:pPr marL="0" algn="ctr" defTabSz="914400" rtl="1" eaLnBrk="1" latinLnBrk="0" hangingPunct="1"/>
            <a:endParaRPr lang="en-US" sz="2400"/>
          </a:p>
        </p:txBody>
      </p:sp>
      <p:sp>
        <p:nvSpPr>
          <p:cNvPr id="9" name="Rectangle 8">
            <a:extLst>
              <a:ext uri="{FF2B5EF4-FFF2-40B4-BE49-F238E27FC236}">
                <a16:creationId xmlns:a16="http://schemas.microsoft.com/office/drawing/2014/main" id="{5D66214C-B806-754F-B4AE-C04A3C39D380}"/>
              </a:ext>
            </a:extLst>
          </p:cNvPr>
          <p:cNvSpPr/>
          <p:nvPr userDrawn="1"/>
        </p:nvSpPr>
        <p:spPr bwMode="auto">
          <a:xfrm>
            <a:off x="6921794" y="3913085"/>
            <a:ext cx="873760" cy="1785703"/>
          </a:xfrm>
          <a:prstGeom prst="rect">
            <a:avLst/>
          </a:prstGeom>
          <a:solidFill>
            <a:srgbClr val="98CFB7"/>
          </a:solidFill>
          <a:ln w="9525">
            <a:noFill/>
            <a:round/>
            <a:headEnd/>
            <a:tailEnd/>
          </a:ln>
        </p:spPr>
        <p:txBody>
          <a:bodyPr vert="horz" wrap="square" lIns="121920" tIns="60960" rIns="121920" bIns="60960" numCol="1" rtlCol="0" anchor="t" anchorCtr="0" compatLnSpc="1">
            <a:prstTxWarp prst="textNoShape">
              <a:avLst/>
            </a:prstTxWarp>
          </a:bodyPr>
          <a:lstStyle/>
          <a:p>
            <a:pPr marL="0" algn="ctr" defTabSz="914400" rtl="1" eaLnBrk="1" latinLnBrk="0" hangingPunct="1"/>
            <a:endParaRPr lang="en-US" sz="2400">
              <a:solidFill>
                <a:srgbClr val="1B8654"/>
              </a:solidFill>
            </a:endParaRPr>
          </a:p>
        </p:txBody>
      </p:sp>
      <p:sp>
        <p:nvSpPr>
          <p:cNvPr id="13" name="Rectangle 12">
            <a:extLst>
              <a:ext uri="{FF2B5EF4-FFF2-40B4-BE49-F238E27FC236}">
                <a16:creationId xmlns:a16="http://schemas.microsoft.com/office/drawing/2014/main" id="{238B0809-BBE2-6C43-8AFD-869D0E333289}"/>
              </a:ext>
            </a:extLst>
          </p:cNvPr>
          <p:cNvSpPr/>
          <p:nvPr userDrawn="1"/>
        </p:nvSpPr>
        <p:spPr bwMode="auto">
          <a:xfrm>
            <a:off x="10708415" y="3913085"/>
            <a:ext cx="873760" cy="1785703"/>
          </a:xfrm>
          <a:prstGeom prst="rect">
            <a:avLst/>
          </a:prstGeom>
          <a:solidFill>
            <a:srgbClr val="1B8654"/>
          </a:solidFill>
          <a:ln w="9525">
            <a:noFill/>
            <a:round/>
            <a:headEnd/>
            <a:tailEnd/>
          </a:ln>
        </p:spPr>
        <p:txBody>
          <a:bodyPr vert="horz" wrap="square" lIns="121920" tIns="60960" rIns="121920" bIns="60960" numCol="1" rtlCol="0" anchor="t" anchorCtr="0" compatLnSpc="1">
            <a:prstTxWarp prst="textNoShape">
              <a:avLst/>
            </a:prstTxWarp>
          </a:bodyPr>
          <a:lstStyle/>
          <a:p>
            <a:pPr marL="0" algn="ctr" defTabSz="914400" rtl="1" eaLnBrk="1" latinLnBrk="0" hangingPunct="1"/>
            <a:endParaRPr lang="en-US" sz="2400"/>
          </a:p>
        </p:txBody>
      </p:sp>
      <p:sp>
        <p:nvSpPr>
          <p:cNvPr id="14" name="Freeform 13">
            <a:extLst>
              <a:ext uri="{FF2B5EF4-FFF2-40B4-BE49-F238E27FC236}">
                <a16:creationId xmlns:a16="http://schemas.microsoft.com/office/drawing/2014/main" id="{83A5A07E-6F86-AC4E-852F-B40E7A5DB6BD}"/>
              </a:ext>
            </a:extLst>
          </p:cNvPr>
          <p:cNvSpPr/>
          <p:nvPr userDrawn="1"/>
        </p:nvSpPr>
        <p:spPr bwMode="auto">
          <a:xfrm>
            <a:off x="534211" y="5637831"/>
            <a:ext cx="1816736" cy="60959"/>
          </a:xfrm>
          <a:custGeom>
            <a:avLst/>
            <a:gdLst>
              <a:gd name="connsiteX0" fmla="*/ 0 w 1362552"/>
              <a:gd name="connsiteY0" fmla="*/ 0 h 45719"/>
              <a:gd name="connsiteX1" fmla="*/ 340638 w 1362552"/>
              <a:gd name="connsiteY1" fmla="*/ 0 h 45719"/>
              <a:gd name="connsiteX2" fmla="*/ 681276 w 1362552"/>
              <a:gd name="connsiteY2" fmla="*/ 0 h 45719"/>
              <a:gd name="connsiteX3" fmla="*/ 1021914 w 1362552"/>
              <a:gd name="connsiteY3" fmla="*/ 0 h 45719"/>
              <a:gd name="connsiteX4" fmla="*/ 1362552 w 1362552"/>
              <a:gd name="connsiteY4" fmla="*/ 0 h 45719"/>
              <a:gd name="connsiteX5" fmla="*/ 1362552 w 1362552"/>
              <a:gd name="connsiteY5" fmla="*/ 45719 h 45719"/>
              <a:gd name="connsiteX6" fmla="*/ 1021914 w 1362552"/>
              <a:gd name="connsiteY6" fmla="*/ 45719 h 45719"/>
              <a:gd name="connsiteX7" fmla="*/ 681276 w 1362552"/>
              <a:gd name="connsiteY7" fmla="*/ 45719 h 45719"/>
              <a:gd name="connsiteX8" fmla="*/ 340638 w 1362552"/>
              <a:gd name="connsiteY8" fmla="*/ 45719 h 45719"/>
              <a:gd name="connsiteX9" fmla="*/ 0 w 1362552"/>
              <a:gd name="connsiteY9"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552" h="45719">
                <a:moveTo>
                  <a:pt x="0" y="0"/>
                </a:moveTo>
                <a:lnTo>
                  <a:pt x="340638" y="0"/>
                </a:lnTo>
                <a:lnTo>
                  <a:pt x="681276" y="0"/>
                </a:lnTo>
                <a:lnTo>
                  <a:pt x="1021914" y="0"/>
                </a:lnTo>
                <a:lnTo>
                  <a:pt x="1362552" y="0"/>
                </a:lnTo>
                <a:lnTo>
                  <a:pt x="1362552" y="45719"/>
                </a:lnTo>
                <a:lnTo>
                  <a:pt x="1021914" y="45719"/>
                </a:lnTo>
                <a:lnTo>
                  <a:pt x="681276" y="45719"/>
                </a:lnTo>
                <a:lnTo>
                  <a:pt x="340638" y="45719"/>
                </a:lnTo>
                <a:lnTo>
                  <a:pt x="0" y="45719"/>
                </a:lnTo>
                <a:close/>
              </a:path>
            </a:pathLst>
          </a:custGeom>
          <a:solidFill>
            <a:srgbClr val="9F915C"/>
          </a:solidFill>
          <a:ln w="9525">
            <a:noFill/>
            <a:round/>
            <a:headEnd/>
            <a:tailEnd/>
          </a:ln>
        </p:spPr>
        <p:txBody>
          <a:bodyPr vert="horz" wrap="square" lIns="121920" tIns="60960" rIns="121920" bIns="60960" numCol="1" rtlCol="0" anchor="t" anchorCtr="0" compatLnSpc="1">
            <a:prstTxWarp prst="textNoShape">
              <a:avLst/>
            </a:prstTxWarp>
            <a:noAutofit/>
          </a:bodyPr>
          <a:lstStyle/>
          <a:p>
            <a:pPr marL="0" algn="ctr" defTabSz="914400" rtl="1" eaLnBrk="1" latinLnBrk="0" hangingPunct="1"/>
            <a:endParaRPr lang="en-US" sz="2400"/>
          </a:p>
        </p:txBody>
      </p:sp>
      <p:sp>
        <p:nvSpPr>
          <p:cNvPr id="15" name="Freeform 14">
            <a:extLst>
              <a:ext uri="{FF2B5EF4-FFF2-40B4-BE49-F238E27FC236}">
                <a16:creationId xmlns:a16="http://schemas.microsoft.com/office/drawing/2014/main" id="{7874114A-1828-3848-8670-D15BF50F2536}"/>
              </a:ext>
            </a:extLst>
          </p:cNvPr>
          <p:cNvSpPr/>
          <p:nvPr userDrawn="1"/>
        </p:nvSpPr>
        <p:spPr bwMode="auto">
          <a:xfrm>
            <a:off x="4320834" y="5637831"/>
            <a:ext cx="1816736" cy="60959"/>
          </a:xfrm>
          <a:custGeom>
            <a:avLst/>
            <a:gdLst>
              <a:gd name="connsiteX0" fmla="*/ 0 w 1362552"/>
              <a:gd name="connsiteY0" fmla="*/ 0 h 45719"/>
              <a:gd name="connsiteX1" fmla="*/ 340638 w 1362552"/>
              <a:gd name="connsiteY1" fmla="*/ 0 h 45719"/>
              <a:gd name="connsiteX2" fmla="*/ 681276 w 1362552"/>
              <a:gd name="connsiteY2" fmla="*/ 0 h 45719"/>
              <a:gd name="connsiteX3" fmla="*/ 1021914 w 1362552"/>
              <a:gd name="connsiteY3" fmla="*/ 0 h 45719"/>
              <a:gd name="connsiteX4" fmla="*/ 1362552 w 1362552"/>
              <a:gd name="connsiteY4" fmla="*/ 0 h 45719"/>
              <a:gd name="connsiteX5" fmla="*/ 1362552 w 1362552"/>
              <a:gd name="connsiteY5" fmla="*/ 45719 h 45719"/>
              <a:gd name="connsiteX6" fmla="*/ 1021914 w 1362552"/>
              <a:gd name="connsiteY6" fmla="*/ 45719 h 45719"/>
              <a:gd name="connsiteX7" fmla="*/ 681276 w 1362552"/>
              <a:gd name="connsiteY7" fmla="*/ 45719 h 45719"/>
              <a:gd name="connsiteX8" fmla="*/ 340638 w 1362552"/>
              <a:gd name="connsiteY8" fmla="*/ 45719 h 45719"/>
              <a:gd name="connsiteX9" fmla="*/ 0 w 1362552"/>
              <a:gd name="connsiteY9"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552" h="45719">
                <a:moveTo>
                  <a:pt x="0" y="0"/>
                </a:moveTo>
                <a:lnTo>
                  <a:pt x="340638" y="0"/>
                </a:lnTo>
                <a:lnTo>
                  <a:pt x="681276" y="0"/>
                </a:lnTo>
                <a:lnTo>
                  <a:pt x="1021914" y="0"/>
                </a:lnTo>
                <a:lnTo>
                  <a:pt x="1362552" y="0"/>
                </a:lnTo>
                <a:lnTo>
                  <a:pt x="1362552" y="45719"/>
                </a:lnTo>
                <a:lnTo>
                  <a:pt x="1021914" y="45719"/>
                </a:lnTo>
                <a:lnTo>
                  <a:pt x="681276" y="45719"/>
                </a:lnTo>
                <a:lnTo>
                  <a:pt x="340638" y="45719"/>
                </a:lnTo>
                <a:lnTo>
                  <a:pt x="0" y="45719"/>
                </a:lnTo>
                <a:close/>
              </a:path>
            </a:pathLst>
          </a:custGeom>
          <a:solidFill>
            <a:srgbClr val="98CFB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solidFill>
                <a:srgbClr val="1B8654"/>
              </a:solidFill>
            </a:endParaRPr>
          </a:p>
        </p:txBody>
      </p:sp>
      <p:sp>
        <p:nvSpPr>
          <p:cNvPr id="16" name="Freeform 15">
            <a:extLst>
              <a:ext uri="{FF2B5EF4-FFF2-40B4-BE49-F238E27FC236}">
                <a16:creationId xmlns:a16="http://schemas.microsoft.com/office/drawing/2014/main" id="{B4EAE191-BCFD-5C4A-9BD3-DC18DB2587FF}"/>
              </a:ext>
            </a:extLst>
          </p:cNvPr>
          <p:cNvSpPr/>
          <p:nvPr userDrawn="1"/>
        </p:nvSpPr>
        <p:spPr bwMode="auto">
          <a:xfrm>
            <a:off x="8107455" y="5637831"/>
            <a:ext cx="1816736" cy="60959"/>
          </a:xfrm>
          <a:custGeom>
            <a:avLst/>
            <a:gdLst>
              <a:gd name="connsiteX0" fmla="*/ 0 w 1362552"/>
              <a:gd name="connsiteY0" fmla="*/ 0 h 45719"/>
              <a:gd name="connsiteX1" fmla="*/ 340638 w 1362552"/>
              <a:gd name="connsiteY1" fmla="*/ 0 h 45719"/>
              <a:gd name="connsiteX2" fmla="*/ 681276 w 1362552"/>
              <a:gd name="connsiteY2" fmla="*/ 0 h 45719"/>
              <a:gd name="connsiteX3" fmla="*/ 1021914 w 1362552"/>
              <a:gd name="connsiteY3" fmla="*/ 0 h 45719"/>
              <a:gd name="connsiteX4" fmla="*/ 1362552 w 1362552"/>
              <a:gd name="connsiteY4" fmla="*/ 0 h 45719"/>
              <a:gd name="connsiteX5" fmla="*/ 1362552 w 1362552"/>
              <a:gd name="connsiteY5" fmla="*/ 45719 h 45719"/>
              <a:gd name="connsiteX6" fmla="*/ 1021914 w 1362552"/>
              <a:gd name="connsiteY6" fmla="*/ 45719 h 45719"/>
              <a:gd name="connsiteX7" fmla="*/ 681276 w 1362552"/>
              <a:gd name="connsiteY7" fmla="*/ 45719 h 45719"/>
              <a:gd name="connsiteX8" fmla="*/ 340638 w 1362552"/>
              <a:gd name="connsiteY8" fmla="*/ 45719 h 45719"/>
              <a:gd name="connsiteX9" fmla="*/ 0 w 1362552"/>
              <a:gd name="connsiteY9"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552" h="45719">
                <a:moveTo>
                  <a:pt x="0" y="0"/>
                </a:moveTo>
                <a:lnTo>
                  <a:pt x="340638" y="0"/>
                </a:lnTo>
                <a:lnTo>
                  <a:pt x="681276" y="0"/>
                </a:lnTo>
                <a:lnTo>
                  <a:pt x="1021914" y="0"/>
                </a:lnTo>
                <a:lnTo>
                  <a:pt x="1362552" y="0"/>
                </a:lnTo>
                <a:lnTo>
                  <a:pt x="1362552" y="45719"/>
                </a:lnTo>
                <a:lnTo>
                  <a:pt x="1021914" y="45719"/>
                </a:lnTo>
                <a:lnTo>
                  <a:pt x="681276" y="45719"/>
                </a:lnTo>
                <a:lnTo>
                  <a:pt x="340638" y="45719"/>
                </a:lnTo>
                <a:lnTo>
                  <a:pt x="0" y="45719"/>
                </a:lnTo>
                <a:close/>
              </a:path>
            </a:pathLst>
          </a:custGeom>
          <a:solidFill>
            <a:srgbClr val="1B8654"/>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Tree>
    <p:extLst>
      <p:ext uri="{BB962C8B-B14F-4D97-AF65-F5344CB8AC3E}">
        <p14:creationId xmlns:p14="http://schemas.microsoft.com/office/powerpoint/2010/main" val="102744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1D5E2-E6D5-4349-930A-85DA45096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10" name="Title 1">
            <a:extLst>
              <a:ext uri="{FF2B5EF4-FFF2-40B4-BE49-F238E27FC236}">
                <a16:creationId xmlns:a16="http://schemas.microsoft.com/office/drawing/2014/main" id="{338DF7E7-E7BE-324D-B82D-DB1DF0BC6ABE}"/>
              </a:ext>
            </a:extLst>
          </p:cNvPr>
          <p:cNvSpPr>
            <a:spLocks noGrp="1"/>
          </p:cNvSpPr>
          <p:nvPr>
            <p:ph type="title" hasCustomPrompt="1"/>
          </p:nvPr>
        </p:nvSpPr>
        <p:spPr>
          <a:xfrm>
            <a:off x="7344629" y="744534"/>
            <a:ext cx="4358831" cy="636105"/>
          </a:xfrm>
        </p:spPr>
        <p:txBody>
          <a:bodyPr>
            <a:normAutofit/>
          </a:bodyPr>
          <a:lstStyle>
            <a:lvl1pPr>
              <a:defRPr sz="2800"/>
            </a:lvl1pPr>
          </a:lstStyle>
          <a:p>
            <a:r>
              <a:rPr lang="ar-SA" dirty="0"/>
              <a:t>العنوان الرئيسي</a:t>
            </a:r>
            <a:endParaRPr lang="en-US" dirty="0"/>
          </a:p>
        </p:txBody>
      </p:sp>
      <p:sp>
        <p:nvSpPr>
          <p:cNvPr id="12" name="Text Placeholder 15">
            <a:extLst>
              <a:ext uri="{FF2B5EF4-FFF2-40B4-BE49-F238E27FC236}">
                <a16:creationId xmlns:a16="http://schemas.microsoft.com/office/drawing/2014/main" id="{E53665E4-47CE-134C-8DC6-C56AA39EBC80}"/>
              </a:ext>
            </a:extLst>
          </p:cNvPr>
          <p:cNvSpPr>
            <a:spLocks noGrp="1"/>
          </p:cNvSpPr>
          <p:nvPr>
            <p:ph type="body" sz="quarter" idx="13" hasCustomPrompt="1"/>
          </p:nvPr>
        </p:nvSpPr>
        <p:spPr>
          <a:xfrm>
            <a:off x="7333199" y="1408241"/>
            <a:ext cx="4359845"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5" name="Picture Placeholder 1">
            <a:extLst>
              <a:ext uri="{FF2B5EF4-FFF2-40B4-BE49-F238E27FC236}">
                <a16:creationId xmlns:a16="http://schemas.microsoft.com/office/drawing/2014/main" id="{9D4009EA-E587-FD4D-832D-1674DAD36E16}"/>
              </a:ext>
            </a:extLst>
          </p:cNvPr>
          <p:cNvSpPr>
            <a:spLocks noGrp="1"/>
          </p:cNvSpPr>
          <p:nvPr>
            <p:ph type="pic" sz="quarter" idx="15"/>
          </p:nvPr>
        </p:nvSpPr>
        <p:spPr>
          <a:xfrm>
            <a:off x="0" y="0"/>
            <a:ext cx="3556000" cy="4445000"/>
          </a:xfrm>
        </p:spPr>
        <p:txBody>
          <a:bodyPr>
            <a:normAutofit/>
          </a:bodyPr>
          <a:lstStyle>
            <a:lvl1pPr marL="0" indent="0" algn="ctr">
              <a:buNone/>
              <a:defRPr sz="2000">
                <a:solidFill>
                  <a:srgbClr val="A42366"/>
                </a:solidFill>
              </a:defRPr>
            </a:lvl1pPr>
          </a:lstStyle>
          <a:p>
            <a:endParaRPr lang="ar-SA" dirty="0"/>
          </a:p>
          <a:p>
            <a:endParaRPr lang="ar-SA" dirty="0"/>
          </a:p>
          <a:p>
            <a:endParaRPr lang="ar-SA" dirty="0"/>
          </a:p>
          <a:p>
            <a:endParaRPr lang="ar-SA" dirty="0"/>
          </a:p>
          <a:p>
            <a:r>
              <a:rPr lang="ar-SA" dirty="0"/>
              <a:t>انقر لإضافة صورة</a:t>
            </a:r>
            <a:endParaRPr lang="en-US" dirty="0"/>
          </a:p>
        </p:txBody>
      </p:sp>
      <p:sp>
        <p:nvSpPr>
          <p:cNvPr id="6" name="Picture Placeholder 2">
            <a:extLst>
              <a:ext uri="{FF2B5EF4-FFF2-40B4-BE49-F238E27FC236}">
                <a16:creationId xmlns:a16="http://schemas.microsoft.com/office/drawing/2014/main" id="{994D949C-84DF-184F-84C4-AD8E22AEB276}"/>
              </a:ext>
            </a:extLst>
          </p:cNvPr>
          <p:cNvSpPr>
            <a:spLocks noGrp="1"/>
          </p:cNvSpPr>
          <p:nvPr>
            <p:ph type="pic" sz="quarter" idx="14"/>
          </p:nvPr>
        </p:nvSpPr>
        <p:spPr>
          <a:xfrm>
            <a:off x="3666600" y="0"/>
            <a:ext cx="3556000" cy="3225800"/>
          </a:xfrm>
        </p:spPr>
        <p:txBody>
          <a:bodyPr>
            <a:normAutofit/>
          </a:bodyPr>
          <a:lstStyle>
            <a:lvl1pPr marL="0" indent="0" algn="ctr">
              <a:buFontTx/>
              <a:buNone/>
              <a:defRPr sz="2000">
                <a:solidFill>
                  <a:srgbClr val="A42366"/>
                </a:solidFill>
              </a:defRPr>
            </a:lvl1pPr>
          </a:lstStyle>
          <a:p>
            <a:endParaRPr lang="ar-SA" dirty="0"/>
          </a:p>
          <a:p>
            <a:endParaRPr lang="ar-SA" dirty="0"/>
          </a:p>
          <a:p>
            <a:r>
              <a:rPr lang="ar-SA" dirty="0"/>
              <a:t>انقر لإضافة صورة</a:t>
            </a:r>
            <a:endParaRPr lang="en-US" dirty="0"/>
          </a:p>
        </p:txBody>
      </p:sp>
      <p:sp>
        <p:nvSpPr>
          <p:cNvPr id="7" name="Picture Placeholder 3">
            <a:extLst>
              <a:ext uri="{FF2B5EF4-FFF2-40B4-BE49-F238E27FC236}">
                <a16:creationId xmlns:a16="http://schemas.microsoft.com/office/drawing/2014/main" id="{AF75ACB3-C02E-9F40-B485-5516F8CC4880}"/>
              </a:ext>
            </a:extLst>
          </p:cNvPr>
          <p:cNvSpPr>
            <a:spLocks noGrp="1"/>
          </p:cNvSpPr>
          <p:nvPr>
            <p:ph type="pic" sz="quarter" idx="16"/>
          </p:nvPr>
        </p:nvSpPr>
        <p:spPr>
          <a:xfrm>
            <a:off x="3666600" y="3359997"/>
            <a:ext cx="3556000" cy="3498003"/>
          </a:xfrm>
        </p:spPr>
        <p:txBody>
          <a:bodyPr>
            <a:normAutofit/>
          </a:bodyPr>
          <a:lstStyle>
            <a:lvl1pPr marL="0" indent="0" algn="ctr">
              <a:buNone/>
              <a:defRPr sz="2000">
                <a:solidFill>
                  <a:srgbClr val="A42366"/>
                </a:solidFill>
              </a:defRPr>
            </a:lvl1pPr>
          </a:lstStyle>
          <a:p>
            <a:endParaRPr lang="ar-SA" dirty="0"/>
          </a:p>
          <a:p>
            <a:endParaRPr lang="ar-SA" dirty="0"/>
          </a:p>
          <a:p>
            <a:r>
              <a:rPr lang="ar-SA" dirty="0"/>
              <a:t>انقر لإضافة صورة</a:t>
            </a:r>
            <a:endParaRPr lang="en-US" dirty="0"/>
          </a:p>
        </p:txBody>
      </p:sp>
      <p:sp>
        <p:nvSpPr>
          <p:cNvPr id="8" name="Picture Placeholder 4">
            <a:extLst>
              <a:ext uri="{FF2B5EF4-FFF2-40B4-BE49-F238E27FC236}">
                <a16:creationId xmlns:a16="http://schemas.microsoft.com/office/drawing/2014/main" id="{1415BAED-DABC-9744-864F-957243B4C443}"/>
              </a:ext>
            </a:extLst>
          </p:cNvPr>
          <p:cNvSpPr>
            <a:spLocks noGrp="1"/>
          </p:cNvSpPr>
          <p:nvPr>
            <p:ph type="pic" sz="quarter" idx="17"/>
          </p:nvPr>
        </p:nvSpPr>
        <p:spPr>
          <a:xfrm>
            <a:off x="0" y="4578348"/>
            <a:ext cx="3556000" cy="2279651"/>
          </a:xfrm>
        </p:spPr>
        <p:txBody>
          <a:bodyPr>
            <a:normAutofit/>
          </a:bodyPr>
          <a:lstStyle>
            <a:lvl1pPr marL="0" indent="0" algn="ctr">
              <a:buNone/>
              <a:defRPr sz="2000">
                <a:solidFill>
                  <a:srgbClr val="A42366"/>
                </a:solidFill>
              </a:defRPr>
            </a:lvl1pPr>
          </a:lstStyle>
          <a:p>
            <a:endParaRPr lang="ar-SA" dirty="0"/>
          </a:p>
          <a:p>
            <a:r>
              <a:rPr lang="ar-SA" dirty="0"/>
              <a:t>انقر لإضافة صورة </a:t>
            </a:r>
            <a:endParaRPr lang="en-US" dirty="0"/>
          </a:p>
        </p:txBody>
      </p:sp>
      <p:sp>
        <p:nvSpPr>
          <p:cNvPr id="9" name="Picture Placeholder 4">
            <a:extLst>
              <a:ext uri="{FF2B5EF4-FFF2-40B4-BE49-F238E27FC236}">
                <a16:creationId xmlns:a16="http://schemas.microsoft.com/office/drawing/2014/main" id="{A026AD42-D2A9-9546-A045-944AC4D7B46D}"/>
              </a:ext>
            </a:extLst>
          </p:cNvPr>
          <p:cNvSpPr>
            <a:spLocks noGrp="1"/>
          </p:cNvSpPr>
          <p:nvPr>
            <p:ph type="pic" sz="quarter" idx="18"/>
          </p:nvPr>
        </p:nvSpPr>
        <p:spPr>
          <a:xfrm>
            <a:off x="7333200" y="4578349"/>
            <a:ext cx="3556000" cy="2279651"/>
          </a:xfrm>
        </p:spPr>
        <p:txBody>
          <a:bodyPr>
            <a:normAutofit/>
          </a:bodyPr>
          <a:lstStyle>
            <a:lvl1pPr marL="0" indent="0" algn="ctr">
              <a:buNone/>
              <a:defRPr sz="2000">
                <a:solidFill>
                  <a:srgbClr val="A42366"/>
                </a:solidFill>
              </a:defRPr>
            </a:lvl1pPr>
          </a:lstStyle>
          <a:p>
            <a:endParaRPr lang="ar-SA" dirty="0"/>
          </a:p>
          <a:p>
            <a:r>
              <a:rPr lang="ar-SA" dirty="0"/>
              <a:t>انقر لإضافة صورة</a:t>
            </a:r>
            <a:endParaRPr lang="en-US" dirty="0"/>
          </a:p>
        </p:txBody>
      </p:sp>
      <p:sp>
        <p:nvSpPr>
          <p:cNvPr id="13" name="Picture Placeholder 4">
            <a:extLst>
              <a:ext uri="{FF2B5EF4-FFF2-40B4-BE49-F238E27FC236}">
                <a16:creationId xmlns:a16="http://schemas.microsoft.com/office/drawing/2014/main" id="{1998ADFA-81E9-E54F-83EC-D2AAE429E0BE}"/>
              </a:ext>
            </a:extLst>
          </p:cNvPr>
          <p:cNvSpPr>
            <a:spLocks noGrp="1"/>
          </p:cNvSpPr>
          <p:nvPr>
            <p:ph type="pic" sz="quarter" idx="19"/>
          </p:nvPr>
        </p:nvSpPr>
        <p:spPr>
          <a:xfrm>
            <a:off x="7333200" y="2152693"/>
            <a:ext cx="3556000" cy="2279651"/>
          </a:xfrm>
        </p:spPr>
        <p:txBody>
          <a:bodyPr>
            <a:normAutofit/>
          </a:bodyPr>
          <a:lstStyle>
            <a:lvl1pPr marL="0" marR="0" indent="0" algn="ctr" defTabSz="914400" rtl="1" eaLnBrk="1" fontAlgn="auto" latinLnBrk="0" hangingPunct="1">
              <a:lnSpc>
                <a:spcPct val="90000"/>
              </a:lnSpc>
              <a:spcBef>
                <a:spcPts val="1000"/>
              </a:spcBef>
              <a:spcAft>
                <a:spcPts val="0"/>
              </a:spcAft>
              <a:buClr>
                <a:schemeClr val="tx1"/>
              </a:buClr>
              <a:buSzTx/>
              <a:buFontTx/>
              <a:buNone/>
              <a:tabLst/>
              <a:defRPr sz="2000">
                <a:solidFill>
                  <a:srgbClr val="A42366"/>
                </a:solidFill>
              </a:defRPr>
            </a:lvl1pPr>
          </a:lstStyle>
          <a:p>
            <a:pPr marL="0" marR="0" lvl="0" indent="0" algn="r" defTabSz="914400" rtl="1" eaLnBrk="1" fontAlgn="auto" latinLnBrk="0" hangingPunct="1">
              <a:lnSpc>
                <a:spcPct val="90000"/>
              </a:lnSpc>
              <a:spcBef>
                <a:spcPts val="1000"/>
              </a:spcBef>
              <a:spcAft>
                <a:spcPts val="0"/>
              </a:spcAft>
              <a:buClr>
                <a:schemeClr val="tx1"/>
              </a:buClr>
              <a:buSzTx/>
              <a:buFontTx/>
              <a:buNone/>
              <a:tabLst/>
              <a:defRPr/>
            </a:pPr>
            <a:endParaRPr lang="ar-SA" dirty="0"/>
          </a:p>
          <a:p>
            <a:pPr marL="0" marR="0" lvl="0" indent="0" algn="r" defTabSz="914400" rtl="1" eaLnBrk="1" fontAlgn="auto" latinLnBrk="0" hangingPunct="1">
              <a:lnSpc>
                <a:spcPct val="90000"/>
              </a:lnSpc>
              <a:spcBef>
                <a:spcPts val="1000"/>
              </a:spcBef>
              <a:spcAft>
                <a:spcPts val="0"/>
              </a:spcAft>
              <a:buClr>
                <a:schemeClr val="tx1"/>
              </a:buClr>
              <a:buSzTx/>
              <a:buFontTx/>
              <a:buNone/>
              <a:tabLst/>
              <a:defRPr/>
            </a:pPr>
            <a:r>
              <a:rPr lang="ar-SA" dirty="0"/>
              <a:t>               انقر لإضافة صورة</a:t>
            </a:r>
            <a:endParaRPr lang="en-US" dirty="0"/>
          </a:p>
          <a:p>
            <a:endParaRPr lang="en-US" dirty="0"/>
          </a:p>
        </p:txBody>
      </p:sp>
    </p:spTree>
    <p:extLst>
      <p:ext uri="{BB962C8B-B14F-4D97-AF65-F5344CB8AC3E}">
        <p14:creationId xmlns:p14="http://schemas.microsoft.com/office/powerpoint/2010/main" val="182613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696" y="993917"/>
            <a:ext cx="9806608" cy="636105"/>
          </a:xfrm>
          <a:prstGeom prst="rect">
            <a:avLst/>
          </a:prstGeom>
        </p:spPr>
        <p:txBody>
          <a:bodyPr vert="horz" lIns="91440" tIns="45720" rIns="91440" bIns="45720" rtlCol="0" anchor="b">
            <a:normAutofit/>
          </a:bodyPr>
          <a:lstStyle/>
          <a:p>
            <a:r>
              <a:rPr lang="ar-SA" dirty="0"/>
              <a:t>العنوان</a:t>
            </a:r>
            <a:endParaRPr lang="en-US" dirty="0"/>
          </a:p>
        </p:txBody>
      </p:sp>
      <p:sp>
        <p:nvSpPr>
          <p:cNvPr id="3" name="Text Placeholder 2"/>
          <p:cNvSpPr>
            <a:spLocks noGrp="1"/>
          </p:cNvSpPr>
          <p:nvPr>
            <p:ph type="body" idx="1"/>
          </p:nvPr>
        </p:nvSpPr>
        <p:spPr>
          <a:xfrm>
            <a:off x="838200" y="2683565"/>
            <a:ext cx="10515600" cy="34933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9430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8" r:id="rId8"/>
    <p:sldLayoutId id="2147483689" r:id="rId9"/>
  </p:sldLayoutIdLst>
  <p:txStyles>
    <p:title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p:titleStyle>
    <p:bodyStyle>
      <a:lvl1pPr marL="228600" indent="-228600" algn="r" defTabSz="914400" rtl="1" eaLnBrk="1" latinLnBrk="0" hangingPunct="1">
        <a:lnSpc>
          <a:spcPct val="90000"/>
        </a:lnSpc>
        <a:spcBef>
          <a:spcPts val="1000"/>
        </a:spcBef>
        <a:buClr>
          <a:schemeClr val="tx1"/>
        </a:buClr>
        <a:buFont typeface="Arial" panose="020B0604020202020204" pitchFamily="34" charset="0"/>
        <a:buChar char="•"/>
        <a:defRPr sz="2800" b="0" i="0" kern="1200">
          <a:solidFill>
            <a:srgbClr val="000000"/>
          </a:solidFill>
          <a:latin typeface="GE SS Unique Light" charset="0"/>
          <a:ea typeface="GE SS Unique Light" charset="0"/>
          <a:cs typeface="GE SS Unique Light" charset="0"/>
        </a:defRPr>
      </a:lvl1pPr>
      <a:lvl2pPr marL="685800" indent="-228600" algn="r" defTabSz="914400" rtl="1" eaLnBrk="1" latinLnBrk="0" hangingPunct="1">
        <a:lnSpc>
          <a:spcPct val="90000"/>
        </a:lnSpc>
        <a:spcBef>
          <a:spcPts val="500"/>
        </a:spcBef>
        <a:buClr>
          <a:schemeClr val="tx1"/>
        </a:buClr>
        <a:buFont typeface="Arial" panose="020B0604020202020204" pitchFamily="34" charset="0"/>
        <a:buChar char="•"/>
        <a:defRPr sz="2400" b="0" i="0" kern="1200">
          <a:solidFill>
            <a:srgbClr val="000000"/>
          </a:solidFill>
          <a:latin typeface="GE SS Unique Light" charset="0"/>
          <a:ea typeface="GE SS Unique Light" charset="0"/>
          <a:cs typeface="GE SS Unique Light" charset="0"/>
        </a:defRPr>
      </a:lvl2pPr>
      <a:lvl3pPr marL="1143000" indent="-228600" algn="r" defTabSz="914400" rtl="1" eaLnBrk="1" latinLnBrk="0" hangingPunct="1">
        <a:lnSpc>
          <a:spcPct val="90000"/>
        </a:lnSpc>
        <a:spcBef>
          <a:spcPts val="500"/>
        </a:spcBef>
        <a:buClr>
          <a:schemeClr val="tx1"/>
        </a:buClr>
        <a:buFont typeface="Arial" panose="020B0604020202020204" pitchFamily="34" charset="0"/>
        <a:buChar char="•"/>
        <a:defRPr sz="2000" b="0" i="0" kern="1200">
          <a:solidFill>
            <a:srgbClr val="000000"/>
          </a:solidFill>
          <a:latin typeface="GE SS Unique Light" charset="0"/>
          <a:ea typeface="GE SS Unique Light" charset="0"/>
          <a:cs typeface="GE SS Unique Light" charset="0"/>
        </a:defRPr>
      </a:lvl3pPr>
      <a:lvl4pPr marL="1600200" indent="-228600" algn="r" defTabSz="914400" rtl="1" eaLnBrk="1" latinLnBrk="0" hangingPunct="1">
        <a:lnSpc>
          <a:spcPct val="90000"/>
        </a:lnSpc>
        <a:spcBef>
          <a:spcPts val="500"/>
        </a:spcBef>
        <a:buClr>
          <a:schemeClr val="tx1"/>
        </a:buClr>
        <a:buFont typeface="Arial" panose="020B0604020202020204" pitchFamily="34" charset="0"/>
        <a:buChar char="•"/>
        <a:defRPr sz="1800" b="0" i="0" kern="1200">
          <a:solidFill>
            <a:srgbClr val="000000"/>
          </a:solidFill>
          <a:latin typeface="GE SS Unique Light" charset="0"/>
          <a:ea typeface="GE SS Unique Light" charset="0"/>
          <a:cs typeface="GE SS Unique Light" charset="0"/>
        </a:defRPr>
      </a:lvl4pPr>
      <a:lvl5pPr marL="2057400" indent="-228600" algn="r" defTabSz="914400" rtl="1" eaLnBrk="1" latinLnBrk="0" hangingPunct="1">
        <a:lnSpc>
          <a:spcPct val="90000"/>
        </a:lnSpc>
        <a:spcBef>
          <a:spcPts val="500"/>
        </a:spcBef>
        <a:buClr>
          <a:schemeClr val="tx1"/>
        </a:buClr>
        <a:buFont typeface="Arial" panose="020B0604020202020204" pitchFamily="34" charset="0"/>
        <a:buChar char="•"/>
        <a:defRPr sz="1800" b="0" i="0" kern="1200">
          <a:solidFill>
            <a:srgbClr val="000000"/>
          </a:solidFill>
          <a:latin typeface="GE SS Unique Light" charset="0"/>
          <a:ea typeface="GE SS Unique Light" charset="0"/>
          <a:cs typeface="GE SS Unique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C9414D-E7AB-1A40-9AAF-4DC65FF7D2C3}"/>
              </a:ext>
            </a:extLst>
          </p:cNvPr>
          <p:cNvSpPr txBox="1">
            <a:spLocks/>
          </p:cNvSpPr>
          <p:nvPr/>
        </p:nvSpPr>
        <p:spPr>
          <a:xfrm>
            <a:off x="1524002" y="3101536"/>
            <a:ext cx="8781846" cy="762000"/>
          </a:xfrm>
          <a:prstGeom prst="rect">
            <a:avLst/>
          </a:prstGeom>
        </p:spPr>
        <p:txBody>
          <a:bodyPr vert="horz" lIns="91440" tIns="45720" rIns="91440" bIns="45720" rtlCol="0" anchor="b">
            <a:normAutofit fontScale="97500" lnSpcReduction="10000"/>
          </a:bodyPr>
          <a:lstStyle>
            <a:lvl1pPr algn="ctr" defTabSz="914400" rtl="1" eaLnBrk="1" latinLnBrk="0" hangingPunct="1">
              <a:lnSpc>
                <a:spcPct val="90000"/>
              </a:lnSpc>
              <a:spcBef>
                <a:spcPct val="0"/>
              </a:spcBef>
              <a:buNone/>
              <a:defRPr sz="6000" b="1" i="0" kern="1200">
                <a:solidFill>
                  <a:srgbClr val="1B8654"/>
                </a:solidFill>
                <a:latin typeface="GE SS Unique Bold" charset="0"/>
                <a:ea typeface="GE SS Unique Bold" charset="0"/>
                <a:cs typeface="GE SS Unique Bold" charset="0"/>
              </a:defRPr>
            </a:lvl1pPr>
          </a:lstStyle>
          <a:p>
            <a:pPr marL="0" algn="ctr" defTabSz="914400" rtl="0" eaLnBrk="1" latinLnBrk="0" hangingPunct="1">
              <a:lnSpc>
                <a:spcPct val="170000"/>
              </a:lnSpc>
              <a:spcBef>
                <a:spcPct val="0"/>
              </a:spcBef>
              <a:buNone/>
            </a:pPr>
            <a:endParaRPr lang="en-US" sz="3200" dirty="0">
              <a:latin typeface="Helvetica" pitchFamily="2" charset="0"/>
              <a:cs typeface="+mn-cs"/>
            </a:endParaRPr>
          </a:p>
        </p:txBody>
      </p:sp>
      <p:sp>
        <p:nvSpPr>
          <p:cNvPr id="5" name="TextBox 4">
            <a:extLst>
              <a:ext uri="{FF2B5EF4-FFF2-40B4-BE49-F238E27FC236}">
                <a16:creationId xmlns:a16="http://schemas.microsoft.com/office/drawing/2014/main" id="{4DBD29E4-0E0D-3146-9323-46571093705D}"/>
              </a:ext>
            </a:extLst>
          </p:cNvPr>
          <p:cNvSpPr txBox="1"/>
          <p:nvPr/>
        </p:nvSpPr>
        <p:spPr>
          <a:xfrm>
            <a:off x="1524002" y="2447218"/>
            <a:ext cx="8618484" cy="1569660"/>
          </a:xfrm>
          <a:prstGeom prst="rect">
            <a:avLst/>
          </a:prstGeom>
          <a:noFill/>
        </p:spPr>
        <p:txBody>
          <a:bodyPr wrap="square" rtlCol="0">
            <a:spAutoFit/>
          </a:bodyPr>
          <a:lstStyle/>
          <a:p>
            <a:pPr algn="ctr"/>
            <a:r>
              <a:rPr lang="ar-SA" sz="4800" b="1" dirty="0">
                <a:solidFill>
                  <a:srgbClr val="9F915C"/>
                </a:solidFill>
                <a:latin typeface="GE SS Unique Bold" panose="020A0503020102020204" pitchFamily="18" charset="-78"/>
                <a:ea typeface="GE SS Unique Bold" panose="020A0503020102020204" pitchFamily="18" charset="-78"/>
              </a:rPr>
              <a:t>النظــــرة الإعلاميــــة</a:t>
            </a:r>
            <a:endParaRPr lang="en-US" sz="4800" b="1" dirty="0">
              <a:solidFill>
                <a:srgbClr val="9F915C"/>
              </a:solidFill>
              <a:latin typeface="GE SS Unique Bold" panose="020A0503020102020204" pitchFamily="18" charset="-78"/>
              <a:ea typeface="GE SS Unique Bold" panose="020A0503020102020204" pitchFamily="18" charset="-78"/>
            </a:endParaRPr>
          </a:p>
          <a:p>
            <a:pPr algn="ctr"/>
            <a:r>
              <a:rPr lang="ar-SA" sz="4800" b="1" dirty="0">
                <a:solidFill>
                  <a:srgbClr val="1B8654"/>
                </a:solidFill>
                <a:latin typeface="GE SS Unique Bold" panose="020A0503020102020204" pitchFamily="18" charset="-78"/>
                <a:ea typeface="GE SS Unique Bold" panose="020A0503020102020204" pitchFamily="18" charset="-78"/>
              </a:rPr>
              <a:t>استخدام الذكاء </a:t>
            </a:r>
            <a:r>
              <a:rPr lang="ar-SA" sz="4800" b="1">
                <a:solidFill>
                  <a:srgbClr val="1B8654"/>
                </a:solidFill>
                <a:latin typeface="GE SS Unique Bold" panose="020A0503020102020204" pitchFamily="18" charset="-78"/>
                <a:ea typeface="GE SS Unique Bold" panose="020A0503020102020204" pitchFamily="18" charset="-78"/>
              </a:rPr>
              <a:t>الاصطناعي في الطب</a:t>
            </a:r>
            <a:endParaRPr lang="en-US" sz="4800" b="1" dirty="0">
              <a:solidFill>
                <a:srgbClr val="1B8654"/>
              </a:solidFill>
              <a:latin typeface="GE SS Unique Bold" panose="020A0503020102020204" pitchFamily="18" charset="-78"/>
              <a:ea typeface="GE SS Unique Bold" panose="020A0503020102020204" pitchFamily="18" charset="-78"/>
            </a:endParaRPr>
          </a:p>
        </p:txBody>
      </p:sp>
      <p:sp>
        <p:nvSpPr>
          <p:cNvPr id="6" name="TextBox 5">
            <a:extLst>
              <a:ext uri="{FF2B5EF4-FFF2-40B4-BE49-F238E27FC236}">
                <a16:creationId xmlns:a16="http://schemas.microsoft.com/office/drawing/2014/main" id="{8DB09FAA-3AD5-68E6-7885-1E35A764B2C4}"/>
              </a:ext>
            </a:extLst>
          </p:cNvPr>
          <p:cNvSpPr txBox="1"/>
          <p:nvPr/>
        </p:nvSpPr>
        <p:spPr>
          <a:xfrm>
            <a:off x="3670740" y="4931478"/>
            <a:ext cx="4325007" cy="954107"/>
          </a:xfrm>
          <a:prstGeom prst="rect">
            <a:avLst/>
          </a:prstGeom>
          <a:noFill/>
        </p:spPr>
        <p:txBody>
          <a:bodyPr wrap="square">
            <a:spAutoFit/>
          </a:bodyPr>
          <a:lstStyle/>
          <a:p>
            <a:pPr algn="ctr"/>
            <a:r>
              <a:rPr lang="ar-SA"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محمــــــــد حسيـــــن السنــــــان</a:t>
            </a:r>
          </a:p>
          <a:p>
            <a:pPr algn="ctr"/>
            <a:r>
              <a:rPr lang="ar-SA" sz="16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مستشار مدير عام الرعاية الصحية المنزلية</a:t>
            </a:r>
          </a:p>
          <a:p>
            <a:pPr algn="ctr"/>
            <a:r>
              <a:rPr lang="ar-SA" sz="16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كاتب إعلامــي مختص في الشــأن الصحــــي</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517" y="0"/>
            <a:ext cx="8835483" cy="262543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82" y="338951"/>
            <a:ext cx="1182201" cy="1077254"/>
          </a:xfrm>
          <a:prstGeom prst="rect">
            <a:avLst/>
          </a:prstGeom>
        </p:spPr>
      </p:pic>
    </p:spTree>
    <p:extLst>
      <p:ext uri="{BB962C8B-B14F-4D97-AF65-F5344CB8AC3E}">
        <p14:creationId xmlns:p14="http://schemas.microsoft.com/office/powerpoint/2010/main" val="90951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942371"/>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منهجية البحث:</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389745" y="2014328"/>
            <a:ext cx="11632112" cy="2949525"/>
          </a:xfrm>
          <a:prstGeom prst="rect">
            <a:avLst/>
          </a:prstGeom>
          <a:noFill/>
        </p:spPr>
        <p:txBody>
          <a:bodyPr wrap="square">
            <a:spAutoFit/>
          </a:bodyPr>
          <a:lstStyle/>
          <a:p>
            <a:pPr marL="342900" indent="-342900" algn="just" rtl="1">
              <a:lnSpc>
                <a:spcPct val="150000"/>
              </a:lnSpc>
              <a:buFont typeface="Arial" panose="020B0604020202020204" pitchFamily="34" charset="0"/>
              <a:buChar char="•"/>
            </a:pPr>
            <a:r>
              <a:rPr lang="ar-SA" b="1" dirty="0">
                <a:solidFill>
                  <a:srgbClr val="7F7F7F"/>
                </a:solidFill>
                <a:latin typeface="GE SS Unique Light" panose="020A0503020102020204" pitchFamily="18" charset="-78"/>
                <a:ea typeface="GE SS Unique Light" panose="020A0503020102020204" pitchFamily="18" charset="-78"/>
                <a:cs typeface="GE SS Unique Light" panose="020A0503020102020204" pitchFamily="18" charset="-78"/>
              </a:rPr>
              <a:t>مع كل ما ذكر في المقدمة من تطورات ومراحل مرت فيها أبحاث الذكاء الاصطناعي في الطب منذ أكثر ستينيات القرن الماضي وحتى اليوم والقفزات الكبيرة في السنوات الأخيرة، تم البحث في محركات البحث المعروفة ووسائل التواصل الاجتماعي لرصد ما تم نشره بهذا الخصوص وأكثر التساؤلات التي طرحها المجتمع بخصوص استخدام الذكاء الاصطناعي في الطب، وتم التركيز على البحث في المحتوى العربي فقط لرؤية مدى تأثير الإعلام في العالم العربي على مجتمعاتنا العربية ومدى التقبل والرفض لها سواء على الصعيد الديني و الإنساني والأخلاقي والمادي أيضا.</a:t>
            </a:r>
          </a:p>
          <a:p>
            <a:pPr marL="342900" indent="-342900" algn="r" rtl="1">
              <a:lnSpc>
                <a:spcPct val="150000"/>
              </a:lnSpc>
              <a:buFont typeface="Arial" panose="020B0604020202020204" pitchFamily="34" charset="0"/>
              <a:buChar char="•"/>
            </a:pPr>
            <a:r>
              <a:rPr lang="ar-SA" b="1" dirty="0">
                <a:solidFill>
                  <a:srgbClr val="7F7F7F"/>
                </a:solidFill>
                <a:latin typeface="GE SS Unique Bold" panose="020A0503020102020204" pitchFamily="18" charset="-78"/>
                <a:ea typeface="GE SS Unique Bold" panose="020A0503020102020204" pitchFamily="18" charset="-78"/>
                <a:cs typeface="GE SS Unique Bold" panose="020A0503020102020204" pitchFamily="18" charset="-78"/>
              </a:rPr>
              <a:t>تم تقسيم البحث عن الذكاء الاصطناعي في الإعلام العربي إلى قسمين:</a:t>
            </a:r>
          </a:p>
          <a:p>
            <a:pPr algn="r" rtl="1">
              <a:lnSpc>
                <a:spcPct val="150000"/>
              </a:lnSpc>
            </a:pP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1- الأخبار والمقالات المنشورة عن الذكاء الاصطناعي في الطب ومدى دقة المعلومات المنشورة.</a:t>
            </a:r>
          </a:p>
          <a:p>
            <a:pPr algn="r" rtl="1">
              <a:lnSpc>
                <a:spcPct val="150000"/>
              </a:lnSpc>
            </a:pP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2- ردة فعل المجتمع في الإعلام ووسائل التواصل الاجتماعي.</a:t>
            </a:r>
          </a:p>
        </p:txBody>
      </p:sp>
      <p:sp>
        <p:nvSpPr>
          <p:cNvPr id="4" name="Rounded Rectangle 3"/>
          <p:cNvSpPr/>
          <p:nvPr/>
        </p:nvSpPr>
        <p:spPr>
          <a:xfrm>
            <a:off x="9710677" y="1613121"/>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424" y="-872030"/>
            <a:ext cx="14221521" cy="9481773"/>
          </a:xfrm>
          <a:prstGeom prst="rect">
            <a:avLst/>
          </a:prstGeom>
        </p:spPr>
      </p:pic>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1094649"/>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أقسام البحث</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1315844" y="2595372"/>
            <a:ext cx="6311590" cy="1619482"/>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ar-SA" sz="23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الأخبار والمقالات العلمية المنشورة</a:t>
            </a:r>
          </a:p>
          <a:p>
            <a:pPr marL="342900" indent="-342900" algn="r" rtl="1">
              <a:lnSpc>
                <a:spcPct val="150000"/>
              </a:lnSpc>
              <a:buFont typeface="Arial" panose="020B0604020202020204" pitchFamily="34" charset="0"/>
              <a:buChar char="•"/>
            </a:pPr>
            <a:r>
              <a:rPr lang="ar-SA" sz="23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ردة فعل المجتمع: (الجانب الديني – بديل للأطباء – الدقة – المسؤولية)</a:t>
            </a:r>
          </a:p>
        </p:txBody>
      </p:sp>
      <p:sp>
        <p:nvSpPr>
          <p:cNvPr id="4" name="Rounded Rectangle 3"/>
          <p:cNvSpPr/>
          <p:nvPr/>
        </p:nvSpPr>
        <p:spPr>
          <a:xfrm>
            <a:off x="9710677" y="1657725"/>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3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84"/>
            <a:ext cx="12192000" cy="8619201"/>
          </a:xfrm>
          <a:prstGeom prst="rect">
            <a:avLst/>
          </a:prstGeom>
        </p:spPr>
      </p:pic>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4583151" y="1094649"/>
            <a:ext cx="7183735"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rPr>
              <a:t>البحث عن الذكاء الاصطناعي</a:t>
            </a:r>
            <a:endParaRPr lang="ar-SA" sz="2400"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2352907" y="2014328"/>
            <a:ext cx="9668949" cy="4678204"/>
          </a:xfrm>
          <a:prstGeom prst="rect">
            <a:avLst/>
          </a:prstGeom>
          <a:noFill/>
        </p:spPr>
        <p:txBody>
          <a:bodyPr wrap="square">
            <a:spAutoFit/>
          </a:bodyPr>
          <a:lstStyle/>
          <a:p>
            <a:pPr marL="342900" indent="-342900" algn="r" rtl="1">
              <a:spcBef>
                <a:spcPts val="100"/>
              </a:spcBef>
              <a:spcAft>
                <a:spcPts val="125"/>
              </a:spcAft>
              <a:buFont typeface="Arial" panose="020B0604020202020204" pitchFamily="34" charset="0"/>
              <a:buChar char="•"/>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ويكبيديا (</a:t>
            </a: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الذكاء الاصطناعي في المجال الصحي، هو مصطلح عام يعبر عن استخدام خوارزميات التعلم الآلي وبرامجه (أي الذكاء الاصطناعي) لمحاكاة الإدراك البشري في تحليل البيانات الطبية والصحية المعقدة إضافةً لتقديمها وفهمها. وعلى وجه التحديد، يعبر مصطلح الذكاء الاصطناعي عن قدرة خوارزميات الكمبيوتر على تقريب الاستنتاجات بناءً على البيانات المدخلة فقط) (هل الذكاء الاصطناعي أثناء عمله يحلل البيانات والمعطيات التي </a:t>
            </a:r>
            <a:r>
              <a:rPr lang="ar-SA" sz="2400" b="1" dirty="0" err="1">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يواجهها</a:t>
            </a: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a:t>
            </a:r>
            <a:endPar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endParaRPr>
          </a:p>
          <a:p>
            <a:pPr marL="342900" indent="-342900" algn="r" rtl="1">
              <a:spcBef>
                <a:spcPts val="100"/>
              </a:spcBef>
              <a:spcAft>
                <a:spcPts val="125"/>
              </a:spcAft>
              <a:buFont typeface="Arial" panose="020B0604020202020204" pitchFamily="34" charset="0"/>
              <a:buChar char="•"/>
            </a:pP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الذكاء الاصطناعي يعمل في بعض الأحيان بمعزل عن التدخل البشري وأحيانا أخرى بتدخل بشري مثل عمليات الروبوت.</a:t>
            </a:r>
          </a:p>
          <a:p>
            <a:pPr marL="342900" indent="-342900" algn="r" rtl="1">
              <a:spcBef>
                <a:spcPts val="100"/>
              </a:spcBef>
              <a:spcAft>
                <a:spcPts val="125"/>
              </a:spcAft>
              <a:buFont typeface="Arial" panose="020B0604020202020204" pitchFamily="34" charset="0"/>
              <a:buChar char="•"/>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أغلب مواضيع البحث كانت عن 4 محاور:</a:t>
            </a:r>
          </a:p>
          <a:p>
            <a:pPr algn="r" rtl="1">
              <a:spcBef>
                <a:spcPts val="100"/>
              </a:spcBef>
              <a:spcAft>
                <a:spcPts val="125"/>
              </a:spcAft>
            </a:pP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       - ما هو الذكاء الاصطناعي؟</a:t>
            </a:r>
          </a:p>
          <a:p>
            <a:pPr algn="r" rtl="1">
              <a:spcBef>
                <a:spcPts val="100"/>
              </a:spcBef>
              <a:spcAft>
                <a:spcPts val="125"/>
              </a:spcAft>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       - ما هي تطبيقاته وبأي مجالات؟</a:t>
            </a:r>
          </a:p>
          <a:p>
            <a:pPr algn="r" rtl="1">
              <a:spcBef>
                <a:spcPts val="100"/>
              </a:spcBef>
              <a:spcAft>
                <a:spcPts val="125"/>
              </a:spcAft>
            </a:pP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       - يبحث الكثيرين ممن صعب علاجهم على الأمل في الذكاء الاصطناعي</a:t>
            </a:r>
          </a:p>
          <a:p>
            <a:pPr algn="r" rtl="1">
              <a:spcBef>
                <a:spcPts val="100"/>
              </a:spcBef>
              <a:spcAft>
                <a:spcPts val="125"/>
              </a:spcAft>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       - هل سيكون الذكاء الاصطناعي بديل للأطباء؟!</a:t>
            </a:r>
          </a:p>
        </p:txBody>
      </p:sp>
      <p:sp>
        <p:nvSpPr>
          <p:cNvPr id="7" name="Rounded Rectangle 6"/>
          <p:cNvSpPr/>
          <p:nvPr/>
        </p:nvSpPr>
        <p:spPr>
          <a:xfrm>
            <a:off x="9710677" y="1702329"/>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3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4273617" y="901032"/>
            <a:ext cx="749326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أهم النتائج:</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1113264" y="1733005"/>
            <a:ext cx="10653622" cy="2923877"/>
          </a:xfrm>
          <a:prstGeom prst="rect">
            <a:avLst/>
          </a:prstGeom>
          <a:noFill/>
        </p:spPr>
        <p:txBody>
          <a:bodyPr wrap="square">
            <a:spAutoFit/>
          </a:bodyPr>
          <a:lstStyle/>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غالبية المنشور في الإعلام والمتصفحات ووسائل التواصل هو طرح مختصين ولم يكن هناك تطرق كبير من العامة لطرح الموضوع سواء قليل من التساؤلات</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يضيق البعض مجالات الذكاء الاصطناعي في تحليل البيانات والتحول من الورقي إلى الإلكتروني</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إيجابية الطرح والتفاؤل بشكل كبير في مستقبل الذكاء الاصطناعي مع بعض التخوفات الأخلاقية فقط</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الناحية الدينية كان فيها بعض التساؤلات عن التدخل في خلق الله للإنسان والتدخل في الخريطة الجينية للإنسان ( ولكن وجود فتاوى واضحة تجيز استخدام التقنية لأجل المصلحة للفرد تقف أمام هذه المخاوف)</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ثقة كبيرة في استخدام تقنيات الذكاء الاصطناعي لدى المجتمعات العربية</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يرى الكثير من المجتمع أهمية وجود الطبيب لإدارة وتوجيه الذكاء الاصطناعي والتعامل المباشر مع المريض</a:t>
            </a:r>
          </a:p>
        </p:txBody>
      </p:sp>
      <p:sp>
        <p:nvSpPr>
          <p:cNvPr id="7" name="Rounded Rectangle 6"/>
          <p:cNvSpPr/>
          <p:nvPr/>
        </p:nvSpPr>
        <p:spPr>
          <a:xfrm>
            <a:off x="9668422" y="1442616"/>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4273617" y="901032"/>
            <a:ext cx="749326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التوصيات</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412595" y="2144033"/>
            <a:ext cx="11609262" cy="2646878"/>
          </a:xfrm>
          <a:prstGeom prst="rect">
            <a:avLst/>
          </a:prstGeom>
          <a:noFill/>
        </p:spPr>
        <p:txBody>
          <a:bodyPr wrap="square">
            <a:spAutoFit/>
          </a:bodyPr>
          <a:lstStyle/>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الحرص على النشر العلمي لتوضيح مفهوم ومجالات الذكاء الاصطناعي في الطب</a:t>
            </a:r>
          </a:p>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وجود قوانين دولية ومحلية واضحة بخصوص المسؤوليات والحقوق والأمان بما يخص استخدام الذكاء الاصطناعي في الطب.</a:t>
            </a:r>
          </a:p>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عدم التساهل في أمن المعلومات والخصوصية عند استخدام تقنية الذكاء الاصطناعي في الطب. </a:t>
            </a:r>
          </a:p>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وجود فتاوى واضحة وطرح ديني يوضح عدم تعارض استخدام تقنيات الذكاء الاصطناعي مع مفهوم الألوهية لله سبحانه وأنها من العلم الذي أنعم الله علينا به للاستفادة من رفع جودة الخدمات الصحية والحفاظ على النفس البشرية والتي هي من الضرورات.</a:t>
            </a:r>
          </a:p>
        </p:txBody>
      </p:sp>
      <p:sp>
        <p:nvSpPr>
          <p:cNvPr id="7" name="Rounded Rectangle 6"/>
          <p:cNvSpPr/>
          <p:nvPr/>
        </p:nvSpPr>
        <p:spPr>
          <a:xfrm>
            <a:off x="9668422" y="1464918"/>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7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364" y="-872030"/>
            <a:ext cx="14221521" cy="9481773"/>
          </a:xfrm>
          <a:prstGeom prst="rect">
            <a:avLst/>
          </a:prstGeom>
        </p:spPr>
      </p:pic>
      <p:sp>
        <p:nvSpPr>
          <p:cNvPr id="2" name="مربع نص 1">
            <a:extLst>
              <a:ext uri="{FF2B5EF4-FFF2-40B4-BE49-F238E27FC236}">
                <a16:creationId xmlns:a16="http://schemas.microsoft.com/office/drawing/2014/main" id="{93C4B2B9-F2DA-C224-507B-00054D466AE8}"/>
              </a:ext>
            </a:extLst>
          </p:cNvPr>
          <p:cNvSpPr txBox="1"/>
          <p:nvPr/>
        </p:nvSpPr>
        <p:spPr>
          <a:xfrm>
            <a:off x="706183" y="2705908"/>
            <a:ext cx="6843193" cy="1938992"/>
          </a:xfrm>
          <a:prstGeom prst="rect">
            <a:avLst/>
          </a:prstGeom>
          <a:noFill/>
        </p:spPr>
        <p:txBody>
          <a:bodyPr wrap="square" rtlCol="1">
            <a:spAutoFit/>
          </a:bodyPr>
          <a:lstStyle/>
          <a:p>
            <a:pPr algn="ctr"/>
            <a:r>
              <a:rPr lang="ar-SA" sz="40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الذكاء الاصطناعي في الطب هو ثورة تساعد الأطباء على القيام بمهامهم الإنسانية بشكل أفضل وأسرع وأكثر دقة</a:t>
            </a:r>
          </a:p>
        </p:txBody>
      </p:sp>
    </p:spTree>
    <p:extLst>
      <p:ext uri="{BB962C8B-B14F-4D97-AF65-F5344CB8AC3E}">
        <p14:creationId xmlns:p14="http://schemas.microsoft.com/office/powerpoint/2010/main" val="246913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AEEE0-A89D-EA36-86C9-EFDEF96724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6669" y="792881"/>
            <a:ext cx="8938661" cy="5027998"/>
          </a:xfrm>
          <a:prstGeom prst="rect">
            <a:avLst/>
          </a:prstGeom>
        </p:spPr>
      </p:pic>
      <p:sp>
        <p:nvSpPr>
          <p:cNvPr id="8" name="Rectangle 7">
            <a:extLst>
              <a:ext uri="{FF2B5EF4-FFF2-40B4-BE49-F238E27FC236}">
                <a16:creationId xmlns:a16="http://schemas.microsoft.com/office/drawing/2014/main" id="{CEC35363-1448-F0F1-0684-AC5028C23FA8}"/>
              </a:ext>
            </a:extLst>
          </p:cNvPr>
          <p:cNvSpPr/>
          <p:nvPr/>
        </p:nvSpPr>
        <p:spPr>
          <a:xfrm>
            <a:off x="0" y="6015789"/>
            <a:ext cx="12192000" cy="84221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solidFill>
                <a:srgbClr val="1B8654"/>
              </a:solidFill>
            </a:endParaRPr>
          </a:p>
        </p:txBody>
      </p:sp>
      <p:sp>
        <p:nvSpPr>
          <p:cNvPr id="6" name="Google Shape;179;p27">
            <a:extLst>
              <a:ext uri="{FF2B5EF4-FFF2-40B4-BE49-F238E27FC236}">
                <a16:creationId xmlns:a16="http://schemas.microsoft.com/office/drawing/2014/main" id="{99628381-2B7F-28B2-26F2-051475EA084B}"/>
              </a:ext>
            </a:extLst>
          </p:cNvPr>
          <p:cNvSpPr txBox="1">
            <a:spLocks/>
          </p:cNvSpPr>
          <p:nvPr/>
        </p:nvSpPr>
        <p:spPr>
          <a:xfrm>
            <a:off x="113898" y="6083165"/>
            <a:ext cx="11790948" cy="707457"/>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lgn="ctr">
              <a:spcBef>
                <a:spcPts val="0"/>
              </a:spcBef>
              <a:buClr>
                <a:srgbClr val="007C4F"/>
              </a:buClr>
              <a:buSzPts val="2400"/>
            </a:pPr>
            <a:r>
              <a:rPr lang="ar-SA" b="1"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rPr>
              <a:t>الابتسامة صدقة فلا تبخلوا بها على الآخرين</a:t>
            </a:r>
          </a:p>
        </p:txBody>
      </p:sp>
    </p:spTree>
    <p:extLst>
      <p:ext uri="{BB962C8B-B14F-4D97-AF65-F5344CB8AC3E}">
        <p14:creationId xmlns:p14="http://schemas.microsoft.com/office/powerpoint/2010/main" val="403563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3E9D-6C4D-1F47-AFBA-E5B3D4DA208A}"/>
              </a:ext>
            </a:extLst>
          </p:cNvPr>
          <p:cNvSpPr>
            <a:spLocks noGrp="1"/>
          </p:cNvSpPr>
          <p:nvPr>
            <p:ph type="title"/>
          </p:nvPr>
        </p:nvSpPr>
        <p:spPr>
          <a:xfrm>
            <a:off x="709186" y="3089277"/>
            <a:ext cx="10515600" cy="1163294"/>
          </a:xfrm>
        </p:spPr>
        <p:txBody>
          <a:bodyPr/>
          <a:lstStyle/>
          <a:p>
            <a:pPr algn="l" defTabSz="914400" rtl="1" eaLnBrk="1" latinLnBrk="0" hangingPunct="1">
              <a:lnSpc>
                <a:spcPct val="90000"/>
              </a:lnSpc>
              <a:spcBef>
                <a:spcPct val="0"/>
              </a:spcBef>
              <a:buNone/>
            </a:pPr>
            <a:r>
              <a:rPr lang="ar-SA"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شكراً لكم</a:t>
            </a:r>
            <a:endParaRPr lang="en-US"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517" y="0"/>
            <a:ext cx="8835483" cy="26254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82" y="338951"/>
            <a:ext cx="1182201" cy="1077254"/>
          </a:xfrm>
          <a:prstGeom prst="rect">
            <a:avLst/>
          </a:prstGeom>
        </p:spPr>
      </p:pic>
    </p:spTree>
    <p:extLst>
      <p:ext uri="{BB962C8B-B14F-4D97-AF65-F5344CB8AC3E}">
        <p14:creationId xmlns:p14="http://schemas.microsoft.com/office/powerpoint/2010/main" val="12723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061158" y="4129594"/>
            <a:ext cx="3501665" cy="2190614"/>
          </a:xfrm>
          <a:prstGeom prst="roundRect">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62687" y="4093281"/>
            <a:ext cx="3501665" cy="2190614"/>
          </a:xfrm>
          <a:prstGeom prst="roundRect">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64216" y="4093281"/>
            <a:ext cx="3501665" cy="2190614"/>
          </a:xfrm>
          <a:prstGeom prst="roundRect">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696B37-4CA9-B1E1-9FB8-913420B0ADC7}"/>
              </a:ext>
            </a:extLst>
          </p:cNvPr>
          <p:cNvSpPr txBox="1"/>
          <p:nvPr/>
        </p:nvSpPr>
        <p:spPr>
          <a:xfrm>
            <a:off x="766669" y="4364171"/>
            <a:ext cx="3352785" cy="1292662"/>
          </a:xfrm>
          <a:prstGeom prst="rect">
            <a:avLst/>
          </a:prstGeom>
          <a:noFill/>
        </p:spPr>
        <p:txBody>
          <a:bodyPr wrap="square">
            <a:spAutoFit/>
          </a:bodyPr>
          <a:lstStyle/>
          <a:p>
            <a:pPr lvl="0" algn="ctr" rtl="1">
              <a:defRPr/>
            </a:pPr>
            <a:r>
              <a:rPr lang="ar-SA"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2019 أشار البرلمان الأوروبي</a:t>
            </a:r>
            <a:endParaRPr lang="en-US"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rtl="1"/>
            <a:r>
              <a:rPr lang="ar-SA"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أن الجمع بين تشخيص الطبيب وتشخيص جهاز مجهز بالذكاء الاصطناعي سيكون أكثر كفاءة</a:t>
            </a:r>
          </a:p>
        </p:txBody>
      </p:sp>
      <p:sp>
        <p:nvSpPr>
          <p:cNvPr id="13" name="TextBox 12">
            <a:extLst>
              <a:ext uri="{FF2B5EF4-FFF2-40B4-BE49-F238E27FC236}">
                <a16:creationId xmlns:a16="http://schemas.microsoft.com/office/drawing/2014/main" id="{E2696B37-4CA9-B1E1-9FB8-913420B0ADC7}"/>
              </a:ext>
            </a:extLst>
          </p:cNvPr>
          <p:cNvSpPr txBox="1"/>
          <p:nvPr/>
        </p:nvSpPr>
        <p:spPr>
          <a:xfrm>
            <a:off x="4316261" y="4388345"/>
            <a:ext cx="3629065" cy="984885"/>
          </a:xfrm>
          <a:prstGeom prst="rect">
            <a:avLst/>
          </a:prstGeom>
          <a:noFill/>
        </p:spPr>
        <p:txBody>
          <a:bodyPr wrap="square">
            <a:spAutoFit/>
          </a:bodyPr>
          <a:lstStyle/>
          <a:p>
            <a:pPr lvl="0" algn="ctr" rtl="1">
              <a:defRPr/>
            </a:pPr>
            <a:r>
              <a:rPr lang="ar-SA" sz="2000" b="1" dirty="0">
                <a:solidFill>
                  <a:srgbClr val="1B8654"/>
                </a:solidFill>
                <a:latin typeface="GE SS Unique Bold" panose="020A0503020102020204" pitchFamily="18" charset="-78"/>
                <a:ea typeface="GE SS Unique Bold" panose="020A0503020102020204" pitchFamily="18" charset="-78"/>
              </a:rPr>
              <a:t>1998 أول عملية جراحية</a:t>
            </a:r>
          </a:p>
          <a:p>
            <a:pPr lvl="0" algn="ctr" rtl="1">
              <a:defRPr/>
            </a:pPr>
            <a:r>
              <a:rPr lang="ar-SA"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 خضوع أول مريض لعملية جراحية باستخدام روبوت جراحي</a:t>
            </a:r>
            <a:endParaRPr kumimoji="0" lang="ar-SA"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683385" y="1051107"/>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dirty="0">
                <a:latin typeface="GE SS Unique Bold" panose="020A0503020102020204" pitchFamily="18" charset="-78"/>
                <a:ea typeface="GE SS Unique Bold" panose="020A0503020102020204" pitchFamily="18" charset="-78"/>
                <a:cs typeface="GE SS Unique Bold" panose="020A0503020102020204" pitchFamily="18" charset="-78"/>
              </a:rPr>
              <a:t>حقائق وأرقام</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4" name="Rounded Rectangle 3"/>
          <p:cNvSpPr/>
          <p:nvPr/>
        </p:nvSpPr>
        <p:spPr>
          <a:xfrm>
            <a:off x="9710677" y="1636233"/>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2696B37-4CA9-B1E1-9FB8-913420B0ADC7}"/>
              </a:ext>
            </a:extLst>
          </p:cNvPr>
          <p:cNvSpPr txBox="1"/>
          <p:nvPr/>
        </p:nvSpPr>
        <p:spPr>
          <a:xfrm>
            <a:off x="8163612" y="4400484"/>
            <a:ext cx="3237272" cy="1908215"/>
          </a:xfrm>
          <a:prstGeom prst="rect">
            <a:avLst/>
          </a:prstGeom>
          <a:noFill/>
        </p:spPr>
        <p:txBody>
          <a:bodyPr wrap="square">
            <a:spAutoFit/>
          </a:bodyPr>
          <a:lstStyle/>
          <a:p>
            <a:pPr lvl="0" algn="ctr" rtl="1">
              <a:defRPr/>
            </a:pPr>
            <a:r>
              <a:rPr kumimoji="0" lang="ar-SA" sz="2800" b="1" u="none" strike="noStrike" kern="1200" cap="none" spc="0" normalizeH="0" baseline="0" noProof="0" dirty="0">
                <a:ln>
                  <a:noFill/>
                </a:ln>
                <a:solidFill>
                  <a:srgbClr val="1B8654"/>
                </a:solidFill>
                <a:effectLst/>
                <a:uLnTx/>
                <a:uFillTx/>
                <a:latin typeface="HelveticaNeue" panose="00000400000000000000" pitchFamily="2" charset="0"/>
                <a:ea typeface="GE SS Unique Bold" panose="020A0503020102020204" pitchFamily="18" charset="-78"/>
                <a:cs typeface="GE SS Unique Bold" panose="020A0503020102020204" pitchFamily="18" charset="-78"/>
              </a:rPr>
              <a:t>1.2</a:t>
            </a:r>
            <a:r>
              <a:rPr kumimoji="0" lang="ar-SA" sz="2800" b="1" u="none" strike="noStrike" kern="1200" cap="none" spc="0" normalizeH="0" baseline="0" noProof="0" dirty="0">
                <a:ln>
                  <a:noFill/>
                </a:ln>
                <a:solidFill>
                  <a:srgbClr val="1B8654"/>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 بليون دولار</a:t>
            </a:r>
          </a:p>
          <a:p>
            <a:pPr lvl="0" algn="ctr" rtl="1">
              <a:defRPr/>
            </a:pPr>
            <a:r>
              <a:rPr lang="ar-SA"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الاستثمارات من الحكومة الأمريكية في المبادرات الصحية المعتمدة على الذكاء الاصطناعي تساوي تقريبا 1.2 بليون دولار أمريكي موزعة على مركزين مختصين كميزانية</a:t>
            </a:r>
            <a:endParaRPr kumimoji="0" lang="ar-SA"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endParaRPr>
          </a:p>
        </p:txBody>
      </p:sp>
      <p:pic>
        <p:nvPicPr>
          <p:cNvPr id="5" name="Picture 4" descr="A machine with a blue sheet on it&#10;&#10;Description automatically generated">
            <a:extLst>
              <a:ext uri="{FF2B5EF4-FFF2-40B4-BE49-F238E27FC236}">
                <a16:creationId xmlns:a16="http://schemas.microsoft.com/office/drawing/2014/main" id="{D0D090DD-C67E-DEB0-AF15-EE0B151F4758}"/>
              </a:ext>
            </a:extLst>
          </p:cNvPr>
          <p:cNvPicPr>
            <a:picLocks noChangeAspect="1"/>
          </p:cNvPicPr>
          <p:nvPr/>
        </p:nvPicPr>
        <p:blipFill>
          <a:blip r:embed="rId2"/>
          <a:stretch>
            <a:fillRect/>
          </a:stretch>
        </p:blipFill>
        <p:spPr>
          <a:xfrm>
            <a:off x="4925323" y="2203030"/>
            <a:ext cx="2410940" cy="1781928"/>
          </a:xfrm>
          <a:prstGeom prst="rect">
            <a:avLst/>
          </a:prstGeom>
          <a:ln>
            <a:noFill/>
          </a:ln>
          <a:effectLst>
            <a:outerShdw blurRad="292100" dist="139700" dir="2700000" algn="tl" rotWithShape="0">
              <a:srgbClr val="333333">
                <a:alpha val="65000"/>
              </a:srgbClr>
            </a:outerShdw>
          </a:effectLst>
        </p:spPr>
      </p:pic>
      <p:pic>
        <p:nvPicPr>
          <p:cNvPr id="8" name="Picture 7" descr="A robot and a hand&#10;&#10;Description automatically generated">
            <a:extLst>
              <a:ext uri="{FF2B5EF4-FFF2-40B4-BE49-F238E27FC236}">
                <a16:creationId xmlns:a16="http://schemas.microsoft.com/office/drawing/2014/main" id="{96E0F3CB-A902-E187-E454-EFD1109C746C}"/>
              </a:ext>
            </a:extLst>
          </p:cNvPr>
          <p:cNvPicPr>
            <a:picLocks noChangeAspect="1"/>
          </p:cNvPicPr>
          <p:nvPr/>
        </p:nvPicPr>
        <p:blipFill rotWithShape="1">
          <a:blip r:embed="rId3"/>
          <a:srcRect l="13757" t="3923" r="7707" b="9917"/>
          <a:stretch/>
        </p:blipFill>
        <p:spPr>
          <a:xfrm>
            <a:off x="1081544" y="2203687"/>
            <a:ext cx="2410940" cy="1763311"/>
          </a:xfrm>
          <a:prstGeom prst="rect">
            <a:avLst/>
          </a:prstGeom>
          <a:ln>
            <a:noFill/>
          </a:ln>
          <a:effectLst>
            <a:outerShdw blurRad="292100" dist="139700" dir="2700000" algn="tl" rotWithShape="0">
              <a:srgbClr val="333333">
                <a:alpha val="65000"/>
              </a:srgbClr>
            </a:outerShdw>
          </a:effectLst>
        </p:spPr>
      </p:pic>
      <p:pic>
        <p:nvPicPr>
          <p:cNvPr id="10" name="Picture 9" descr="A person with surgical equipment&#10;&#10;Description automatically generated with medium confidence">
            <a:extLst>
              <a:ext uri="{FF2B5EF4-FFF2-40B4-BE49-F238E27FC236}">
                <a16:creationId xmlns:a16="http://schemas.microsoft.com/office/drawing/2014/main" id="{5E642799-996C-D72A-847A-0457AF04EE1A}"/>
              </a:ext>
            </a:extLst>
          </p:cNvPr>
          <p:cNvPicPr>
            <a:picLocks noChangeAspect="1"/>
          </p:cNvPicPr>
          <p:nvPr/>
        </p:nvPicPr>
        <p:blipFill rotWithShape="1">
          <a:blip r:embed="rId4"/>
          <a:srcRect l="6517" t="6186" r="19687"/>
          <a:stretch/>
        </p:blipFill>
        <p:spPr>
          <a:xfrm>
            <a:off x="8597222" y="2203686"/>
            <a:ext cx="2429535" cy="1763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45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AC0ADC-1B5F-4561-7DE9-D45506EF1934}"/>
              </a:ext>
            </a:extLst>
          </p:cNvPr>
          <p:cNvSpPr txBox="1"/>
          <p:nvPr/>
        </p:nvSpPr>
        <p:spPr>
          <a:xfrm>
            <a:off x="235527" y="2485542"/>
            <a:ext cx="11461181" cy="1384995"/>
          </a:xfrm>
          <a:prstGeom prst="rect">
            <a:avLst/>
          </a:prstGeom>
          <a:noFill/>
        </p:spPr>
        <p:txBody>
          <a:bodyPr wrap="square">
            <a:spAutoFit/>
          </a:bodyPr>
          <a:lstStyle/>
          <a:p>
            <a:pPr algn="ctr"/>
            <a:r>
              <a:rPr kumimoji="0" lang="ar-SA" sz="28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mj-cs"/>
              </a:rPr>
              <a:t>الذكاء الاصطناعي هو التقنيات الذكية التي تُدار آليًا، وهو يلامس تقريبًا كل جوانب الحياة الحديثة، بما في ذلك الطب، يُستخدم الذكاء الاصطناعي في برمجة أجهزة الكمبيوتر ويهدف ذلك لمعالجة البيانات والاستجابة لها سريعًا وباستمرار من أجل تحقيق نتائج أفضل للعلاج</a:t>
            </a:r>
            <a:endParaRPr lang="en-SA" sz="2800" b="1" dirty="0">
              <a:latin typeface="GE SS Unique Bold" panose="020A0503020102020204" pitchFamily="18" charset="-78"/>
              <a:ea typeface="GE SS Unique Bold" panose="020A0503020102020204" pitchFamily="18" charset="-78"/>
              <a:cs typeface="+mj-cs"/>
            </a:endParaRPr>
          </a:p>
        </p:txBody>
      </p:sp>
      <p:sp>
        <p:nvSpPr>
          <p:cNvPr id="8" name="Google Shape;179;p27">
            <a:extLst>
              <a:ext uri="{FF2B5EF4-FFF2-40B4-BE49-F238E27FC236}">
                <a16:creationId xmlns:a16="http://schemas.microsoft.com/office/drawing/2014/main" id="{1057BE8E-060F-5E44-B8BF-795508182778}"/>
              </a:ext>
            </a:extLst>
          </p:cNvPr>
          <p:cNvSpPr txBox="1">
            <a:spLocks/>
          </p:cNvSpPr>
          <p:nvPr/>
        </p:nvSpPr>
        <p:spPr>
          <a:xfrm>
            <a:off x="4049486" y="1051107"/>
            <a:ext cx="784802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dirty="0">
                <a:latin typeface="Arial" panose="020B0604020202020204" pitchFamily="34" charset="0"/>
                <a:cs typeface="+mn-cs"/>
              </a:rPr>
              <a:t>تعريف الذكاء الاصطناعي في الطب:</a:t>
            </a:r>
            <a:endParaRPr lang="ar-SA" sz="2400" dirty="0">
              <a:latin typeface="Arial" panose="020B0604020202020204" pitchFamily="34" charset="0"/>
              <a:ea typeface="GE SS Unique Bold" panose="020A0503020102020204" pitchFamily="18" charset="-78"/>
              <a:cs typeface="+mn-cs"/>
              <a:sym typeface="Calibri"/>
            </a:endParaRPr>
          </a:p>
        </p:txBody>
      </p:sp>
      <p:sp>
        <p:nvSpPr>
          <p:cNvPr id="12" name="Rounded Rectangle 11"/>
          <p:cNvSpPr/>
          <p:nvPr/>
        </p:nvSpPr>
        <p:spPr>
          <a:xfrm>
            <a:off x="9710677" y="1636233"/>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10677" y="1646574"/>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64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77057" cy="8750029"/>
          </a:xfrm>
          <a:prstGeom prst="rect">
            <a:avLst/>
          </a:prstGeom>
        </p:spPr>
      </p:pic>
      <p:sp>
        <p:nvSpPr>
          <p:cNvPr id="6" name="TextBox 5">
            <a:extLst>
              <a:ext uri="{FF2B5EF4-FFF2-40B4-BE49-F238E27FC236}">
                <a16:creationId xmlns:a16="http://schemas.microsoft.com/office/drawing/2014/main" id="{229B35C5-B038-2670-B19F-9D877BE52DCD}"/>
              </a:ext>
            </a:extLst>
          </p:cNvPr>
          <p:cNvSpPr txBox="1"/>
          <p:nvPr/>
        </p:nvSpPr>
        <p:spPr>
          <a:xfrm>
            <a:off x="5075648" y="2751145"/>
            <a:ext cx="9428558" cy="1131848"/>
          </a:xfrm>
          <a:prstGeom prst="rect">
            <a:avLst/>
          </a:prstGeom>
          <a:noFill/>
        </p:spPr>
        <p:txBody>
          <a:bodyPr wrap="square">
            <a:spAutoFit/>
          </a:bodyPr>
          <a:lstStyle/>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تشخيص الأمراض</a:t>
            </a:r>
          </a:p>
          <a:p>
            <a:pPr algn="r" rtl="1">
              <a:lnSpc>
                <a:spcPct val="150000"/>
              </a:lnSpc>
            </a:pPr>
            <a:endPar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780788" y="691040"/>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أبرز مجالات الذكاء الاصطناعي في الطب</a:t>
            </a:r>
            <a:endParaRPr lang="ar-SA" sz="2400"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7" name="Rounded Rectangle 6"/>
          <p:cNvSpPr/>
          <p:nvPr/>
        </p:nvSpPr>
        <p:spPr>
          <a:xfrm>
            <a:off x="9940383" y="1352055"/>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259820" y="1739799"/>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51097" y="1739799"/>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27149" y="1739799"/>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12740" y="4232152"/>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4313" y="4232152"/>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4573" y="2765895"/>
            <a:ext cx="6096000" cy="600164"/>
          </a:xfrm>
          <a:prstGeom prst="rect">
            <a:avLst/>
          </a:prstGeom>
        </p:spPr>
        <p:txBody>
          <a:bodyPr>
            <a:spAutoFit/>
          </a:bodyPr>
          <a:lstStyle/>
          <a:p>
            <a:pPr algn="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تطوير الأدوية</a:t>
            </a:r>
          </a:p>
        </p:txBody>
      </p:sp>
      <p:sp>
        <p:nvSpPr>
          <p:cNvPr id="13" name="Rectangle 12"/>
          <p:cNvSpPr/>
          <p:nvPr/>
        </p:nvSpPr>
        <p:spPr>
          <a:xfrm>
            <a:off x="-419023" y="2810198"/>
            <a:ext cx="6096000" cy="1426031"/>
          </a:xfrm>
          <a:prstGeom prst="rect">
            <a:avLst/>
          </a:prstGeom>
        </p:spPr>
        <p:txBody>
          <a:bodyPr>
            <a:spAutoFit/>
          </a:bodyPr>
          <a:lstStyle/>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الخطة العلاجية</a:t>
            </a:r>
          </a:p>
          <a:p>
            <a:pPr algn="r" rtl="1">
              <a:lnSpc>
                <a:spcPct val="150000"/>
              </a:lnSpc>
            </a:pPr>
            <a:endParaRPr lang="ar-SA"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r" rtl="1">
              <a:lnSpc>
                <a:spcPct val="150000"/>
              </a:lnSpc>
            </a:pPr>
            <a:endParaRPr lang="ar-SA"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14" name="Rectangle 13"/>
          <p:cNvSpPr/>
          <p:nvPr/>
        </p:nvSpPr>
        <p:spPr>
          <a:xfrm>
            <a:off x="3434383" y="5314369"/>
            <a:ext cx="6096000" cy="600164"/>
          </a:xfrm>
          <a:prstGeom prst="rect">
            <a:avLst/>
          </a:prstGeom>
        </p:spPr>
        <p:txBody>
          <a:bodyPr>
            <a:spAutoFit/>
          </a:bodyPr>
          <a:lstStyle/>
          <a:p>
            <a:pPr algn="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الطب الاشعاعي</a:t>
            </a:r>
          </a:p>
        </p:txBody>
      </p:sp>
      <p:sp>
        <p:nvSpPr>
          <p:cNvPr id="15" name="Rectangle 14"/>
          <p:cNvSpPr/>
          <p:nvPr/>
        </p:nvSpPr>
        <p:spPr>
          <a:xfrm>
            <a:off x="1418141" y="5322059"/>
            <a:ext cx="6096000" cy="577850"/>
          </a:xfrm>
          <a:prstGeom prst="rect">
            <a:avLst/>
          </a:prstGeom>
        </p:spPr>
        <p:txBody>
          <a:bodyPr>
            <a:spAutoFit/>
          </a:bodyPr>
          <a:lstStyle/>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العمليات الجراحية</a:t>
            </a:r>
            <a:endParaRPr lang="en-US"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pic>
        <p:nvPicPr>
          <p:cNvPr id="21" name="Picture 20" descr="A blue and black medical clipboard with a stethoscope and magnifying glass&#10;&#10;Description automatically generated">
            <a:extLst>
              <a:ext uri="{FF2B5EF4-FFF2-40B4-BE49-F238E27FC236}">
                <a16:creationId xmlns:a16="http://schemas.microsoft.com/office/drawing/2014/main" id="{C4436C58-47B1-1E6A-BD45-CE3A8BF4A6D7}"/>
              </a:ext>
            </a:extLst>
          </p:cNvPr>
          <p:cNvPicPr>
            <a:picLocks noChangeAspect="1"/>
          </p:cNvPicPr>
          <p:nvPr/>
        </p:nvPicPr>
        <p:blipFill>
          <a:blip r:embed="rId3"/>
          <a:stretch>
            <a:fillRect/>
          </a:stretch>
        </p:blipFill>
        <p:spPr>
          <a:xfrm>
            <a:off x="9433060" y="1793445"/>
            <a:ext cx="882881" cy="882881"/>
          </a:xfrm>
          <a:prstGeom prst="rect">
            <a:avLst/>
          </a:prstGeom>
        </p:spPr>
      </p:pic>
      <p:pic>
        <p:nvPicPr>
          <p:cNvPr id="23" name="Picture 22" descr="A hand pointing at a screen&#10;&#10;Description automatically generated">
            <a:extLst>
              <a:ext uri="{FF2B5EF4-FFF2-40B4-BE49-F238E27FC236}">
                <a16:creationId xmlns:a16="http://schemas.microsoft.com/office/drawing/2014/main" id="{F59EA650-E119-0A97-41C9-80934DDD48C2}"/>
              </a:ext>
            </a:extLst>
          </p:cNvPr>
          <p:cNvPicPr>
            <a:picLocks noChangeAspect="1"/>
          </p:cNvPicPr>
          <p:nvPr/>
        </p:nvPicPr>
        <p:blipFill>
          <a:blip r:embed="rId4"/>
          <a:stretch>
            <a:fillRect/>
          </a:stretch>
        </p:blipFill>
        <p:spPr>
          <a:xfrm>
            <a:off x="5949903" y="1807015"/>
            <a:ext cx="904850" cy="904850"/>
          </a:xfrm>
          <a:prstGeom prst="rect">
            <a:avLst/>
          </a:prstGeom>
        </p:spPr>
      </p:pic>
      <p:pic>
        <p:nvPicPr>
          <p:cNvPr id="25" name="Picture 24" descr="A cartoon of a person with a x-ray&#10;&#10;Description automatically generated">
            <a:extLst>
              <a:ext uri="{FF2B5EF4-FFF2-40B4-BE49-F238E27FC236}">
                <a16:creationId xmlns:a16="http://schemas.microsoft.com/office/drawing/2014/main" id="{69709747-14AD-674F-ACEB-3CAD38E37EBA}"/>
              </a:ext>
            </a:extLst>
          </p:cNvPr>
          <p:cNvPicPr>
            <a:picLocks noChangeAspect="1"/>
          </p:cNvPicPr>
          <p:nvPr/>
        </p:nvPicPr>
        <p:blipFill>
          <a:blip r:embed="rId5"/>
          <a:stretch>
            <a:fillRect/>
          </a:stretch>
        </p:blipFill>
        <p:spPr>
          <a:xfrm>
            <a:off x="7772299" y="4291711"/>
            <a:ext cx="884537" cy="884537"/>
          </a:xfrm>
          <a:prstGeom prst="rect">
            <a:avLst/>
          </a:prstGeom>
        </p:spPr>
      </p:pic>
      <p:pic>
        <p:nvPicPr>
          <p:cNvPr id="27" name="Picture 26" descr="A graphic of a table and chair&#10;&#10;Description automatically generated">
            <a:extLst>
              <a:ext uri="{FF2B5EF4-FFF2-40B4-BE49-F238E27FC236}">
                <a16:creationId xmlns:a16="http://schemas.microsoft.com/office/drawing/2014/main" id="{EADEBD21-2695-B955-9986-B86AA5FF370A}"/>
              </a:ext>
            </a:extLst>
          </p:cNvPr>
          <p:cNvPicPr>
            <a:picLocks noChangeAspect="1"/>
          </p:cNvPicPr>
          <p:nvPr/>
        </p:nvPicPr>
        <p:blipFill>
          <a:blip r:embed="rId6"/>
          <a:stretch>
            <a:fillRect/>
          </a:stretch>
        </p:blipFill>
        <p:spPr>
          <a:xfrm>
            <a:off x="4024386" y="4283776"/>
            <a:ext cx="883510" cy="883510"/>
          </a:xfrm>
          <a:prstGeom prst="rect">
            <a:avLst/>
          </a:prstGeom>
        </p:spPr>
      </p:pic>
      <p:pic>
        <p:nvPicPr>
          <p:cNvPr id="29" name="Picture 28" descr="A clipboard with a pen and a heart&#10;&#10;Description automatically generated">
            <a:extLst>
              <a:ext uri="{FF2B5EF4-FFF2-40B4-BE49-F238E27FC236}">
                <a16:creationId xmlns:a16="http://schemas.microsoft.com/office/drawing/2014/main" id="{0326B6EA-7EFD-66AA-EE11-EE8E4760ABCD}"/>
              </a:ext>
            </a:extLst>
          </p:cNvPr>
          <p:cNvPicPr>
            <a:picLocks noChangeAspect="1"/>
          </p:cNvPicPr>
          <p:nvPr/>
        </p:nvPicPr>
        <p:blipFill>
          <a:blip r:embed="rId7"/>
          <a:stretch>
            <a:fillRect/>
          </a:stretch>
        </p:blipFill>
        <p:spPr>
          <a:xfrm>
            <a:off x="2258145" y="1822026"/>
            <a:ext cx="825717" cy="825717"/>
          </a:xfrm>
          <a:prstGeom prst="rect">
            <a:avLst/>
          </a:prstGeom>
        </p:spPr>
      </p:pic>
    </p:spTree>
    <p:extLst>
      <p:ext uri="{BB962C8B-B14F-4D97-AF65-F5344CB8AC3E}">
        <p14:creationId xmlns:p14="http://schemas.microsoft.com/office/powerpoint/2010/main" val="379400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3138DC-F24E-8BA2-9C37-CC32C28F2F59}"/>
              </a:ext>
            </a:extLst>
          </p:cNvPr>
          <p:cNvSpPr txBox="1"/>
          <p:nvPr/>
        </p:nvSpPr>
        <p:spPr>
          <a:xfrm>
            <a:off x="1538514" y="2759905"/>
            <a:ext cx="9430312" cy="2793842"/>
          </a:xfrm>
          <a:prstGeom prst="rect">
            <a:avLst/>
          </a:prstGeom>
          <a:noFill/>
        </p:spPr>
        <p:txBody>
          <a:bodyPr wrap="square">
            <a:spAutoFit/>
          </a:bodyPr>
          <a:lstStyle/>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1- يمكنه التعامل مع عدد كبير من البيانات </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2- يقلل من وقت الاستجابة </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3- يساعد في التنبؤ للتهديدات المستقبلية </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4- تحسين وتوفير المساعدة لعامل الأمن البشري </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5- يساعد في تقليل التكاليف</a:t>
            </a:r>
            <a:endParaRPr lang="en-SA" b="1" dirty="0">
              <a:latin typeface="GE SS Unique Bold" panose="020A0503020102020204" pitchFamily="18" charset="-78"/>
              <a:ea typeface="GE SS Unique Bold" panose="020A0503020102020204" pitchFamily="18" charset="-78"/>
              <a:cs typeface="+mj-cs"/>
            </a:endParaRPr>
          </a:p>
        </p:txBody>
      </p:sp>
      <p:sp>
        <p:nvSpPr>
          <p:cNvPr id="10" name="Google Shape;179;p27">
            <a:extLst>
              <a:ext uri="{FF2B5EF4-FFF2-40B4-BE49-F238E27FC236}">
                <a16:creationId xmlns:a16="http://schemas.microsoft.com/office/drawing/2014/main" id="{1057BE8E-060F-5E44-B8BF-795508182778}"/>
              </a:ext>
            </a:extLst>
          </p:cNvPr>
          <p:cNvSpPr txBox="1">
            <a:spLocks/>
          </p:cNvSpPr>
          <p:nvPr/>
        </p:nvSpPr>
        <p:spPr>
          <a:xfrm>
            <a:off x="4053784" y="1051107"/>
            <a:ext cx="784802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dirty="0">
                <a:latin typeface="Arial" panose="020B0604020202020204" pitchFamily="34" charset="0"/>
                <a:cs typeface="+mn-cs"/>
              </a:rPr>
              <a:t>الفوائد المرجوة من استخدام الطب الاتصالي:</a:t>
            </a:r>
            <a:endParaRPr lang="ar-SA" sz="2400" dirty="0">
              <a:latin typeface="Arial" panose="020B0604020202020204" pitchFamily="34" charset="0"/>
              <a:ea typeface="GE SS Unique Bold" panose="020A0503020102020204" pitchFamily="18" charset="-78"/>
              <a:cs typeface="+mn-cs"/>
              <a:sym typeface="Calibri"/>
            </a:endParaRPr>
          </a:p>
        </p:txBody>
      </p:sp>
      <p:sp>
        <p:nvSpPr>
          <p:cNvPr id="14" name="Rounded Rectangle 13"/>
          <p:cNvSpPr/>
          <p:nvPr/>
        </p:nvSpPr>
        <p:spPr>
          <a:xfrm>
            <a:off x="9710677" y="1646574"/>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3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992551"/>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أنواع الطرح في الإعلام:</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4" name="Rounded Rectangle 3"/>
          <p:cNvSpPr/>
          <p:nvPr/>
        </p:nvSpPr>
        <p:spPr>
          <a:xfrm>
            <a:off x="9710677" y="1613121"/>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992747" y="2618105"/>
            <a:ext cx="1043351" cy="1043351"/>
          </a:xfrm>
          <a:prstGeom prst="ellipse">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16470" y="2618105"/>
            <a:ext cx="1043351" cy="1043351"/>
          </a:xfrm>
          <a:prstGeom prst="ellipse">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77455" y="2618104"/>
            <a:ext cx="1043351" cy="1043351"/>
          </a:xfrm>
          <a:prstGeom prst="ellipse">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24169" y="4061737"/>
            <a:ext cx="1901482" cy="800219"/>
          </a:xfrm>
          <a:prstGeom prst="rect">
            <a:avLst/>
          </a:prstGeom>
        </p:spPr>
        <p:txBody>
          <a:bodyPr wrap="none">
            <a:spAutoFit/>
          </a:bodyPr>
          <a:lstStyle/>
          <a:p>
            <a:pPr algn="ctr" rtl="1"/>
            <a:r>
              <a:rPr lang="ar-SA" sz="2800" b="1" dirty="0">
                <a:solidFill>
                  <a:schemeClr val="bg1">
                    <a:lumMod val="50000"/>
                  </a:schemeClr>
                </a:solidFill>
                <a:latin typeface="GE SS Unique Bold" panose="020A0503020102020204" pitchFamily="18" charset="-78"/>
                <a:ea typeface="GE SS Unique Bold" panose="020A0503020102020204" pitchFamily="18" charset="-78"/>
              </a:rPr>
              <a:t>مختص</a:t>
            </a:r>
            <a:r>
              <a:rPr lang="ar-SA" b="1" dirty="0">
                <a:solidFill>
                  <a:schemeClr val="bg1">
                    <a:lumMod val="50000"/>
                  </a:schemeClr>
                </a:solidFill>
                <a:latin typeface="GE SS Unique Bold" panose="020A0503020102020204" pitchFamily="18" charset="-78"/>
                <a:ea typeface="GE SS Unique Bold" panose="020A0503020102020204" pitchFamily="18" charset="-78"/>
              </a:rPr>
              <a:t> </a:t>
            </a:r>
            <a:endParaRPr lang="en-US" b="1" dirty="0">
              <a:solidFill>
                <a:schemeClr val="bg1">
                  <a:lumMod val="50000"/>
                </a:schemeClr>
              </a:solidFill>
              <a:latin typeface="GE SS Unique Bold" panose="020A0503020102020204" pitchFamily="18" charset="-78"/>
              <a:ea typeface="GE SS Unique Bold" panose="020A0503020102020204" pitchFamily="18" charset="-78"/>
            </a:endParaRPr>
          </a:p>
          <a:p>
            <a:pPr algn="ctr" rtl="1"/>
            <a:r>
              <a:rPr lang="ar-SA" b="1" dirty="0">
                <a:solidFill>
                  <a:schemeClr val="bg1">
                    <a:lumMod val="50000"/>
                  </a:schemeClr>
                </a:solidFill>
                <a:latin typeface="GE SS Unique Bold" panose="020A0503020102020204" pitchFamily="18" charset="-78"/>
                <a:ea typeface="GE SS Unique Bold" panose="020A0503020102020204" pitchFamily="18" charset="-78"/>
              </a:rPr>
              <a:t>( محدث – غير محدث)</a:t>
            </a:r>
          </a:p>
        </p:txBody>
      </p:sp>
      <p:sp>
        <p:nvSpPr>
          <p:cNvPr id="9" name="Rectangle 8"/>
          <p:cNvSpPr/>
          <p:nvPr/>
        </p:nvSpPr>
        <p:spPr>
          <a:xfrm>
            <a:off x="5224273" y="4056530"/>
            <a:ext cx="1827743" cy="800219"/>
          </a:xfrm>
          <a:prstGeom prst="rect">
            <a:avLst/>
          </a:prstGeom>
        </p:spPr>
        <p:txBody>
          <a:bodyPr wrap="none">
            <a:spAutoFit/>
          </a:bodyPr>
          <a:lstStyle/>
          <a:p>
            <a:pPr algn="ctr" rtl="1"/>
            <a:r>
              <a:rPr lang="ar-SA" sz="2800" b="1" dirty="0">
                <a:solidFill>
                  <a:schemeClr val="bg1">
                    <a:lumMod val="50000"/>
                  </a:schemeClr>
                </a:solidFill>
                <a:latin typeface="GE SS Unique Bold" panose="020A0503020102020204" pitchFamily="18" charset="-78"/>
                <a:ea typeface="GE SS Unique Bold" panose="020A0503020102020204" pitchFamily="18" charset="-78"/>
              </a:rPr>
              <a:t>مطلع</a:t>
            </a:r>
            <a:endParaRPr lang="en-US" sz="2800" b="1" dirty="0">
              <a:solidFill>
                <a:schemeClr val="bg1">
                  <a:lumMod val="50000"/>
                </a:schemeClr>
              </a:solidFill>
              <a:latin typeface="GE SS Unique Bold" panose="020A0503020102020204" pitchFamily="18" charset="-78"/>
              <a:ea typeface="GE SS Unique Bold" panose="020A0503020102020204" pitchFamily="18" charset="-78"/>
            </a:endParaRPr>
          </a:p>
          <a:p>
            <a:pPr algn="ctr" rtl="1"/>
            <a:r>
              <a:rPr lang="ar-SA" b="1" dirty="0">
                <a:solidFill>
                  <a:schemeClr val="bg1">
                    <a:lumMod val="50000"/>
                  </a:schemeClr>
                </a:solidFill>
                <a:latin typeface="GE SS Unique Bold" panose="020A0503020102020204" pitchFamily="18" charset="-78"/>
                <a:ea typeface="GE SS Unique Bold" panose="020A0503020102020204" pitchFamily="18" charset="-78"/>
              </a:rPr>
              <a:t>( مثقف – غير مثقف)</a:t>
            </a:r>
          </a:p>
        </p:txBody>
      </p:sp>
      <p:sp>
        <p:nvSpPr>
          <p:cNvPr id="10" name="Rectangle 9"/>
          <p:cNvSpPr/>
          <p:nvPr/>
        </p:nvSpPr>
        <p:spPr>
          <a:xfrm>
            <a:off x="1553197" y="3963603"/>
            <a:ext cx="1891865" cy="800219"/>
          </a:xfrm>
          <a:prstGeom prst="rect">
            <a:avLst/>
          </a:prstGeom>
        </p:spPr>
        <p:txBody>
          <a:bodyPr wrap="none">
            <a:spAutoFit/>
          </a:bodyPr>
          <a:lstStyle/>
          <a:p>
            <a:pPr algn="ctr" rtl="1"/>
            <a:r>
              <a:rPr lang="ar-SA" sz="2800" b="1" dirty="0">
                <a:solidFill>
                  <a:schemeClr val="bg1">
                    <a:lumMod val="50000"/>
                  </a:schemeClr>
                </a:solidFill>
                <a:latin typeface="GE SS Unique Bold" panose="020A0503020102020204" pitchFamily="18" charset="-78"/>
                <a:ea typeface="GE SS Unique Bold" panose="020A0503020102020204" pitchFamily="18" charset="-78"/>
              </a:rPr>
              <a:t>عشوائي</a:t>
            </a:r>
            <a:endParaRPr lang="en-US" sz="2800" b="1" dirty="0">
              <a:solidFill>
                <a:schemeClr val="bg1">
                  <a:lumMod val="50000"/>
                </a:schemeClr>
              </a:solidFill>
              <a:latin typeface="GE SS Unique Bold" panose="020A0503020102020204" pitchFamily="18" charset="-78"/>
              <a:ea typeface="GE SS Unique Bold" panose="020A0503020102020204" pitchFamily="18" charset="-78"/>
            </a:endParaRPr>
          </a:p>
          <a:p>
            <a:pPr algn="ctr" rtl="1"/>
            <a:r>
              <a:rPr lang="ar-SA" b="1" dirty="0">
                <a:solidFill>
                  <a:schemeClr val="bg1">
                    <a:lumMod val="50000"/>
                  </a:schemeClr>
                </a:solidFill>
                <a:latin typeface="GE SS Unique Bold" panose="020A0503020102020204" pitchFamily="18" charset="-78"/>
                <a:ea typeface="GE SS Unique Bold" panose="020A0503020102020204" pitchFamily="18" charset="-78"/>
              </a:rPr>
              <a:t>( لا مختص ولا مطلع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686" y="2718887"/>
            <a:ext cx="749471" cy="74947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178" y="2786615"/>
            <a:ext cx="538798" cy="68174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99" y="2843562"/>
            <a:ext cx="679602" cy="624796"/>
          </a:xfrm>
          <a:prstGeom prst="rect">
            <a:avLst/>
          </a:prstGeom>
        </p:spPr>
      </p:pic>
    </p:spTree>
    <p:extLst>
      <p:ext uri="{BB962C8B-B14F-4D97-AF65-F5344CB8AC3E}">
        <p14:creationId xmlns:p14="http://schemas.microsoft.com/office/powerpoint/2010/main" val="12706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5"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3138DC-F24E-8BA2-9C37-CC32C28F2F59}"/>
              </a:ext>
            </a:extLst>
          </p:cNvPr>
          <p:cNvSpPr txBox="1"/>
          <p:nvPr/>
        </p:nvSpPr>
        <p:spPr>
          <a:xfrm>
            <a:off x="1538514" y="2759905"/>
            <a:ext cx="9430312" cy="2793842"/>
          </a:xfrm>
          <a:prstGeom prst="rect">
            <a:avLst/>
          </a:prstGeom>
          <a:noFill/>
        </p:spPr>
        <p:txBody>
          <a:bodyPr wrap="square">
            <a:spAutoFit/>
          </a:bodyPr>
          <a:lstStyle/>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1- مشاكل في الخصوصية والأمان</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2- التحديات الأخلاقية والمسؤولية</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3- المخاطر السريرية والأخطاء الطبية</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4- عدم الدقة</a:t>
            </a:r>
          </a:p>
          <a:p>
            <a:pPr algn="ctr">
              <a:lnSpc>
                <a:spcPct val="150000"/>
              </a:lnSpc>
            </a:pPr>
            <a:r>
              <a:rPr lang="ar-SA" sz="2400" b="1" dirty="0">
                <a:solidFill>
                  <a:srgbClr val="FFFFFF">
                    <a:lumMod val="50000"/>
                  </a:srgbClr>
                </a:solidFill>
                <a:latin typeface="GE SS Unique Bold" panose="020A0503020102020204" pitchFamily="18" charset="-78"/>
                <a:ea typeface="GE SS Unique Bold" panose="020A0503020102020204" pitchFamily="18" charset="-78"/>
                <a:cs typeface="+mj-cs"/>
              </a:rPr>
              <a:t>5- العلاقة الإنسانية بين الطبيب والمريض</a:t>
            </a:r>
            <a:endParaRPr lang="en-SA" b="1" dirty="0">
              <a:latin typeface="GE SS Unique Bold" panose="020A0503020102020204" pitchFamily="18" charset="-78"/>
              <a:ea typeface="GE SS Unique Bold" panose="020A0503020102020204" pitchFamily="18" charset="-78"/>
              <a:cs typeface="+mj-cs"/>
            </a:endParaRPr>
          </a:p>
        </p:txBody>
      </p:sp>
      <p:sp>
        <p:nvSpPr>
          <p:cNvPr id="10" name="Google Shape;179;p27">
            <a:extLst>
              <a:ext uri="{FF2B5EF4-FFF2-40B4-BE49-F238E27FC236}">
                <a16:creationId xmlns:a16="http://schemas.microsoft.com/office/drawing/2014/main" id="{1057BE8E-060F-5E44-B8BF-795508182778}"/>
              </a:ext>
            </a:extLst>
          </p:cNvPr>
          <p:cNvSpPr txBox="1">
            <a:spLocks/>
          </p:cNvSpPr>
          <p:nvPr/>
        </p:nvSpPr>
        <p:spPr>
          <a:xfrm>
            <a:off x="4053784" y="1051107"/>
            <a:ext cx="784802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dirty="0">
                <a:latin typeface="Arial" panose="020B0604020202020204" pitchFamily="34" charset="0"/>
                <a:cs typeface="+mn-cs"/>
              </a:rPr>
              <a:t>التحديات في استخدام الذكاء الاصطناعي في الطب:</a:t>
            </a:r>
            <a:endParaRPr lang="ar-SA" sz="2400" dirty="0">
              <a:latin typeface="Arial" panose="020B0604020202020204" pitchFamily="34" charset="0"/>
              <a:ea typeface="GE SS Unique Bold" panose="020A0503020102020204" pitchFamily="18" charset="-78"/>
              <a:cs typeface="+mn-cs"/>
              <a:sym typeface="Calibri"/>
            </a:endParaRPr>
          </a:p>
        </p:txBody>
      </p:sp>
      <p:sp>
        <p:nvSpPr>
          <p:cNvPr id="14" name="Rounded Rectangle 13"/>
          <p:cNvSpPr/>
          <p:nvPr/>
        </p:nvSpPr>
        <p:spPr>
          <a:xfrm>
            <a:off x="9710677" y="1646574"/>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1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79;p27">
            <a:extLst>
              <a:ext uri="{FF2B5EF4-FFF2-40B4-BE49-F238E27FC236}">
                <a16:creationId xmlns:a16="http://schemas.microsoft.com/office/drawing/2014/main" id="{1057BE8E-060F-5E44-B8BF-795508182778}"/>
              </a:ext>
            </a:extLst>
          </p:cNvPr>
          <p:cNvSpPr txBox="1">
            <a:spLocks/>
          </p:cNvSpPr>
          <p:nvPr/>
        </p:nvSpPr>
        <p:spPr>
          <a:xfrm>
            <a:off x="1802688" y="5179636"/>
            <a:ext cx="784802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lgn="ctr">
              <a:spcBef>
                <a:spcPts val="0"/>
              </a:spcBef>
              <a:buClr>
                <a:srgbClr val="007C4F"/>
              </a:buClr>
              <a:buSzPts val="2400"/>
            </a:pPr>
            <a:r>
              <a:rPr lang="ar-SA" dirty="0">
                <a:latin typeface="Arial" panose="020B0604020202020204" pitchFamily="34" charset="0"/>
                <a:cs typeface="+mn-cs"/>
              </a:rPr>
              <a:t>هل الذكاء الاصطناعي بديل للأطباء؟؟</a:t>
            </a:r>
            <a:endParaRPr lang="ar-SA" sz="2400" dirty="0">
              <a:latin typeface="Arial" panose="020B0604020202020204" pitchFamily="34" charset="0"/>
              <a:ea typeface="GE SS Unique Bold" panose="020A0503020102020204" pitchFamily="18" charset="-78"/>
              <a:cs typeface="+mn-cs"/>
              <a:sym typeface="Calibri"/>
            </a:endParaRPr>
          </a:p>
        </p:txBody>
      </p:sp>
      <p:sp>
        <p:nvSpPr>
          <p:cNvPr id="14" name="Rounded Rectangle 13"/>
          <p:cNvSpPr/>
          <p:nvPr/>
        </p:nvSpPr>
        <p:spPr>
          <a:xfrm>
            <a:off x="9710677" y="1646574"/>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white coat next to a robot&#10;&#10;Description automatically generated">
            <a:extLst>
              <a:ext uri="{FF2B5EF4-FFF2-40B4-BE49-F238E27FC236}">
                <a16:creationId xmlns:a16="http://schemas.microsoft.com/office/drawing/2014/main" id="{56363918-3990-48D1-9827-92D925CB6871}"/>
              </a:ext>
            </a:extLst>
          </p:cNvPr>
          <p:cNvPicPr>
            <a:picLocks noChangeAspect="1"/>
          </p:cNvPicPr>
          <p:nvPr/>
        </p:nvPicPr>
        <p:blipFill>
          <a:blip r:embed="rId2"/>
          <a:stretch>
            <a:fillRect/>
          </a:stretch>
        </p:blipFill>
        <p:spPr>
          <a:xfrm>
            <a:off x="2983502" y="1202961"/>
            <a:ext cx="5486400" cy="3429000"/>
          </a:xfrm>
          <a:prstGeom prst="rect">
            <a:avLst/>
          </a:prstGeom>
          <a:ln>
            <a:noFill/>
          </a:ln>
          <a:effectLst>
            <a:softEdge rad="112500"/>
          </a:effectLst>
        </p:spPr>
      </p:pic>
    </p:spTree>
    <p:extLst>
      <p:ext uri="{BB962C8B-B14F-4D97-AF65-F5344CB8AC3E}">
        <p14:creationId xmlns:p14="http://schemas.microsoft.com/office/powerpoint/2010/main" val="255768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8619201"/>
          </a:xfrm>
          <a:prstGeom prst="rect">
            <a:avLst/>
          </a:prstGeom>
        </p:spPr>
      </p:pic>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1094649"/>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نقاط تحتاج للانتباه عند الطرح الاعلامي :</a:t>
            </a:r>
            <a:endParaRPr lang="ar-SA" sz="2400"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2313709" y="2666465"/>
            <a:ext cx="9340158" cy="3212226"/>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ar-SA" sz="2300" b="1" dirty="0">
                <a:solidFill>
                  <a:srgbClr val="FFFFFF"/>
                </a:solidFill>
                <a:effectLst/>
                <a:latin typeface="GE SS Unique Bold" panose="020A0503020102020204" pitchFamily="18" charset="-78"/>
                <a:ea typeface="GE SS Unique Bold" panose="020A0503020102020204" pitchFamily="18" charset="-78"/>
                <a:cs typeface="+mj-cs"/>
              </a:rPr>
              <a:t>الذكاء الاصطناعي في قطاع الطب لم ينضج بدرجة كافية للاستخدام بشكل منفصل 100%</a:t>
            </a:r>
          </a:p>
          <a:p>
            <a:pPr marL="342900" indent="-342900" algn="r" rtl="1">
              <a:lnSpc>
                <a:spcPct val="150000"/>
              </a:lnSpc>
              <a:buFont typeface="Arial" panose="020B0604020202020204" pitchFamily="34" charset="0"/>
              <a:buChar char="•"/>
            </a:pPr>
            <a:r>
              <a:rPr lang="ar-SA" sz="2300" b="1" dirty="0">
                <a:solidFill>
                  <a:srgbClr val="FFFFFF"/>
                </a:solidFill>
                <a:effectLst/>
                <a:latin typeface="GE SS Unique Bold" panose="020A0503020102020204" pitchFamily="18" charset="-78"/>
                <a:ea typeface="GE SS Unique Bold" panose="020A0503020102020204" pitchFamily="18" charset="-78"/>
                <a:cs typeface="+mj-cs"/>
              </a:rPr>
              <a:t>الذكاء الاصطناعي مساعد للأطباء ومتخذين القرار في اختصار الوقت والدقة في تحليل البيانات والمعطيات المتوفرة مما يختصر الوقت والجهد على الطبيب</a:t>
            </a:r>
          </a:p>
          <a:p>
            <a:pPr marL="342900" indent="-342900" algn="r" rtl="1">
              <a:lnSpc>
                <a:spcPct val="150000"/>
              </a:lnSpc>
              <a:buFont typeface="Arial" panose="020B0604020202020204" pitchFamily="34" charset="0"/>
              <a:buChar char="•"/>
            </a:pPr>
            <a:r>
              <a:rPr lang="ar-SA" sz="2300" b="1" dirty="0">
                <a:solidFill>
                  <a:srgbClr val="FFFFFF"/>
                </a:solidFill>
                <a:latin typeface="GE SS Unique Bold" panose="020A0503020102020204" pitchFamily="18" charset="-78"/>
                <a:ea typeface="GE SS Unique Bold" panose="020A0503020102020204" pitchFamily="18" charset="-78"/>
                <a:cs typeface="+mj-cs"/>
              </a:rPr>
              <a:t>استخدام الذكاء الاصطناعي يوفر الجهد والوقت على الطبيب والمريض ويكفل الحصول على الخدمة الطبية بشكل أسرع</a:t>
            </a:r>
          </a:p>
          <a:p>
            <a:pPr marL="342900" indent="-342900" algn="r" rtl="1">
              <a:lnSpc>
                <a:spcPct val="150000"/>
              </a:lnSpc>
              <a:buFont typeface="Arial" panose="020B0604020202020204" pitchFamily="34" charset="0"/>
              <a:buChar char="•"/>
            </a:pPr>
            <a:r>
              <a:rPr lang="ar-SA" sz="2300" b="1" dirty="0">
                <a:solidFill>
                  <a:srgbClr val="FFFFFF"/>
                </a:solidFill>
                <a:latin typeface="GE SS Unique Bold" panose="020A0503020102020204" pitchFamily="18" charset="-78"/>
                <a:ea typeface="GE SS Unique Bold" panose="020A0503020102020204" pitchFamily="18" charset="-78"/>
                <a:cs typeface="+mj-cs"/>
              </a:rPr>
              <a:t>عدم تخويف المرضى من تقنيات الذكاء الاصطناعي</a:t>
            </a:r>
          </a:p>
        </p:txBody>
      </p:sp>
      <p:sp>
        <p:nvSpPr>
          <p:cNvPr id="7" name="Rounded Rectangle 6"/>
          <p:cNvSpPr/>
          <p:nvPr/>
        </p:nvSpPr>
        <p:spPr>
          <a:xfrm>
            <a:off x="9710677" y="2148379"/>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008654"/>
      </a:dk1>
      <a:lt1>
        <a:srgbClr val="FFFFFF"/>
      </a:lt1>
      <a:dk2>
        <a:srgbClr val="9B945E"/>
      </a:dk2>
      <a:lt2>
        <a:srgbClr val="E7E6E6"/>
      </a:lt2>
      <a:accent1>
        <a:srgbClr val="D65D21"/>
      </a:accent1>
      <a:accent2>
        <a:srgbClr val="FCB924"/>
      </a:accent2>
      <a:accent3>
        <a:srgbClr val="B60071"/>
      </a:accent3>
      <a:accent4>
        <a:srgbClr val="5A4099"/>
      </a:accent4>
      <a:accent5>
        <a:srgbClr val="A7BCBD"/>
      </a:accent5>
      <a:accent6>
        <a:srgbClr val="D4DF5E"/>
      </a:accent6>
      <a:hlink>
        <a:srgbClr val="00ABDE"/>
      </a:hlink>
      <a:folHlink>
        <a:srgbClr val="68C8C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قالب العروض التقديمية" id="{5D8A7254-EA52-B643-A372-DA76CB414DB8}" vid="{376E84A4-FA75-1349-A6C1-3851A515DC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31786</TotalTime>
  <Words>813</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 SS Unique Bold</vt:lpstr>
      <vt:lpstr>GE SS Unique Light</vt:lpstr>
      <vt:lpstr>Helvetica</vt:lpstr>
      <vt:lpstr>HelveticaNeue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لكم</vt:lpstr>
    </vt:vector>
  </TitlesOfParts>
  <Company>Ministery Of Health-SA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قياس تجربة المريض</dc:title>
  <dc:creator>Dana Fahad Aldrees</dc:creator>
  <cp:lastModifiedBy>Desktop2</cp:lastModifiedBy>
  <cp:revision>343</cp:revision>
  <cp:lastPrinted>2020-01-05T08:48:12Z</cp:lastPrinted>
  <dcterms:created xsi:type="dcterms:W3CDTF">2019-01-20T08:32:56Z</dcterms:created>
  <dcterms:modified xsi:type="dcterms:W3CDTF">2024-02-05T16:41:09Z</dcterms:modified>
</cp:coreProperties>
</file>