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rtl="1" saveSubsetFonts="1">
  <p:sldMasterIdLst>
    <p:sldMasterId id="2147483713" r:id="rId1"/>
  </p:sldMasterIdLst>
  <p:notesMasterIdLst>
    <p:notesMasterId r:id="rId2"/>
  </p:notesMasterIdLst>
  <p:handoutMasterIdLst>
    <p:handoutMasterId r:id="rId3"/>
  </p:handoutMasterIdLst>
  <p:sldIdLst>
    <p:sldId id="256" r:id="rId4"/>
    <p:sldId id="365" r:id="rId5"/>
    <p:sldId id="368" r:id="rId6"/>
    <p:sldId id="367" r:id="rId7"/>
    <p:sldId id="431" r:id="rId8"/>
    <p:sldId id="471" r:id="rId9"/>
    <p:sldId id="478" r:id="rId10"/>
    <p:sldId id="479" r:id="rId11"/>
    <p:sldId id="480" r:id="rId12"/>
    <p:sldId id="481" r:id="rId13"/>
    <p:sldId id="483" r:id="rId14"/>
    <p:sldId id="485" r:id="rId15"/>
    <p:sldId id="487" r:id="rId16"/>
    <p:sldId id="497" r:id="rId17"/>
    <p:sldId id="492" r:id="rId18"/>
    <p:sldId id="498" r:id="rId19"/>
    <p:sldId id="501" r:id="rId20"/>
  </p:sldIdLst>
  <p:sldSz cx="9144000" cy="6858000" type="screen4x3"/>
  <p:notesSz cx="6797675" cy="9928225"/>
  <p:custDataLst>
    <p:tags r:id="rId21"/>
  </p:custDataLst>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651933-8B01-4504-AB05-DD2DB7F4F2F2}" v="599" dt="2024-01-30T22:39:08.601"/>
    <p1510:client id="{7A7509D6-5C08-4720-B7F8-F00EA3A7D7A6}" v="404" dt="2024-01-30T22:19:30.343"/>
  </p1510:revLst>
</p1510:revInfo>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444" autoAdjust="0"/>
    <p:restoredTop sz="92165" autoAdjust="0"/>
  </p:normalViewPr>
  <p:slideViewPr>
    <p:cSldViewPr>
      <p:cViewPr varScale="1">
        <p:scale>
          <a:sx n="58" d="100"/>
          <a:sy n="58" d="100"/>
        </p:scale>
        <p:origin x="1176" y="3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tags" Target="tags/tag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microsoft.com/office/2016/11/relationships/changesInfo" Target="changesInfos/changesInfo1.xml" /><Relationship Id="rId26" Type="http://schemas.microsoft.com/office/2015/10/relationships/revisionInfo" Target="revisionInfo.xml" /><Relationship Id="rId27"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Mohammed Ghaly" userId="46a111d5-cdd6-4e8b-a7e6-f2063a640615" providerId="ADAL" clId="{56651933-8B01-4504-AB05-DD2DB7F4F2F2}"/>
    <pc:docChg chg="undo custSel delSld modSld sldOrd">
      <pc:chgData name="Dr. Mohammed Ghaly" userId="46a111d5-cdd6-4e8b-a7e6-f2063a640615" providerId="ADAL" clId="{56651933-8B01-4504-AB05-DD2DB7F4F2F2}" dt="2024-01-31T05:12:40.915" v="640" actId="20577"/>
      <pc:docMkLst>
        <pc:docMk/>
      </pc:docMkLst>
      <pc:sldChg chg="addSp delSp modSp mod">
        <pc:chgData name="Dr. Mohammed Ghaly" userId="46a111d5-cdd6-4e8b-a7e6-f2063a640615" providerId="ADAL" clId="{56651933-8B01-4504-AB05-DD2DB7F4F2F2}" dt="2024-01-30T22:28:48.220" v="584" actId="1076"/>
        <pc:sldMkLst>
          <pc:docMk/>
          <pc:sldMk cId="0" sldId="256"/>
        </pc:sldMkLst>
        <pc:spChg chg="mod">
          <ac:chgData name="Dr. Mohammed Ghaly" userId="46a111d5-cdd6-4e8b-a7e6-f2063a640615" providerId="ADAL" clId="{56651933-8B01-4504-AB05-DD2DB7F4F2F2}" dt="2024-01-30T22:28:48.220" v="584" actId="1076"/>
          <ac:spMkLst>
            <pc:docMk/>
            <pc:sldMk cId="0" sldId="256"/>
            <ac:spMk id="6146" creationId="{FC09D826-47BA-6B1A-0812-8A3A947049F2}"/>
          </ac:spMkLst>
        </pc:spChg>
        <pc:spChg chg="mod">
          <ac:chgData name="Dr. Mohammed Ghaly" userId="46a111d5-cdd6-4e8b-a7e6-f2063a640615" providerId="ADAL" clId="{56651933-8B01-4504-AB05-DD2DB7F4F2F2}" dt="2024-01-30T22:27:05.993" v="569" actId="255"/>
          <ac:spMkLst>
            <pc:docMk/>
            <pc:sldMk cId="0" sldId="256"/>
            <ac:spMk id="6147" creationId="{78429435-83EB-39BF-82A1-BE78E81AD6F3}"/>
          </ac:spMkLst>
        </pc:spChg>
        <pc:graphicFrameChg chg="add del mod">
          <ac:chgData name="Dr. Mohammed Ghaly" userId="46a111d5-cdd6-4e8b-a7e6-f2063a640615" providerId="ADAL" clId="{56651933-8B01-4504-AB05-DD2DB7F4F2F2}" dt="2024-01-30T22:22:08.341" v="1" actId="478"/>
          <ac:graphicFrameMkLst>
            <pc:docMk/>
            <pc:sldMk cId="0" sldId="256"/>
            <ac:graphicFrameMk id="2" creationId="{AA4B7A5D-23DB-3634-E50B-282C66C4A721}"/>
          </ac:graphicFrameMkLst>
        </pc:graphicFrameChg>
        <pc:picChg chg="add del mod">
          <ac:chgData name="Dr. Mohammed Ghaly" userId="46a111d5-cdd6-4e8b-a7e6-f2063a640615" providerId="ADAL" clId="{56651933-8B01-4504-AB05-DD2DB7F4F2F2}" dt="2024-01-30T22:24:49.828" v="558" actId="478"/>
          <ac:picMkLst>
            <pc:docMk/>
            <pc:sldMk cId="0" sldId="256"/>
            <ac:picMk id="1026" creationId="{3A330B11-F839-480F-9866-DCFFF73FFB05}"/>
          </ac:picMkLst>
        </pc:picChg>
        <pc:picChg chg="add del mod">
          <ac:chgData name="Dr. Mohammed Ghaly" userId="46a111d5-cdd6-4e8b-a7e6-f2063a640615" providerId="ADAL" clId="{56651933-8B01-4504-AB05-DD2DB7F4F2F2}" dt="2024-01-30T22:25:57.755" v="563" actId="478"/>
          <ac:picMkLst>
            <pc:docMk/>
            <pc:sldMk cId="0" sldId="256"/>
            <ac:picMk id="1028" creationId="{8CBC9280-9CE1-32BC-018A-A0B00293D87E}"/>
          </ac:picMkLst>
        </pc:picChg>
        <pc:picChg chg="add mod">
          <ac:chgData name="Dr. Mohammed Ghaly" userId="46a111d5-cdd6-4e8b-a7e6-f2063a640615" providerId="ADAL" clId="{56651933-8B01-4504-AB05-DD2DB7F4F2F2}" dt="2024-01-30T22:26:48.550" v="567" actId="167"/>
          <ac:picMkLst>
            <pc:docMk/>
            <pc:sldMk cId="0" sldId="256"/>
            <ac:picMk id="1030" creationId="{5DF98A80-45DD-33E0-09FB-3C3906E0BE87}"/>
          </ac:picMkLst>
        </pc:picChg>
      </pc:sldChg>
      <pc:sldChg chg="modAnim">
        <pc:chgData name="Dr. Mohammed Ghaly" userId="46a111d5-cdd6-4e8b-a7e6-f2063a640615" providerId="ADAL" clId="{56651933-8B01-4504-AB05-DD2DB7F4F2F2}" dt="2024-01-30T22:30:05.044" v="591"/>
        <pc:sldMkLst>
          <pc:docMk/>
          <pc:sldMk cId="2925463273" sldId="365"/>
        </pc:sldMkLst>
      </pc:sldChg>
      <pc:sldChg chg="modSp mod">
        <pc:chgData name="Dr. Mohammed Ghaly" userId="46a111d5-cdd6-4e8b-a7e6-f2063a640615" providerId="ADAL" clId="{56651933-8B01-4504-AB05-DD2DB7F4F2F2}" dt="2024-01-30T22:30:21.939" v="592" actId="1076"/>
        <pc:sldMkLst>
          <pc:docMk/>
          <pc:sldMk cId="3565287694" sldId="367"/>
        </pc:sldMkLst>
        <pc:spChg chg="mod">
          <ac:chgData name="Dr. Mohammed Ghaly" userId="46a111d5-cdd6-4e8b-a7e6-f2063a640615" providerId="ADAL" clId="{56651933-8B01-4504-AB05-DD2DB7F4F2F2}" dt="2024-01-30T22:30:21.939" v="592" actId="1076"/>
          <ac:spMkLst>
            <pc:docMk/>
            <pc:sldMk cId="3565287694" sldId="367"/>
            <ac:spMk id="4" creationId="{FF0E5556-CB56-EDE2-A752-40A32C927226}"/>
          </ac:spMkLst>
        </pc:spChg>
        <pc:picChg chg="mod">
          <ac:chgData name="Dr. Mohammed Ghaly" userId="46a111d5-cdd6-4e8b-a7e6-f2063a640615" providerId="ADAL" clId="{56651933-8B01-4504-AB05-DD2DB7F4F2F2}" dt="2024-01-30T22:28:55.333" v="585" actId="14100"/>
          <ac:picMkLst>
            <pc:docMk/>
            <pc:sldMk cId="3565287694" sldId="367"/>
            <ac:picMk id="2" creationId="{A11F12A4-748B-5C71-6930-8B184317E296}"/>
          </ac:picMkLst>
        </pc:picChg>
      </pc:sldChg>
      <pc:sldChg chg="modSp mod ord">
        <pc:chgData name="Dr. Mohammed Ghaly" userId="46a111d5-cdd6-4e8b-a7e6-f2063a640615" providerId="ADAL" clId="{56651933-8B01-4504-AB05-DD2DB7F4F2F2}" dt="2024-01-30T22:29:07.715" v="588"/>
        <pc:sldMkLst>
          <pc:docMk/>
          <pc:sldMk cId="2660337935" sldId="368"/>
        </pc:sldMkLst>
        <pc:spChg chg="mod">
          <ac:chgData name="Dr. Mohammed Ghaly" userId="46a111d5-cdd6-4e8b-a7e6-f2063a640615" providerId="ADAL" clId="{56651933-8B01-4504-AB05-DD2DB7F4F2F2}" dt="2024-01-30T22:29:02.081" v="586" actId="1076"/>
          <ac:spMkLst>
            <pc:docMk/>
            <pc:sldMk cId="2660337935" sldId="368"/>
            <ac:spMk id="5" creationId="{AE87414A-E4CE-8D35-88DB-E994294CF84F}"/>
          </ac:spMkLst>
        </pc:spChg>
        <pc:picChg chg="mod">
          <ac:chgData name="Dr. Mohammed Ghaly" userId="46a111d5-cdd6-4e8b-a7e6-f2063a640615" providerId="ADAL" clId="{56651933-8B01-4504-AB05-DD2DB7F4F2F2}" dt="2024-01-30T22:28:40.503" v="582" actId="1076"/>
          <ac:picMkLst>
            <pc:docMk/>
            <pc:sldMk cId="2660337935" sldId="368"/>
            <ac:picMk id="3" creationId="{C03CF533-D43C-D472-65B2-DF5BAC2EA7ED}"/>
          </ac:picMkLst>
        </pc:picChg>
      </pc:sldChg>
      <pc:sldChg chg="modSp mod">
        <pc:chgData name="Dr. Mohammed Ghaly" userId="46a111d5-cdd6-4e8b-a7e6-f2063a640615" providerId="ADAL" clId="{56651933-8B01-4504-AB05-DD2DB7F4F2F2}" dt="2024-01-31T05:08:26.901" v="636" actId="14861"/>
        <pc:sldMkLst>
          <pc:docMk/>
          <pc:sldMk cId="3245731895" sldId="471"/>
        </pc:sldMkLst>
        <pc:spChg chg="mod">
          <ac:chgData name="Dr. Mohammed Ghaly" userId="46a111d5-cdd6-4e8b-a7e6-f2063a640615" providerId="ADAL" clId="{56651933-8B01-4504-AB05-DD2DB7F4F2F2}" dt="2024-01-31T05:08:26.901" v="636" actId="14861"/>
          <ac:spMkLst>
            <pc:docMk/>
            <pc:sldMk cId="3245731895" sldId="471"/>
            <ac:spMk id="2" creationId="{A7D11BCA-2B9D-C4F8-DAB5-1C6F6E7028CD}"/>
          </ac:spMkLst>
        </pc:spChg>
        <pc:spChg chg="mod">
          <ac:chgData name="Dr. Mohammed Ghaly" userId="46a111d5-cdd6-4e8b-a7e6-f2063a640615" providerId="ADAL" clId="{56651933-8B01-4504-AB05-DD2DB7F4F2F2}" dt="2024-01-31T05:07:51.638" v="635" actId="6549"/>
          <ac:spMkLst>
            <pc:docMk/>
            <pc:sldMk cId="3245731895" sldId="471"/>
            <ac:spMk id="10243" creationId="{6044E886-6317-C720-CC70-A82D038EE043}"/>
          </ac:spMkLst>
        </pc:spChg>
      </pc:sldChg>
      <pc:sldChg chg="modSp mod">
        <pc:chgData name="Dr. Mohammed Ghaly" userId="46a111d5-cdd6-4e8b-a7e6-f2063a640615" providerId="ADAL" clId="{56651933-8B01-4504-AB05-DD2DB7F4F2F2}" dt="2024-01-31T05:09:54.587" v="637" actId="20577"/>
        <pc:sldMkLst>
          <pc:docMk/>
          <pc:sldMk cId="0" sldId="479"/>
        </pc:sldMkLst>
        <pc:spChg chg="mod">
          <ac:chgData name="Dr. Mohammed Ghaly" userId="46a111d5-cdd6-4e8b-a7e6-f2063a640615" providerId="ADAL" clId="{56651933-8B01-4504-AB05-DD2DB7F4F2F2}" dt="2024-01-31T05:09:54.587" v="637" actId="20577"/>
          <ac:spMkLst>
            <pc:docMk/>
            <pc:sldMk cId="0" sldId="479"/>
            <ac:spMk id="14339" creationId="{15636741-4B34-E8E3-CEBB-9D5895F0C02A}"/>
          </ac:spMkLst>
        </pc:spChg>
      </pc:sldChg>
      <pc:sldChg chg="modSp mod">
        <pc:chgData name="Dr. Mohammed Ghaly" userId="46a111d5-cdd6-4e8b-a7e6-f2063a640615" providerId="ADAL" clId="{56651933-8B01-4504-AB05-DD2DB7F4F2F2}" dt="2024-01-31T05:10:50.825" v="638" actId="113"/>
        <pc:sldMkLst>
          <pc:docMk/>
          <pc:sldMk cId="0" sldId="480"/>
        </pc:sldMkLst>
        <pc:spChg chg="mod">
          <ac:chgData name="Dr. Mohammed Ghaly" userId="46a111d5-cdd6-4e8b-a7e6-f2063a640615" providerId="ADAL" clId="{56651933-8B01-4504-AB05-DD2DB7F4F2F2}" dt="2024-01-31T05:10:50.825" v="638" actId="113"/>
          <ac:spMkLst>
            <pc:docMk/>
            <pc:sldMk cId="0" sldId="480"/>
            <ac:spMk id="16387" creationId="{F5243146-CC57-D8FD-C51E-F6ED074EB189}"/>
          </ac:spMkLst>
        </pc:spChg>
      </pc:sldChg>
      <pc:sldChg chg="modSp mod">
        <pc:chgData name="Dr. Mohammed Ghaly" userId="46a111d5-cdd6-4e8b-a7e6-f2063a640615" providerId="ADAL" clId="{56651933-8B01-4504-AB05-DD2DB7F4F2F2}" dt="2024-01-30T22:33:28.527" v="598" actId="20577"/>
        <pc:sldMkLst>
          <pc:docMk/>
          <pc:sldMk cId="0" sldId="485"/>
        </pc:sldMkLst>
        <pc:spChg chg="mod">
          <ac:chgData name="Dr. Mohammed Ghaly" userId="46a111d5-cdd6-4e8b-a7e6-f2063a640615" providerId="ADAL" clId="{56651933-8B01-4504-AB05-DD2DB7F4F2F2}" dt="2024-01-30T22:33:28.527" v="598" actId="20577"/>
          <ac:spMkLst>
            <pc:docMk/>
            <pc:sldMk cId="0" sldId="485"/>
            <ac:spMk id="26627" creationId="{C39ED2FB-7DA4-C2A2-6FF7-C10E7CAAFDC3}"/>
          </ac:spMkLst>
        </pc:spChg>
      </pc:sldChg>
      <pc:sldChg chg="modSp mod">
        <pc:chgData name="Dr. Mohammed Ghaly" userId="46a111d5-cdd6-4e8b-a7e6-f2063a640615" providerId="ADAL" clId="{56651933-8B01-4504-AB05-DD2DB7F4F2F2}" dt="2024-01-31T05:12:40.915" v="640" actId="20577"/>
        <pc:sldMkLst>
          <pc:docMk/>
          <pc:sldMk cId="0" sldId="487"/>
        </pc:sldMkLst>
        <pc:spChg chg="mod">
          <ac:chgData name="Dr. Mohammed Ghaly" userId="46a111d5-cdd6-4e8b-a7e6-f2063a640615" providerId="ADAL" clId="{56651933-8B01-4504-AB05-DD2DB7F4F2F2}" dt="2024-01-31T05:12:40.915" v="640" actId="20577"/>
          <ac:spMkLst>
            <pc:docMk/>
            <pc:sldMk cId="0" sldId="487"/>
            <ac:spMk id="30723" creationId="{C2EDCFD3-DB69-F589-3305-92AEE1144A2C}"/>
          </ac:spMkLst>
        </pc:spChg>
      </pc:sldChg>
      <pc:sldChg chg="del">
        <pc:chgData name="Dr. Mohammed Ghaly" userId="46a111d5-cdd6-4e8b-a7e6-f2063a640615" providerId="ADAL" clId="{56651933-8B01-4504-AB05-DD2DB7F4F2F2}" dt="2024-01-30T22:35:40.022" v="602" actId="47"/>
        <pc:sldMkLst>
          <pc:docMk/>
          <pc:sldMk cId="3718669989" sldId="490"/>
        </pc:sldMkLst>
      </pc:sldChg>
      <pc:sldChg chg="modSp mod">
        <pc:chgData name="Dr. Mohammed Ghaly" userId="46a111d5-cdd6-4e8b-a7e6-f2063a640615" providerId="ADAL" clId="{56651933-8B01-4504-AB05-DD2DB7F4F2F2}" dt="2024-01-30T22:36:03.176" v="610" actId="6549"/>
        <pc:sldMkLst>
          <pc:docMk/>
          <pc:sldMk cId="2732269377" sldId="492"/>
        </pc:sldMkLst>
        <pc:spChg chg="mod">
          <ac:chgData name="Dr. Mohammed Ghaly" userId="46a111d5-cdd6-4e8b-a7e6-f2063a640615" providerId="ADAL" clId="{56651933-8B01-4504-AB05-DD2DB7F4F2F2}" dt="2024-01-30T22:36:03.176" v="610" actId="6549"/>
          <ac:spMkLst>
            <pc:docMk/>
            <pc:sldMk cId="2732269377" sldId="492"/>
            <ac:spMk id="32771" creationId="{8F2338F2-6963-6681-F5FC-92F59D34721A}"/>
          </ac:spMkLst>
        </pc:spChg>
      </pc:sldChg>
      <pc:sldChg chg="modSp mod">
        <pc:chgData name="Dr. Mohammed Ghaly" userId="46a111d5-cdd6-4e8b-a7e6-f2063a640615" providerId="ADAL" clId="{56651933-8B01-4504-AB05-DD2DB7F4F2F2}" dt="2024-01-30T22:35:22.047" v="601" actId="207"/>
        <pc:sldMkLst>
          <pc:docMk/>
          <pc:sldMk cId="3764292139" sldId="497"/>
        </pc:sldMkLst>
        <pc:spChg chg="mod">
          <ac:chgData name="Dr. Mohammed Ghaly" userId="46a111d5-cdd6-4e8b-a7e6-f2063a640615" providerId="ADAL" clId="{56651933-8B01-4504-AB05-DD2DB7F4F2F2}" dt="2024-01-30T22:35:22.047" v="601" actId="207"/>
          <ac:spMkLst>
            <pc:docMk/>
            <pc:sldMk cId="3764292139" sldId="497"/>
            <ac:spMk id="30723" creationId="{C2EDCFD3-DB69-F589-3305-92AEE1144A2C}"/>
          </ac:spMkLst>
        </pc:spChg>
      </pc:sldChg>
      <pc:sldChg chg="modAnim">
        <pc:chgData name="Dr. Mohammed Ghaly" userId="46a111d5-cdd6-4e8b-a7e6-f2063a640615" providerId="ADAL" clId="{56651933-8B01-4504-AB05-DD2DB7F4F2F2}" dt="2024-01-30T22:37:25.528" v="617"/>
        <pc:sldMkLst>
          <pc:docMk/>
          <pc:sldMk cId="111205111" sldId="498"/>
        </pc:sldMkLst>
      </pc:sldChg>
      <pc:sldChg chg="del">
        <pc:chgData name="Dr. Mohammed Ghaly" userId="46a111d5-cdd6-4e8b-a7e6-f2063a640615" providerId="ADAL" clId="{56651933-8B01-4504-AB05-DD2DB7F4F2F2}" dt="2024-01-30T22:29:35.793" v="589" actId="47"/>
        <pc:sldMkLst>
          <pc:docMk/>
          <pc:sldMk cId="1386808333" sldId="499"/>
        </pc:sldMkLst>
      </pc:sldChg>
      <pc:sldChg chg="del">
        <pc:chgData name="Dr. Mohammed Ghaly" userId="46a111d5-cdd6-4e8b-a7e6-f2063a640615" providerId="ADAL" clId="{56651933-8B01-4504-AB05-DD2DB7F4F2F2}" dt="2024-01-30T22:29:36.159" v="590" actId="47"/>
        <pc:sldMkLst>
          <pc:docMk/>
          <pc:sldMk cId="1332766804" sldId="500"/>
        </pc:sldMkLst>
      </pc:sldChg>
      <pc:sldChg chg="modSp mod modAnim">
        <pc:chgData name="Dr. Mohammed Ghaly" userId="46a111d5-cdd6-4e8b-a7e6-f2063a640615" providerId="ADAL" clId="{56651933-8B01-4504-AB05-DD2DB7F4F2F2}" dt="2024-01-30T22:39:08.601" v="634"/>
        <pc:sldMkLst>
          <pc:docMk/>
          <pc:sldMk cId="2226167458" sldId="501"/>
        </pc:sldMkLst>
        <pc:picChg chg="mod">
          <ac:chgData name="Dr. Mohammed Ghaly" userId="46a111d5-cdd6-4e8b-a7e6-f2063a640615" providerId="ADAL" clId="{56651933-8B01-4504-AB05-DD2DB7F4F2F2}" dt="2024-01-30T22:38:27.093" v="629" actId="14100"/>
          <ac:picMkLst>
            <pc:docMk/>
            <pc:sldMk cId="2226167458" sldId="501"/>
            <ac:picMk id="3" creationId="{B33732CF-F39B-6BEC-5736-97DC4BDCFEF3}"/>
          </ac:picMkLst>
        </pc:picChg>
      </pc:sldChg>
    </pc:docChg>
  </pc:docChgLst>
  <pc:docChgLst>
    <pc:chgData name="Dr. Mohammed Ghaly" userId="46a111d5-cdd6-4e8b-a7e6-f2063a640615" providerId="ADAL" clId="{7A7509D6-5C08-4720-B7F8-F00EA3A7D7A6}"/>
    <pc:docChg chg="undo custSel addSld delSld modSld sldOrd">
      <pc:chgData name="Dr. Mohammed Ghaly" userId="46a111d5-cdd6-4e8b-a7e6-f2063a640615" providerId="ADAL" clId="{7A7509D6-5C08-4720-B7F8-F00EA3A7D7A6}" dt="2024-01-30T22:19:30.343" v="7681"/>
      <pc:docMkLst>
        <pc:docMk/>
      </pc:docMkLst>
      <pc:sldChg chg="modSp mod">
        <pc:chgData name="Dr. Mohammed Ghaly" userId="46a111d5-cdd6-4e8b-a7e6-f2063a640615" providerId="ADAL" clId="{7A7509D6-5C08-4720-B7F8-F00EA3A7D7A6}" dt="2024-01-29T19:31:02.981" v="46" actId="948"/>
        <pc:sldMkLst>
          <pc:docMk/>
          <pc:sldMk cId="0" sldId="256"/>
        </pc:sldMkLst>
        <pc:spChg chg="mod">
          <ac:chgData name="Dr. Mohammed Ghaly" userId="46a111d5-cdd6-4e8b-a7e6-f2063a640615" providerId="ADAL" clId="{7A7509D6-5C08-4720-B7F8-F00EA3A7D7A6}" dt="2024-01-29T19:31:02.981" v="46" actId="948"/>
          <ac:spMkLst>
            <pc:docMk/>
            <pc:sldMk cId="0" sldId="256"/>
            <ac:spMk id="6146" creationId="{FC09D826-47BA-6B1A-0812-8A3A947049F2}"/>
          </ac:spMkLst>
        </pc:spChg>
        <pc:spChg chg="mod">
          <ac:chgData name="Dr. Mohammed Ghaly" userId="46a111d5-cdd6-4e8b-a7e6-f2063a640615" providerId="ADAL" clId="{7A7509D6-5C08-4720-B7F8-F00EA3A7D7A6}" dt="2024-01-29T19:28:00.640" v="16" actId="113"/>
          <ac:spMkLst>
            <pc:docMk/>
            <pc:sldMk cId="0" sldId="256"/>
            <ac:spMk id="6147" creationId="{78429435-83EB-39BF-82A1-BE78E81AD6F3}"/>
          </ac:spMkLst>
        </pc:spChg>
      </pc:sldChg>
      <pc:sldChg chg="modSp add mod">
        <pc:chgData name="Dr. Mohammed Ghaly" userId="46a111d5-cdd6-4e8b-a7e6-f2063a640615" providerId="ADAL" clId="{7A7509D6-5C08-4720-B7F8-F00EA3A7D7A6}" dt="2024-01-30T12:14:26.917" v="1259" actId="255"/>
        <pc:sldMkLst>
          <pc:docMk/>
          <pc:sldMk cId="2925463273" sldId="365"/>
        </pc:sldMkLst>
        <pc:spChg chg="mod">
          <ac:chgData name="Dr. Mohammed Ghaly" userId="46a111d5-cdd6-4e8b-a7e6-f2063a640615" providerId="ADAL" clId="{7A7509D6-5C08-4720-B7F8-F00EA3A7D7A6}" dt="2024-01-30T12:14:26.917" v="1259" actId="255"/>
          <ac:spMkLst>
            <pc:docMk/>
            <pc:sldMk cId="2925463273" sldId="365"/>
            <ac:spMk id="6" creationId="{6DD1A23B-806B-2B3A-1384-10D2971EA61D}"/>
          </ac:spMkLst>
        </pc:spChg>
        <pc:spChg chg="mod">
          <ac:chgData name="Dr. Mohammed Ghaly" userId="46a111d5-cdd6-4e8b-a7e6-f2063a640615" providerId="ADAL" clId="{7A7509D6-5C08-4720-B7F8-F00EA3A7D7A6}" dt="2024-01-30T12:14:10.830" v="1256" actId="14100"/>
          <ac:spMkLst>
            <pc:docMk/>
            <pc:sldMk cId="2925463273" sldId="365"/>
            <ac:spMk id="7" creationId="{039F9F34-5701-381F-6152-95EEE16B7666}"/>
          </ac:spMkLst>
        </pc:spChg>
        <pc:picChg chg="mod">
          <ac:chgData name="Dr. Mohammed Ghaly" userId="46a111d5-cdd6-4e8b-a7e6-f2063a640615" providerId="ADAL" clId="{7A7509D6-5C08-4720-B7F8-F00EA3A7D7A6}" dt="2024-01-30T12:14:03.655" v="1254" actId="14100"/>
          <ac:picMkLst>
            <pc:docMk/>
            <pc:sldMk cId="2925463273" sldId="365"/>
            <ac:picMk id="3" creationId="{726088FB-9C59-0425-7C40-E2A4A16312EA}"/>
          </ac:picMkLst>
        </pc:picChg>
      </pc:sldChg>
      <pc:sldChg chg="modSp add mod">
        <pc:chgData name="Dr. Mohammed Ghaly" userId="46a111d5-cdd6-4e8b-a7e6-f2063a640615" providerId="ADAL" clId="{7A7509D6-5C08-4720-B7F8-F00EA3A7D7A6}" dt="2024-01-30T12:14:49.565" v="1263" actId="14100"/>
        <pc:sldMkLst>
          <pc:docMk/>
          <pc:sldMk cId="3565287694" sldId="367"/>
        </pc:sldMkLst>
        <pc:spChg chg="mod">
          <ac:chgData name="Dr. Mohammed Ghaly" userId="46a111d5-cdd6-4e8b-a7e6-f2063a640615" providerId="ADAL" clId="{7A7509D6-5C08-4720-B7F8-F00EA3A7D7A6}" dt="2024-01-30T12:14:49.565" v="1263" actId="14100"/>
          <ac:spMkLst>
            <pc:docMk/>
            <pc:sldMk cId="3565287694" sldId="367"/>
            <ac:spMk id="5" creationId="{5F9D9976-BF75-726F-75CD-55BB5C39E31E}"/>
          </ac:spMkLst>
        </pc:spChg>
      </pc:sldChg>
      <pc:sldChg chg="modSp add mod">
        <pc:chgData name="Dr. Mohammed Ghaly" userId="46a111d5-cdd6-4e8b-a7e6-f2063a640615" providerId="ADAL" clId="{7A7509D6-5C08-4720-B7F8-F00EA3A7D7A6}" dt="2024-01-30T12:15:38.268" v="1270" actId="14100"/>
        <pc:sldMkLst>
          <pc:docMk/>
          <pc:sldMk cId="2660337935" sldId="368"/>
        </pc:sldMkLst>
        <pc:spChg chg="mod">
          <ac:chgData name="Dr. Mohammed Ghaly" userId="46a111d5-cdd6-4e8b-a7e6-f2063a640615" providerId="ADAL" clId="{7A7509D6-5C08-4720-B7F8-F00EA3A7D7A6}" dt="2024-01-30T12:15:38.268" v="1270" actId="14100"/>
          <ac:spMkLst>
            <pc:docMk/>
            <pc:sldMk cId="2660337935" sldId="368"/>
            <ac:spMk id="5" creationId="{AE87414A-E4CE-8D35-88DB-E994294CF84F}"/>
          </ac:spMkLst>
        </pc:spChg>
        <pc:spChg chg="mod">
          <ac:chgData name="Dr. Mohammed Ghaly" userId="46a111d5-cdd6-4e8b-a7e6-f2063a640615" providerId="ADAL" clId="{7A7509D6-5C08-4720-B7F8-F00EA3A7D7A6}" dt="2024-01-30T12:15:27.163" v="1268" actId="1076"/>
          <ac:spMkLst>
            <pc:docMk/>
            <pc:sldMk cId="2660337935" sldId="368"/>
            <ac:spMk id="6" creationId="{F19BC8B2-CB8F-842A-0079-F1C1A85F8FBA}"/>
          </ac:spMkLst>
        </pc:spChg>
        <pc:picChg chg="mod">
          <ac:chgData name="Dr. Mohammed Ghaly" userId="46a111d5-cdd6-4e8b-a7e6-f2063a640615" providerId="ADAL" clId="{7A7509D6-5C08-4720-B7F8-F00EA3A7D7A6}" dt="2024-01-30T12:15:31.263" v="1269" actId="14100"/>
          <ac:picMkLst>
            <pc:docMk/>
            <pc:sldMk cId="2660337935" sldId="368"/>
            <ac:picMk id="3" creationId="{C03CF533-D43C-D472-65B2-DF5BAC2EA7ED}"/>
          </ac:picMkLst>
        </pc:picChg>
      </pc:sldChg>
      <pc:sldChg chg="modSp mod">
        <pc:chgData name="Dr. Mohammed Ghaly" userId="46a111d5-cdd6-4e8b-a7e6-f2063a640615" providerId="ADAL" clId="{7A7509D6-5C08-4720-B7F8-F00EA3A7D7A6}" dt="2024-01-30T08:04:26.706" v="923" actId="20577"/>
        <pc:sldMkLst>
          <pc:docMk/>
          <pc:sldMk cId="0" sldId="431"/>
        </pc:sldMkLst>
        <pc:spChg chg="mod">
          <ac:chgData name="Dr. Mohammed Ghaly" userId="46a111d5-cdd6-4e8b-a7e6-f2063a640615" providerId="ADAL" clId="{7A7509D6-5C08-4720-B7F8-F00EA3A7D7A6}" dt="2024-01-29T19:38:37.859" v="354" actId="2711"/>
          <ac:spMkLst>
            <pc:docMk/>
            <pc:sldMk cId="0" sldId="431"/>
            <ac:spMk id="7170" creationId="{51CF119D-3785-4C26-DB22-B3FBFE565C49}"/>
          </ac:spMkLst>
        </pc:spChg>
        <pc:graphicFrameChg chg="mod">
          <ac:chgData name="Dr. Mohammed Ghaly" userId="46a111d5-cdd6-4e8b-a7e6-f2063a640615" providerId="ADAL" clId="{7A7509D6-5C08-4720-B7F8-F00EA3A7D7A6}" dt="2024-01-30T08:04:26.706" v="923" actId="20577"/>
          <ac:graphicFrameMkLst>
            <pc:docMk/>
            <pc:sldMk cId="0" sldId="431"/>
            <ac:graphicFrameMk id="7173" creationId="{B8613311-A56F-83D6-8D74-52AFA2E0276B}"/>
          </ac:graphicFrameMkLst>
        </pc:graphicFrameChg>
      </pc:sldChg>
      <pc:sldChg chg="addSp modSp mod modNotesTx">
        <pc:chgData name="Dr. Mohammed Ghaly" userId="46a111d5-cdd6-4e8b-a7e6-f2063a640615" providerId="ADAL" clId="{7A7509D6-5C08-4720-B7F8-F00EA3A7D7A6}" dt="2024-01-30T12:23:32.949" v="1490" actId="20577"/>
        <pc:sldMkLst>
          <pc:docMk/>
          <pc:sldMk cId="3245731895" sldId="471"/>
        </pc:sldMkLst>
        <pc:spChg chg="add mod">
          <ac:chgData name="Dr. Mohammed Ghaly" userId="46a111d5-cdd6-4e8b-a7e6-f2063a640615" providerId="ADAL" clId="{7A7509D6-5C08-4720-B7F8-F00EA3A7D7A6}" dt="2024-01-30T09:15:45.937" v="992" actId="1076"/>
          <ac:spMkLst>
            <pc:docMk/>
            <pc:sldMk cId="3245731895" sldId="471"/>
            <ac:spMk id="2" creationId="{A7D11BCA-2B9D-C4F8-DAB5-1C6F6E7028CD}"/>
          </ac:spMkLst>
        </pc:spChg>
        <pc:spChg chg="mod">
          <ac:chgData name="Dr. Mohammed Ghaly" userId="46a111d5-cdd6-4e8b-a7e6-f2063a640615" providerId="ADAL" clId="{7A7509D6-5C08-4720-B7F8-F00EA3A7D7A6}" dt="2024-01-29T19:40:09.994" v="399" actId="20577"/>
          <ac:spMkLst>
            <pc:docMk/>
            <pc:sldMk cId="3245731895" sldId="471"/>
            <ac:spMk id="10242" creationId="{05966118-7B6D-BF21-4852-AAF9F3CE52D1}"/>
          </ac:spMkLst>
        </pc:spChg>
        <pc:spChg chg="mod">
          <ac:chgData name="Dr. Mohammed Ghaly" userId="46a111d5-cdd6-4e8b-a7e6-f2063a640615" providerId="ADAL" clId="{7A7509D6-5C08-4720-B7F8-F00EA3A7D7A6}" dt="2024-01-30T12:23:32.949" v="1490" actId="20577"/>
          <ac:spMkLst>
            <pc:docMk/>
            <pc:sldMk cId="3245731895" sldId="471"/>
            <ac:spMk id="10243" creationId="{6044E886-6317-C720-CC70-A82D038EE043}"/>
          </ac:spMkLst>
        </pc:spChg>
      </pc:sldChg>
      <pc:sldChg chg="modSp del mod">
        <pc:chgData name="Dr. Mohammed Ghaly" userId="46a111d5-cdd6-4e8b-a7e6-f2063a640615" providerId="ADAL" clId="{7A7509D6-5C08-4720-B7F8-F00EA3A7D7A6}" dt="2024-01-30T09:22:35.268" v="1049" actId="47"/>
        <pc:sldMkLst>
          <pc:docMk/>
          <pc:sldMk cId="0" sldId="476"/>
        </pc:sldMkLst>
        <pc:spChg chg="mod">
          <ac:chgData name="Dr. Mohammed Ghaly" userId="46a111d5-cdd6-4e8b-a7e6-f2063a640615" providerId="ADAL" clId="{7A7509D6-5C08-4720-B7F8-F00EA3A7D7A6}" dt="2024-01-29T19:39:02.950" v="356" actId="20577"/>
          <ac:spMkLst>
            <pc:docMk/>
            <pc:sldMk cId="0" sldId="476"/>
            <ac:spMk id="6" creationId="{8608E329-10ED-1D71-ACF0-4C22A0DAD39E}"/>
          </ac:spMkLst>
        </pc:spChg>
      </pc:sldChg>
      <pc:sldChg chg="modSp mod modNotesTx">
        <pc:chgData name="Dr. Mohammed Ghaly" userId="46a111d5-cdd6-4e8b-a7e6-f2063a640615" providerId="ADAL" clId="{7A7509D6-5C08-4720-B7F8-F00EA3A7D7A6}" dt="2024-01-30T12:30:36.165" v="1563" actId="20577"/>
        <pc:sldMkLst>
          <pc:docMk/>
          <pc:sldMk cId="0" sldId="478"/>
        </pc:sldMkLst>
        <pc:spChg chg="mod">
          <ac:chgData name="Dr. Mohammed Ghaly" userId="46a111d5-cdd6-4e8b-a7e6-f2063a640615" providerId="ADAL" clId="{7A7509D6-5C08-4720-B7F8-F00EA3A7D7A6}" dt="2024-01-30T12:21:49.981" v="1476" actId="20577"/>
          <ac:spMkLst>
            <pc:docMk/>
            <pc:sldMk cId="0" sldId="478"/>
            <ac:spMk id="12290" creationId="{79EE37A8-14A1-8D47-741B-6622161C22C2}"/>
          </ac:spMkLst>
        </pc:spChg>
        <pc:spChg chg="mod">
          <ac:chgData name="Dr. Mohammed Ghaly" userId="46a111d5-cdd6-4e8b-a7e6-f2063a640615" providerId="ADAL" clId="{7A7509D6-5C08-4720-B7F8-F00EA3A7D7A6}" dt="2024-01-30T12:30:36.165" v="1563" actId="20577"/>
          <ac:spMkLst>
            <pc:docMk/>
            <pc:sldMk cId="0" sldId="478"/>
            <ac:spMk id="12291" creationId="{02D33200-7CB4-5EAF-1481-F26E1B96E532}"/>
          </ac:spMkLst>
        </pc:spChg>
      </pc:sldChg>
      <pc:sldChg chg="modSp mod">
        <pc:chgData name="Dr. Mohammed Ghaly" userId="46a111d5-cdd6-4e8b-a7e6-f2063a640615" providerId="ADAL" clId="{7A7509D6-5C08-4720-B7F8-F00EA3A7D7A6}" dt="2024-01-30T13:11:33.756" v="2407" actId="20577"/>
        <pc:sldMkLst>
          <pc:docMk/>
          <pc:sldMk cId="0" sldId="479"/>
        </pc:sldMkLst>
        <pc:spChg chg="mod">
          <ac:chgData name="Dr. Mohammed Ghaly" userId="46a111d5-cdd6-4e8b-a7e6-f2063a640615" providerId="ADAL" clId="{7A7509D6-5C08-4720-B7F8-F00EA3A7D7A6}" dt="2024-01-30T12:28:10.818" v="1554" actId="20577"/>
          <ac:spMkLst>
            <pc:docMk/>
            <pc:sldMk cId="0" sldId="479"/>
            <ac:spMk id="14338" creationId="{CC7A44B1-5048-B71A-8694-D11947C48CA6}"/>
          </ac:spMkLst>
        </pc:spChg>
        <pc:spChg chg="mod">
          <ac:chgData name="Dr. Mohammed Ghaly" userId="46a111d5-cdd6-4e8b-a7e6-f2063a640615" providerId="ADAL" clId="{7A7509D6-5C08-4720-B7F8-F00EA3A7D7A6}" dt="2024-01-30T13:11:33.756" v="2407" actId="20577"/>
          <ac:spMkLst>
            <pc:docMk/>
            <pc:sldMk cId="0" sldId="479"/>
            <ac:spMk id="14339" creationId="{15636741-4B34-E8E3-CEBB-9D5895F0C02A}"/>
          </ac:spMkLst>
        </pc:spChg>
      </pc:sldChg>
      <pc:sldChg chg="modSp mod modNotesTx">
        <pc:chgData name="Dr. Mohammed Ghaly" userId="46a111d5-cdd6-4e8b-a7e6-f2063a640615" providerId="ADAL" clId="{7A7509D6-5C08-4720-B7F8-F00EA3A7D7A6}" dt="2024-01-30T13:12:39.403" v="2411"/>
        <pc:sldMkLst>
          <pc:docMk/>
          <pc:sldMk cId="0" sldId="480"/>
        </pc:sldMkLst>
        <pc:spChg chg="mod">
          <ac:chgData name="Dr. Mohammed Ghaly" userId="46a111d5-cdd6-4e8b-a7e6-f2063a640615" providerId="ADAL" clId="{7A7509D6-5C08-4720-B7F8-F00EA3A7D7A6}" dt="2024-01-30T13:12:39.403" v="2411"/>
          <ac:spMkLst>
            <pc:docMk/>
            <pc:sldMk cId="0" sldId="480"/>
            <ac:spMk id="16386" creationId="{D6B1C97B-2E4E-EF61-B4C9-921C2F7F1533}"/>
          </ac:spMkLst>
        </pc:spChg>
        <pc:spChg chg="mod">
          <ac:chgData name="Dr. Mohammed Ghaly" userId="46a111d5-cdd6-4e8b-a7e6-f2063a640615" providerId="ADAL" clId="{7A7509D6-5C08-4720-B7F8-F00EA3A7D7A6}" dt="2024-01-30T13:12:20.830" v="2410" actId="14100"/>
          <ac:spMkLst>
            <pc:docMk/>
            <pc:sldMk cId="0" sldId="480"/>
            <ac:spMk id="16387" creationId="{F5243146-CC57-D8FD-C51E-F6ED074EB189}"/>
          </ac:spMkLst>
        </pc:spChg>
      </pc:sldChg>
      <pc:sldChg chg="modSp add del mod">
        <pc:chgData name="Dr. Mohammed Ghaly" userId="46a111d5-cdd6-4e8b-a7e6-f2063a640615" providerId="ADAL" clId="{7A7509D6-5C08-4720-B7F8-F00EA3A7D7A6}" dt="2024-01-30T13:50:04.541" v="3017" actId="20577"/>
        <pc:sldMkLst>
          <pc:docMk/>
          <pc:sldMk cId="0" sldId="481"/>
        </pc:sldMkLst>
        <pc:spChg chg="mod">
          <ac:chgData name="Dr. Mohammed Ghaly" userId="46a111d5-cdd6-4e8b-a7e6-f2063a640615" providerId="ADAL" clId="{7A7509D6-5C08-4720-B7F8-F00EA3A7D7A6}" dt="2024-01-30T13:13:32.982" v="2430" actId="20577"/>
          <ac:spMkLst>
            <pc:docMk/>
            <pc:sldMk cId="0" sldId="481"/>
            <ac:spMk id="18434" creationId="{929B38EA-E412-A33D-B3E3-9551BBB8DF91}"/>
          </ac:spMkLst>
        </pc:spChg>
        <pc:spChg chg="mod">
          <ac:chgData name="Dr. Mohammed Ghaly" userId="46a111d5-cdd6-4e8b-a7e6-f2063a640615" providerId="ADAL" clId="{7A7509D6-5C08-4720-B7F8-F00EA3A7D7A6}" dt="2024-01-30T13:50:04.541" v="3017" actId="20577"/>
          <ac:spMkLst>
            <pc:docMk/>
            <pc:sldMk cId="0" sldId="481"/>
            <ac:spMk id="18435" creationId="{0EEB5F70-7447-DFCB-6393-A47F07C4D28B}"/>
          </ac:spMkLst>
        </pc:spChg>
      </pc:sldChg>
      <pc:sldChg chg="del">
        <pc:chgData name="Dr. Mohammed Ghaly" userId="46a111d5-cdd6-4e8b-a7e6-f2063a640615" providerId="ADAL" clId="{7A7509D6-5C08-4720-B7F8-F00EA3A7D7A6}" dt="2024-01-30T13:47:01.744" v="2970" actId="47"/>
        <pc:sldMkLst>
          <pc:docMk/>
          <pc:sldMk cId="0" sldId="482"/>
        </pc:sldMkLst>
      </pc:sldChg>
      <pc:sldChg chg="modSp mod">
        <pc:chgData name="Dr. Mohammed Ghaly" userId="46a111d5-cdd6-4e8b-a7e6-f2063a640615" providerId="ADAL" clId="{7A7509D6-5C08-4720-B7F8-F00EA3A7D7A6}" dt="2024-01-30T14:15:32.570" v="3410" actId="20577"/>
        <pc:sldMkLst>
          <pc:docMk/>
          <pc:sldMk cId="0" sldId="483"/>
        </pc:sldMkLst>
        <pc:spChg chg="mod">
          <ac:chgData name="Dr. Mohammed Ghaly" userId="46a111d5-cdd6-4e8b-a7e6-f2063a640615" providerId="ADAL" clId="{7A7509D6-5C08-4720-B7F8-F00EA3A7D7A6}" dt="2024-01-30T13:58:47.202" v="3019" actId="948"/>
          <ac:spMkLst>
            <pc:docMk/>
            <pc:sldMk cId="0" sldId="483"/>
            <ac:spMk id="22530" creationId="{3888A1C0-FC66-DD8E-3DDE-C7203A2180DC}"/>
          </ac:spMkLst>
        </pc:spChg>
        <pc:spChg chg="mod">
          <ac:chgData name="Dr. Mohammed Ghaly" userId="46a111d5-cdd6-4e8b-a7e6-f2063a640615" providerId="ADAL" clId="{7A7509D6-5C08-4720-B7F8-F00EA3A7D7A6}" dt="2024-01-30T14:15:32.570" v="3410" actId="20577"/>
          <ac:spMkLst>
            <pc:docMk/>
            <pc:sldMk cId="0" sldId="483"/>
            <ac:spMk id="22531" creationId="{C85031E2-3294-876B-63D6-91F587451DFE}"/>
          </ac:spMkLst>
        </pc:spChg>
      </pc:sldChg>
      <pc:sldChg chg="del">
        <pc:chgData name="Dr. Mohammed Ghaly" userId="46a111d5-cdd6-4e8b-a7e6-f2063a640615" providerId="ADAL" clId="{7A7509D6-5C08-4720-B7F8-F00EA3A7D7A6}" dt="2024-01-30T14:09:49.183" v="3334" actId="47"/>
        <pc:sldMkLst>
          <pc:docMk/>
          <pc:sldMk cId="0" sldId="484"/>
        </pc:sldMkLst>
      </pc:sldChg>
      <pc:sldChg chg="modSp mod">
        <pc:chgData name="Dr. Mohammed Ghaly" userId="46a111d5-cdd6-4e8b-a7e6-f2063a640615" providerId="ADAL" clId="{7A7509D6-5C08-4720-B7F8-F00EA3A7D7A6}" dt="2024-01-30T14:36:54.594" v="4148" actId="20577"/>
        <pc:sldMkLst>
          <pc:docMk/>
          <pc:sldMk cId="0" sldId="485"/>
        </pc:sldMkLst>
        <pc:spChg chg="mod">
          <ac:chgData name="Dr. Mohammed Ghaly" userId="46a111d5-cdd6-4e8b-a7e6-f2063a640615" providerId="ADAL" clId="{7A7509D6-5C08-4720-B7F8-F00EA3A7D7A6}" dt="2024-01-30T14:26:22.567" v="4013" actId="6549"/>
          <ac:spMkLst>
            <pc:docMk/>
            <pc:sldMk cId="0" sldId="485"/>
            <ac:spMk id="26626" creationId="{31F434E8-85E3-BF62-DE98-C0DD6ECAE46C}"/>
          </ac:spMkLst>
        </pc:spChg>
        <pc:spChg chg="mod">
          <ac:chgData name="Dr. Mohammed Ghaly" userId="46a111d5-cdd6-4e8b-a7e6-f2063a640615" providerId="ADAL" clId="{7A7509D6-5C08-4720-B7F8-F00EA3A7D7A6}" dt="2024-01-30T14:36:54.594" v="4148" actId="20577"/>
          <ac:spMkLst>
            <pc:docMk/>
            <pc:sldMk cId="0" sldId="485"/>
            <ac:spMk id="26627" creationId="{C39ED2FB-7DA4-C2A2-6FF7-C10E7CAAFDC3}"/>
          </ac:spMkLst>
        </pc:spChg>
      </pc:sldChg>
      <pc:sldChg chg="del">
        <pc:chgData name="Dr. Mohammed Ghaly" userId="46a111d5-cdd6-4e8b-a7e6-f2063a640615" providerId="ADAL" clId="{7A7509D6-5C08-4720-B7F8-F00EA3A7D7A6}" dt="2024-01-30T14:28:38.599" v="4124" actId="47"/>
        <pc:sldMkLst>
          <pc:docMk/>
          <pc:sldMk cId="0" sldId="486"/>
        </pc:sldMkLst>
      </pc:sldChg>
      <pc:sldChg chg="modSp mod">
        <pc:chgData name="Dr. Mohammed Ghaly" userId="46a111d5-cdd6-4e8b-a7e6-f2063a640615" providerId="ADAL" clId="{7A7509D6-5C08-4720-B7F8-F00EA3A7D7A6}" dt="2024-01-30T20:56:34.212" v="5544" actId="6549"/>
        <pc:sldMkLst>
          <pc:docMk/>
          <pc:sldMk cId="0" sldId="487"/>
        </pc:sldMkLst>
        <pc:spChg chg="mod">
          <ac:chgData name="Dr. Mohammed Ghaly" userId="46a111d5-cdd6-4e8b-a7e6-f2063a640615" providerId="ADAL" clId="{7A7509D6-5C08-4720-B7F8-F00EA3A7D7A6}" dt="2024-01-30T14:28:56.519" v="4139" actId="20577"/>
          <ac:spMkLst>
            <pc:docMk/>
            <pc:sldMk cId="0" sldId="487"/>
            <ac:spMk id="30722" creationId="{0AFE46FE-2EE8-C9E3-F827-38B6606F901D}"/>
          </ac:spMkLst>
        </pc:spChg>
        <pc:spChg chg="mod">
          <ac:chgData name="Dr. Mohammed Ghaly" userId="46a111d5-cdd6-4e8b-a7e6-f2063a640615" providerId="ADAL" clId="{7A7509D6-5C08-4720-B7F8-F00EA3A7D7A6}" dt="2024-01-30T20:56:34.212" v="5544" actId="6549"/>
          <ac:spMkLst>
            <pc:docMk/>
            <pc:sldMk cId="0" sldId="487"/>
            <ac:spMk id="30723" creationId="{C2EDCFD3-DB69-F589-3305-92AEE1144A2C}"/>
          </ac:spMkLst>
        </pc:spChg>
      </pc:sldChg>
      <pc:sldChg chg="del">
        <pc:chgData name="Dr. Mohammed Ghaly" userId="46a111d5-cdd6-4e8b-a7e6-f2063a640615" providerId="ADAL" clId="{7A7509D6-5C08-4720-B7F8-F00EA3A7D7A6}" dt="2024-01-30T20:41:12.503" v="5177" actId="47"/>
        <pc:sldMkLst>
          <pc:docMk/>
          <pc:sldMk cId="0" sldId="488"/>
        </pc:sldMkLst>
      </pc:sldChg>
      <pc:sldChg chg="del">
        <pc:chgData name="Dr. Mohammed Ghaly" userId="46a111d5-cdd6-4e8b-a7e6-f2063a640615" providerId="ADAL" clId="{7A7509D6-5C08-4720-B7F8-F00EA3A7D7A6}" dt="2024-01-30T14:47:59.311" v="4744" actId="47"/>
        <pc:sldMkLst>
          <pc:docMk/>
          <pc:sldMk cId="897504686" sldId="489"/>
        </pc:sldMkLst>
      </pc:sldChg>
      <pc:sldChg chg="modSp mod">
        <pc:chgData name="Dr. Mohammed Ghaly" userId="46a111d5-cdd6-4e8b-a7e6-f2063a640615" providerId="ADAL" clId="{7A7509D6-5C08-4720-B7F8-F00EA3A7D7A6}" dt="2024-01-30T20:55:44.687" v="5541" actId="20577"/>
        <pc:sldMkLst>
          <pc:docMk/>
          <pc:sldMk cId="3718669989" sldId="490"/>
        </pc:sldMkLst>
        <pc:spChg chg="mod">
          <ac:chgData name="Dr. Mohammed Ghaly" userId="46a111d5-cdd6-4e8b-a7e6-f2063a640615" providerId="ADAL" clId="{7A7509D6-5C08-4720-B7F8-F00EA3A7D7A6}" dt="2024-01-30T20:55:44.687" v="5541" actId="20577"/>
          <ac:spMkLst>
            <pc:docMk/>
            <pc:sldMk cId="3718669989" sldId="490"/>
            <ac:spMk id="32770" creationId="{AC385E36-73AE-BBF8-2374-2BBB98384DFC}"/>
          </ac:spMkLst>
        </pc:spChg>
      </pc:sldChg>
      <pc:sldChg chg="del">
        <pc:chgData name="Dr. Mohammed Ghaly" userId="46a111d5-cdd6-4e8b-a7e6-f2063a640615" providerId="ADAL" clId="{7A7509D6-5C08-4720-B7F8-F00EA3A7D7A6}" dt="2024-01-30T20:48:41.620" v="5500" actId="47"/>
        <pc:sldMkLst>
          <pc:docMk/>
          <pc:sldMk cId="1410225479" sldId="491"/>
        </pc:sldMkLst>
      </pc:sldChg>
      <pc:sldChg chg="modSp mod">
        <pc:chgData name="Dr. Mohammed Ghaly" userId="46a111d5-cdd6-4e8b-a7e6-f2063a640615" providerId="ADAL" clId="{7A7509D6-5C08-4720-B7F8-F00EA3A7D7A6}" dt="2024-01-30T21:08:44.033" v="6233" actId="20577"/>
        <pc:sldMkLst>
          <pc:docMk/>
          <pc:sldMk cId="2732269377" sldId="492"/>
        </pc:sldMkLst>
        <pc:spChg chg="mod">
          <ac:chgData name="Dr. Mohammed Ghaly" userId="46a111d5-cdd6-4e8b-a7e6-f2063a640615" providerId="ADAL" clId="{7A7509D6-5C08-4720-B7F8-F00EA3A7D7A6}" dt="2024-01-30T20:55:54.343" v="5542"/>
          <ac:spMkLst>
            <pc:docMk/>
            <pc:sldMk cId="2732269377" sldId="492"/>
            <ac:spMk id="32770" creationId="{AC385E36-73AE-BBF8-2374-2BBB98384DFC}"/>
          </ac:spMkLst>
        </pc:spChg>
        <pc:spChg chg="mod">
          <ac:chgData name="Dr. Mohammed Ghaly" userId="46a111d5-cdd6-4e8b-a7e6-f2063a640615" providerId="ADAL" clId="{7A7509D6-5C08-4720-B7F8-F00EA3A7D7A6}" dt="2024-01-30T21:08:44.033" v="6233" actId="20577"/>
          <ac:spMkLst>
            <pc:docMk/>
            <pc:sldMk cId="2732269377" sldId="492"/>
            <ac:spMk id="32771" creationId="{8F2338F2-6963-6681-F5FC-92F59D34721A}"/>
          </ac:spMkLst>
        </pc:spChg>
      </pc:sldChg>
      <pc:sldChg chg="add del ord">
        <pc:chgData name="Dr. Mohammed Ghaly" userId="46a111d5-cdd6-4e8b-a7e6-f2063a640615" providerId="ADAL" clId="{7A7509D6-5C08-4720-B7F8-F00EA3A7D7A6}" dt="2024-01-30T21:31:08.056" v="7050" actId="47"/>
        <pc:sldMkLst>
          <pc:docMk/>
          <pc:sldMk cId="3554248482" sldId="493"/>
        </pc:sldMkLst>
      </pc:sldChg>
      <pc:sldChg chg="del">
        <pc:chgData name="Dr. Mohammed Ghaly" userId="46a111d5-cdd6-4e8b-a7e6-f2063a640615" providerId="ADAL" clId="{7A7509D6-5C08-4720-B7F8-F00EA3A7D7A6}" dt="2024-01-30T21:31:11.181" v="7051" actId="47"/>
        <pc:sldMkLst>
          <pc:docMk/>
          <pc:sldMk cId="3001866513" sldId="494"/>
        </pc:sldMkLst>
      </pc:sldChg>
      <pc:sldChg chg="del">
        <pc:chgData name="Dr. Mohammed Ghaly" userId="46a111d5-cdd6-4e8b-a7e6-f2063a640615" providerId="ADAL" clId="{7A7509D6-5C08-4720-B7F8-F00EA3A7D7A6}" dt="2024-01-30T21:31:36.860" v="7052" actId="47"/>
        <pc:sldMkLst>
          <pc:docMk/>
          <pc:sldMk cId="1691014114" sldId="495"/>
        </pc:sldMkLst>
      </pc:sldChg>
      <pc:sldChg chg="del">
        <pc:chgData name="Dr. Mohammed Ghaly" userId="46a111d5-cdd6-4e8b-a7e6-f2063a640615" providerId="ADAL" clId="{7A7509D6-5C08-4720-B7F8-F00EA3A7D7A6}" dt="2024-01-30T21:31:37.766" v="7053" actId="47"/>
        <pc:sldMkLst>
          <pc:docMk/>
          <pc:sldMk cId="3937502521" sldId="496"/>
        </pc:sldMkLst>
      </pc:sldChg>
      <pc:sldChg chg="del">
        <pc:chgData name="Dr. Mohammed Ghaly" userId="46a111d5-cdd6-4e8b-a7e6-f2063a640615" providerId="ADAL" clId="{7A7509D6-5C08-4720-B7F8-F00EA3A7D7A6}" dt="2024-01-30T12:25:46.853" v="1511" actId="47"/>
        <pc:sldMkLst>
          <pc:docMk/>
          <pc:sldMk cId="1575294476" sldId="497"/>
        </pc:sldMkLst>
      </pc:sldChg>
      <pc:sldChg chg="modSp add mod">
        <pc:chgData name="Dr. Mohammed Ghaly" userId="46a111d5-cdd6-4e8b-a7e6-f2063a640615" providerId="ADAL" clId="{7A7509D6-5C08-4720-B7F8-F00EA3A7D7A6}" dt="2024-01-30T20:40:21.819" v="5176" actId="6549"/>
        <pc:sldMkLst>
          <pc:docMk/>
          <pc:sldMk cId="3764292139" sldId="497"/>
        </pc:sldMkLst>
        <pc:spChg chg="mod">
          <ac:chgData name="Dr. Mohammed Ghaly" userId="46a111d5-cdd6-4e8b-a7e6-f2063a640615" providerId="ADAL" clId="{7A7509D6-5C08-4720-B7F8-F00EA3A7D7A6}" dt="2024-01-30T20:40:21.819" v="5176" actId="6549"/>
          <ac:spMkLst>
            <pc:docMk/>
            <pc:sldMk cId="3764292139" sldId="497"/>
            <ac:spMk id="30723" creationId="{C2EDCFD3-DB69-F589-3305-92AEE1144A2C}"/>
          </ac:spMkLst>
        </pc:spChg>
      </pc:sldChg>
      <pc:sldChg chg="addSp delSp modSp add mod ord modClrScheme chgLayout">
        <pc:chgData name="Dr. Mohammed Ghaly" userId="46a111d5-cdd6-4e8b-a7e6-f2063a640615" providerId="ADAL" clId="{7A7509D6-5C08-4720-B7F8-F00EA3A7D7A6}" dt="2024-01-30T22:19:18.446" v="7680"/>
        <pc:sldMkLst>
          <pc:docMk/>
          <pc:sldMk cId="111205111" sldId="498"/>
        </pc:sldMkLst>
        <pc:spChg chg="add mod">
          <ac:chgData name="Dr. Mohammed Ghaly" userId="46a111d5-cdd6-4e8b-a7e6-f2063a640615" providerId="ADAL" clId="{7A7509D6-5C08-4720-B7F8-F00EA3A7D7A6}" dt="2024-01-30T21:28:03.709" v="6974" actId="767"/>
          <ac:spMkLst>
            <pc:docMk/>
            <pc:sldMk cId="111205111" sldId="498"/>
            <ac:spMk id="3" creationId="{A2E76BA7-87DC-4B57-6D8F-FA24198A4F71}"/>
          </ac:spMkLst>
        </pc:spChg>
        <pc:spChg chg="add del mod">
          <ac:chgData name="Dr. Mohammed Ghaly" userId="46a111d5-cdd6-4e8b-a7e6-f2063a640615" providerId="ADAL" clId="{7A7509D6-5C08-4720-B7F8-F00EA3A7D7A6}" dt="2024-01-30T21:33:04.402" v="7068" actId="478"/>
          <ac:spMkLst>
            <pc:docMk/>
            <pc:sldMk cId="111205111" sldId="498"/>
            <ac:spMk id="4" creationId="{94EE1760-2141-8152-B5AB-B41BA3D40316}"/>
          </ac:spMkLst>
        </pc:spChg>
        <pc:spChg chg="add del mod">
          <ac:chgData name="Dr. Mohammed Ghaly" userId="46a111d5-cdd6-4e8b-a7e6-f2063a640615" providerId="ADAL" clId="{7A7509D6-5C08-4720-B7F8-F00EA3A7D7A6}" dt="2024-01-30T21:39:26.296" v="7109" actId="478"/>
          <ac:spMkLst>
            <pc:docMk/>
            <pc:sldMk cId="111205111" sldId="498"/>
            <ac:spMk id="12" creationId="{412EBBC9-B9E9-3F54-E556-6EAF16E094F1}"/>
          </ac:spMkLst>
        </pc:spChg>
        <pc:spChg chg="add mod">
          <ac:chgData name="Dr. Mohammed Ghaly" userId="46a111d5-cdd6-4e8b-a7e6-f2063a640615" providerId="ADAL" clId="{7A7509D6-5C08-4720-B7F8-F00EA3A7D7A6}" dt="2024-01-30T22:19:18.446" v="7680"/>
          <ac:spMkLst>
            <pc:docMk/>
            <pc:sldMk cId="111205111" sldId="498"/>
            <ac:spMk id="14" creationId="{13B52AEB-4799-0F28-F58D-5DB9BE95776B}"/>
          </ac:spMkLst>
        </pc:spChg>
        <pc:spChg chg="add mod">
          <ac:chgData name="Dr. Mohammed Ghaly" userId="46a111d5-cdd6-4e8b-a7e6-f2063a640615" providerId="ADAL" clId="{7A7509D6-5C08-4720-B7F8-F00EA3A7D7A6}" dt="2024-01-30T22:19:18.446" v="7680"/>
          <ac:spMkLst>
            <pc:docMk/>
            <pc:sldMk cId="111205111" sldId="498"/>
            <ac:spMk id="15" creationId="{2F0A2570-9D51-A50F-98FE-B4240A478AC9}"/>
          </ac:spMkLst>
        </pc:spChg>
        <pc:spChg chg="add mod">
          <ac:chgData name="Dr. Mohammed Ghaly" userId="46a111d5-cdd6-4e8b-a7e6-f2063a640615" providerId="ADAL" clId="{7A7509D6-5C08-4720-B7F8-F00EA3A7D7A6}" dt="2024-01-30T22:19:18.446" v="7680"/>
          <ac:spMkLst>
            <pc:docMk/>
            <pc:sldMk cId="111205111" sldId="498"/>
            <ac:spMk id="16" creationId="{C96EA047-F363-B2F6-35D2-2D8CFB4B196B}"/>
          </ac:spMkLst>
        </pc:spChg>
        <pc:spChg chg="mod">
          <ac:chgData name="Dr. Mohammed Ghaly" userId="46a111d5-cdd6-4e8b-a7e6-f2063a640615" providerId="ADAL" clId="{7A7509D6-5C08-4720-B7F8-F00EA3A7D7A6}" dt="2024-01-30T22:19:18.446" v="7680"/>
          <ac:spMkLst>
            <pc:docMk/>
            <pc:sldMk cId="111205111" sldId="498"/>
            <ac:spMk id="32770" creationId="{AC385E36-73AE-BBF8-2374-2BBB98384DFC}"/>
          </ac:spMkLst>
        </pc:spChg>
        <pc:spChg chg="add del mod">
          <ac:chgData name="Dr. Mohammed Ghaly" userId="46a111d5-cdd6-4e8b-a7e6-f2063a640615" providerId="ADAL" clId="{7A7509D6-5C08-4720-B7F8-F00EA3A7D7A6}" dt="2024-01-30T21:35:40.301" v="7102" actId="26606"/>
          <ac:spMkLst>
            <pc:docMk/>
            <pc:sldMk cId="111205111" sldId="498"/>
            <ac:spMk id="32771" creationId="{8F2338F2-6963-6681-F5FC-92F59D34721A}"/>
          </ac:spMkLst>
        </pc:spChg>
        <pc:spChg chg="add del mod">
          <ac:chgData name="Dr. Mohammed Ghaly" userId="46a111d5-cdd6-4e8b-a7e6-f2063a640615" providerId="ADAL" clId="{7A7509D6-5C08-4720-B7F8-F00EA3A7D7A6}" dt="2024-01-30T21:35:52.793" v="7103" actId="478"/>
          <ac:spMkLst>
            <pc:docMk/>
            <pc:sldMk cId="111205111" sldId="498"/>
            <ac:spMk id="32774" creationId="{DCCCA804-CC4C-A232-A7A6-129450487926}"/>
          </ac:spMkLst>
        </pc:spChg>
        <pc:spChg chg="add del mod">
          <ac:chgData name="Dr. Mohammed Ghaly" userId="46a111d5-cdd6-4e8b-a7e6-f2063a640615" providerId="ADAL" clId="{7A7509D6-5C08-4720-B7F8-F00EA3A7D7A6}" dt="2024-01-30T21:33:00.621" v="7067" actId="478"/>
          <ac:spMkLst>
            <pc:docMk/>
            <pc:sldMk cId="111205111" sldId="498"/>
            <ac:spMk id="32775" creationId="{8F2338F2-6963-6681-F5FC-92F59D34721A}"/>
          </ac:spMkLst>
        </pc:spChg>
        <pc:spChg chg="add del">
          <ac:chgData name="Dr. Mohammed Ghaly" userId="46a111d5-cdd6-4e8b-a7e6-f2063a640615" providerId="ADAL" clId="{7A7509D6-5C08-4720-B7F8-F00EA3A7D7A6}" dt="2024-01-30T21:30:44.827" v="7047" actId="26606"/>
          <ac:spMkLst>
            <pc:docMk/>
            <pc:sldMk cId="111205111" sldId="498"/>
            <ac:spMk id="32777" creationId="{6D70E82A-18CD-992A-8F3C-B7AAD02EE33E}"/>
          </ac:spMkLst>
        </pc:spChg>
        <pc:spChg chg="add del">
          <ac:chgData name="Dr. Mohammed Ghaly" userId="46a111d5-cdd6-4e8b-a7e6-f2063a640615" providerId="ADAL" clId="{7A7509D6-5C08-4720-B7F8-F00EA3A7D7A6}" dt="2024-01-30T21:39:16.167" v="7106" actId="931"/>
          <ac:spMkLst>
            <pc:docMk/>
            <pc:sldMk cId="111205111" sldId="498"/>
            <ac:spMk id="32781" creationId="{6464C2D9-D879-EBE3-081F-190E17286811}"/>
          </ac:spMkLst>
        </pc:spChg>
        <pc:graphicFrameChg chg="add del">
          <ac:chgData name="Dr. Mohammed Ghaly" userId="46a111d5-cdd6-4e8b-a7e6-f2063a640615" providerId="ADAL" clId="{7A7509D6-5C08-4720-B7F8-F00EA3A7D7A6}" dt="2024-01-30T21:26:49.737" v="6966" actId="3680"/>
          <ac:graphicFrameMkLst>
            <pc:docMk/>
            <pc:sldMk cId="111205111" sldId="498"/>
            <ac:graphicFrameMk id="2" creationId="{974E95F5-10F6-FC61-D78D-9CB4BF9A5CD9}"/>
          </ac:graphicFrameMkLst>
        </pc:graphicFrameChg>
        <pc:graphicFrameChg chg="add del mod">
          <ac:chgData name="Dr. Mohammed Ghaly" userId="46a111d5-cdd6-4e8b-a7e6-f2063a640615" providerId="ADAL" clId="{7A7509D6-5C08-4720-B7F8-F00EA3A7D7A6}" dt="2024-01-30T21:30:10.925" v="7039" actId="26606"/>
          <ac:graphicFrameMkLst>
            <pc:docMk/>
            <pc:sldMk cId="111205111" sldId="498"/>
            <ac:graphicFrameMk id="32773" creationId="{090B47DD-6428-F631-EF62-4CD298532A70}"/>
          </ac:graphicFrameMkLst>
        </pc:graphicFrameChg>
        <pc:graphicFrameChg chg="add del mod modGraphic">
          <ac:chgData name="Dr. Mohammed Ghaly" userId="46a111d5-cdd6-4e8b-a7e6-f2063a640615" providerId="ADAL" clId="{7A7509D6-5C08-4720-B7F8-F00EA3A7D7A6}" dt="2024-01-30T21:39:23.721" v="7108" actId="478"/>
          <ac:graphicFrameMkLst>
            <pc:docMk/>
            <pc:sldMk cId="111205111" sldId="498"/>
            <ac:graphicFrameMk id="32776" creationId="{F1386A9C-05D6-9A02-6CC4-C440F339F6F5}"/>
          </ac:graphicFrameMkLst>
        </pc:graphicFrameChg>
        <pc:graphicFrameChg chg="add del mod">
          <ac:chgData name="Dr. Mohammed Ghaly" userId="46a111d5-cdd6-4e8b-a7e6-f2063a640615" providerId="ADAL" clId="{7A7509D6-5C08-4720-B7F8-F00EA3A7D7A6}" dt="2024-01-30T21:30:44.827" v="7047" actId="26606"/>
          <ac:graphicFrameMkLst>
            <pc:docMk/>
            <pc:sldMk cId="111205111" sldId="498"/>
            <ac:graphicFrameMk id="32778" creationId="{4F16808B-A4BC-9128-80AA-4CC335817448}"/>
          </ac:graphicFrameMkLst>
        </pc:graphicFrameChg>
        <pc:picChg chg="add mod">
          <ac:chgData name="Dr. Mohammed Ghaly" userId="46a111d5-cdd6-4e8b-a7e6-f2063a640615" providerId="ADAL" clId="{7A7509D6-5C08-4720-B7F8-F00EA3A7D7A6}" dt="2024-01-30T22:19:18.446" v="7680"/>
          <ac:picMkLst>
            <pc:docMk/>
            <pc:sldMk cId="111205111" sldId="498"/>
            <ac:picMk id="6" creationId="{AEB96E3B-C462-9D83-0F65-21A042964AEE}"/>
          </ac:picMkLst>
        </pc:picChg>
        <pc:picChg chg="add mod">
          <ac:chgData name="Dr. Mohammed Ghaly" userId="46a111d5-cdd6-4e8b-a7e6-f2063a640615" providerId="ADAL" clId="{7A7509D6-5C08-4720-B7F8-F00EA3A7D7A6}" dt="2024-01-30T22:19:18.446" v="7680"/>
          <ac:picMkLst>
            <pc:docMk/>
            <pc:sldMk cId="111205111" sldId="498"/>
            <ac:picMk id="8" creationId="{5DA4D077-C5F3-87B2-09FC-B156FF52406F}"/>
          </ac:picMkLst>
        </pc:picChg>
        <pc:picChg chg="add mod">
          <ac:chgData name="Dr. Mohammed Ghaly" userId="46a111d5-cdd6-4e8b-a7e6-f2063a640615" providerId="ADAL" clId="{7A7509D6-5C08-4720-B7F8-F00EA3A7D7A6}" dt="2024-01-30T22:19:18.446" v="7680"/>
          <ac:picMkLst>
            <pc:docMk/>
            <pc:sldMk cId="111205111" sldId="498"/>
            <ac:picMk id="10" creationId="{07B50E74-AACB-9F97-0187-0FB5C63D98D5}"/>
          </ac:picMkLst>
        </pc:picChg>
      </pc:sldChg>
      <pc:sldChg chg="modSp del mod">
        <pc:chgData name="Dr. Mohammed Ghaly" userId="46a111d5-cdd6-4e8b-a7e6-f2063a640615" providerId="ADAL" clId="{7A7509D6-5C08-4720-B7F8-F00EA3A7D7A6}" dt="2024-01-30T09:22:49.438" v="1050" actId="47"/>
        <pc:sldMkLst>
          <pc:docMk/>
          <pc:sldMk cId="1307375352" sldId="498"/>
        </pc:sldMkLst>
        <pc:spChg chg="mod">
          <ac:chgData name="Dr. Mohammed Ghaly" userId="46a111d5-cdd6-4e8b-a7e6-f2063a640615" providerId="ADAL" clId="{7A7509D6-5C08-4720-B7F8-F00EA3A7D7A6}" dt="2024-01-30T09:21:57.469" v="1048" actId="20577"/>
          <ac:spMkLst>
            <pc:docMk/>
            <pc:sldMk cId="1307375352" sldId="498"/>
            <ac:spMk id="6" creationId="{8608E329-10ED-1D71-ACF0-4C22A0DAD39E}"/>
          </ac:spMkLst>
        </pc:spChg>
      </pc:sldChg>
      <pc:sldChg chg="del">
        <pc:chgData name="Dr. Mohammed Ghaly" userId="46a111d5-cdd6-4e8b-a7e6-f2063a640615" providerId="ADAL" clId="{7A7509D6-5C08-4720-B7F8-F00EA3A7D7A6}" dt="2024-01-30T13:13:07.662" v="2414" actId="47"/>
        <pc:sldMkLst>
          <pc:docMk/>
          <pc:sldMk cId="260002364" sldId="499"/>
        </pc:sldMkLst>
      </pc:sldChg>
      <pc:sldChg chg="modSp add mod">
        <pc:chgData name="Dr. Mohammed Ghaly" userId="46a111d5-cdd6-4e8b-a7e6-f2063a640615" providerId="ADAL" clId="{7A7509D6-5C08-4720-B7F8-F00EA3A7D7A6}" dt="2024-01-30T22:18:36.886" v="7671" actId="27636"/>
        <pc:sldMkLst>
          <pc:docMk/>
          <pc:sldMk cId="1386808333" sldId="499"/>
        </pc:sldMkLst>
        <pc:spChg chg="mod">
          <ac:chgData name="Dr. Mohammed Ghaly" userId="46a111d5-cdd6-4e8b-a7e6-f2063a640615" providerId="ADAL" clId="{7A7509D6-5C08-4720-B7F8-F00EA3A7D7A6}" dt="2024-01-30T22:18:36.886" v="7671" actId="27636"/>
          <ac:spMkLst>
            <pc:docMk/>
            <pc:sldMk cId="1386808333" sldId="499"/>
            <ac:spMk id="32770" creationId="{AC385E36-73AE-BBF8-2374-2BBB98384DFC}"/>
          </ac:spMkLst>
        </pc:spChg>
        <pc:spChg chg="mod">
          <ac:chgData name="Dr. Mohammed Ghaly" userId="46a111d5-cdd6-4e8b-a7e6-f2063a640615" providerId="ADAL" clId="{7A7509D6-5C08-4720-B7F8-F00EA3A7D7A6}" dt="2024-01-30T22:17:09.544" v="7604"/>
          <ac:spMkLst>
            <pc:docMk/>
            <pc:sldMk cId="1386808333" sldId="499"/>
            <ac:spMk id="32771" creationId="{8F2338F2-6963-6681-F5FC-92F59D34721A}"/>
          </ac:spMkLst>
        </pc:spChg>
      </pc:sldChg>
      <pc:sldChg chg="addSp delSp modSp add ord">
        <pc:chgData name="Dr. Mohammed Ghaly" userId="46a111d5-cdd6-4e8b-a7e6-f2063a640615" providerId="ADAL" clId="{7A7509D6-5C08-4720-B7F8-F00EA3A7D7A6}" dt="2024-01-30T22:06:07.486" v="7403"/>
        <pc:sldMkLst>
          <pc:docMk/>
          <pc:sldMk cId="1332766804" sldId="500"/>
        </pc:sldMkLst>
        <pc:spChg chg="add del">
          <ac:chgData name="Dr. Mohammed Ghaly" userId="46a111d5-cdd6-4e8b-a7e6-f2063a640615" providerId="ADAL" clId="{7A7509D6-5C08-4720-B7F8-F00EA3A7D7A6}" dt="2024-01-30T21:51:21.254" v="7298" actId="12084"/>
          <ac:spMkLst>
            <pc:docMk/>
            <pc:sldMk cId="1332766804" sldId="500"/>
            <ac:spMk id="32771" creationId="{8F2338F2-6963-6681-F5FC-92F59D34721A}"/>
          </ac:spMkLst>
        </pc:spChg>
        <pc:graphicFrameChg chg="add mod">
          <ac:chgData name="Dr. Mohammed Ghaly" userId="46a111d5-cdd6-4e8b-a7e6-f2063a640615" providerId="ADAL" clId="{7A7509D6-5C08-4720-B7F8-F00EA3A7D7A6}" dt="2024-01-30T21:50:56.106" v="7296" actId="12084"/>
          <ac:graphicFrameMkLst>
            <pc:docMk/>
            <pc:sldMk cId="1332766804" sldId="500"/>
            <ac:graphicFrameMk id="2" creationId="{C7E3051C-3248-6579-61D4-6CBD66BE3D3B}"/>
          </ac:graphicFrameMkLst>
        </pc:graphicFrameChg>
        <pc:graphicFrameChg chg="add mod">
          <ac:chgData name="Dr. Mohammed Ghaly" userId="46a111d5-cdd6-4e8b-a7e6-f2063a640615" providerId="ADAL" clId="{7A7509D6-5C08-4720-B7F8-F00EA3A7D7A6}" dt="2024-01-30T21:51:21.254" v="7298" actId="12084"/>
          <ac:graphicFrameMkLst>
            <pc:docMk/>
            <pc:sldMk cId="1332766804" sldId="500"/>
            <ac:graphicFrameMk id="3" creationId="{A6AF29EA-5CD3-492A-9A9D-E2B7EC6F5578}"/>
          </ac:graphicFrameMkLst>
        </pc:graphicFrameChg>
      </pc:sldChg>
      <pc:sldChg chg="del">
        <pc:chgData name="Dr. Mohammed Ghaly" userId="46a111d5-cdd6-4e8b-a7e6-f2063a640615" providerId="ADAL" clId="{7A7509D6-5C08-4720-B7F8-F00EA3A7D7A6}" dt="2024-01-30T14:28:41.086" v="4125" actId="47"/>
        <pc:sldMkLst>
          <pc:docMk/>
          <pc:sldMk cId="1494479287" sldId="500"/>
        </pc:sldMkLst>
      </pc:sldChg>
      <pc:sldChg chg="new del">
        <pc:chgData name="Dr. Mohammed Ghaly" userId="46a111d5-cdd6-4e8b-a7e6-f2063a640615" providerId="ADAL" clId="{7A7509D6-5C08-4720-B7F8-F00EA3A7D7A6}" dt="2024-01-30T13:03:32.379" v="2307" actId="47"/>
        <pc:sldMkLst>
          <pc:docMk/>
          <pc:sldMk cId="2134101810" sldId="501"/>
        </pc:sldMkLst>
      </pc:sldChg>
      <pc:sldChg chg="addSp delSp modSp add mod modNotesTx">
        <pc:chgData name="Dr. Mohammed Ghaly" userId="46a111d5-cdd6-4e8b-a7e6-f2063a640615" providerId="ADAL" clId="{7A7509D6-5C08-4720-B7F8-F00EA3A7D7A6}" dt="2024-01-30T22:19:30.343" v="7681"/>
        <pc:sldMkLst>
          <pc:docMk/>
          <pc:sldMk cId="2226167458" sldId="501"/>
        </pc:sldMkLst>
        <pc:spChg chg="add del mod">
          <ac:chgData name="Dr. Mohammed Ghaly" userId="46a111d5-cdd6-4e8b-a7e6-f2063a640615" providerId="ADAL" clId="{7A7509D6-5C08-4720-B7F8-F00EA3A7D7A6}" dt="2024-01-30T21:54:35.570" v="7321" actId="12084"/>
          <ac:spMkLst>
            <pc:docMk/>
            <pc:sldMk cId="2226167458" sldId="501"/>
            <ac:spMk id="12" creationId="{7C025EDC-3CF1-B30A-D1BE-1EB5AA74BEBC}"/>
          </ac:spMkLst>
        </pc:spChg>
        <pc:spChg chg="mod">
          <ac:chgData name="Dr. Mohammed Ghaly" userId="46a111d5-cdd6-4e8b-a7e6-f2063a640615" providerId="ADAL" clId="{7A7509D6-5C08-4720-B7F8-F00EA3A7D7A6}" dt="2024-01-30T22:19:30.343" v="7681"/>
          <ac:spMkLst>
            <pc:docMk/>
            <pc:sldMk cId="2226167458" sldId="501"/>
            <ac:spMk id="14" creationId="{13B52AEB-4799-0F28-F58D-5DB9BE95776B}"/>
          </ac:spMkLst>
        </pc:spChg>
        <pc:spChg chg="add del mod">
          <ac:chgData name="Dr. Mohammed Ghaly" userId="46a111d5-cdd6-4e8b-a7e6-f2063a640615" providerId="ADAL" clId="{7A7509D6-5C08-4720-B7F8-F00EA3A7D7A6}" dt="2024-01-30T22:19:30.343" v="7681"/>
          <ac:spMkLst>
            <pc:docMk/>
            <pc:sldMk cId="2226167458" sldId="501"/>
            <ac:spMk id="15" creationId="{2F0A2570-9D51-A50F-98FE-B4240A478AC9}"/>
          </ac:spMkLst>
        </pc:spChg>
        <pc:spChg chg="del mod">
          <ac:chgData name="Dr. Mohammed Ghaly" userId="46a111d5-cdd6-4e8b-a7e6-f2063a640615" providerId="ADAL" clId="{7A7509D6-5C08-4720-B7F8-F00EA3A7D7A6}" dt="2024-01-30T21:58:37.699" v="7354" actId="478"/>
          <ac:spMkLst>
            <pc:docMk/>
            <pc:sldMk cId="2226167458" sldId="501"/>
            <ac:spMk id="16" creationId="{C96EA047-F363-B2F6-35D2-2D8CFB4B196B}"/>
          </ac:spMkLst>
        </pc:spChg>
        <pc:spChg chg="add mod">
          <ac:chgData name="Dr. Mohammed Ghaly" userId="46a111d5-cdd6-4e8b-a7e6-f2063a640615" providerId="ADAL" clId="{7A7509D6-5C08-4720-B7F8-F00EA3A7D7A6}" dt="2024-01-30T22:19:30.343" v="7681"/>
          <ac:spMkLst>
            <pc:docMk/>
            <pc:sldMk cId="2226167458" sldId="501"/>
            <ac:spMk id="17" creationId="{34E244D6-3505-E419-FEB2-D04A29A2F8D4}"/>
          </ac:spMkLst>
        </pc:spChg>
        <pc:spChg chg="add mod">
          <ac:chgData name="Dr. Mohammed Ghaly" userId="46a111d5-cdd6-4e8b-a7e6-f2063a640615" providerId="ADAL" clId="{7A7509D6-5C08-4720-B7F8-F00EA3A7D7A6}" dt="2024-01-30T22:19:30.343" v="7681"/>
          <ac:spMkLst>
            <pc:docMk/>
            <pc:sldMk cId="2226167458" sldId="501"/>
            <ac:spMk id="25" creationId="{12043F7C-0B6E-F162-6093-A4DE45D60F7B}"/>
          </ac:spMkLst>
        </pc:spChg>
        <pc:spChg chg="add mod">
          <ac:chgData name="Dr. Mohammed Ghaly" userId="46a111d5-cdd6-4e8b-a7e6-f2063a640615" providerId="ADAL" clId="{7A7509D6-5C08-4720-B7F8-F00EA3A7D7A6}" dt="2024-01-30T22:19:30.343" v="7681"/>
          <ac:spMkLst>
            <pc:docMk/>
            <pc:sldMk cId="2226167458" sldId="501"/>
            <ac:spMk id="26" creationId="{5CB318CD-EC1E-7F3E-4F5D-0C1734763548}"/>
          </ac:spMkLst>
        </pc:spChg>
        <pc:spChg chg="add mod">
          <ac:chgData name="Dr. Mohammed Ghaly" userId="46a111d5-cdd6-4e8b-a7e6-f2063a640615" providerId="ADAL" clId="{7A7509D6-5C08-4720-B7F8-F00EA3A7D7A6}" dt="2024-01-30T22:19:30.343" v="7681"/>
          <ac:spMkLst>
            <pc:docMk/>
            <pc:sldMk cId="2226167458" sldId="501"/>
            <ac:spMk id="27" creationId="{68B89281-4538-AB36-3D0E-D514A04B6526}"/>
          </ac:spMkLst>
        </pc:spChg>
        <pc:spChg chg="add mod">
          <ac:chgData name="Dr. Mohammed Ghaly" userId="46a111d5-cdd6-4e8b-a7e6-f2063a640615" providerId="ADAL" clId="{7A7509D6-5C08-4720-B7F8-F00EA3A7D7A6}" dt="2024-01-30T22:19:30.343" v="7681"/>
          <ac:spMkLst>
            <pc:docMk/>
            <pc:sldMk cId="2226167458" sldId="501"/>
            <ac:spMk id="28" creationId="{E9D0F9CA-1D29-E2DF-59EF-0237772D7B54}"/>
          </ac:spMkLst>
        </pc:spChg>
        <pc:spChg chg="add mod">
          <ac:chgData name="Dr. Mohammed Ghaly" userId="46a111d5-cdd6-4e8b-a7e6-f2063a640615" providerId="ADAL" clId="{7A7509D6-5C08-4720-B7F8-F00EA3A7D7A6}" dt="2024-01-30T22:19:30.343" v="7681"/>
          <ac:spMkLst>
            <pc:docMk/>
            <pc:sldMk cId="2226167458" sldId="501"/>
            <ac:spMk id="31" creationId="{A547CB09-DA0D-CFE0-BB4A-4AA8D18E2B95}"/>
          </ac:spMkLst>
        </pc:spChg>
        <pc:spChg chg="mod">
          <ac:chgData name="Dr. Mohammed Ghaly" userId="46a111d5-cdd6-4e8b-a7e6-f2063a640615" providerId="ADAL" clId="{7A7509D6-5C08-4720-B7F8-F00EA3A7D7A6}" dt="2024-01-30T22:19:30.343" v="7681"/>
          <ac:spMkLst>
            <pc:docMk/>
            <pc:sldMk cId="2226167458" sldId="501"/>
            <ac:spMk id="32770" creationId="{AC385E36-73AE-BBF8-2374-2BBB98384DFC}"/>
          </ac:spMkLst>
        </pc:spChg>
        <pc:graphicFrameChg chg="add del modGraphic">
          <ac:chgData name="Dr. Mohammed Ghaly" userId="46a111d5-cdd6-4e8b-a7e6-f2063a640615" providerId="ADAL" clId="{7A7509D6-5C08-4720-B7F8-F00EA3A7D7A6}" dt="2024-01-30T22:06:18.376" v="7405" actId="478"/>
          <ac:graphicFrameMkLst>
            <pc:docMk/>
            <pc:sldMk cId="2226167458" sldId="501"/>
            <ac:graphicFrameMk id="5" creationId="{25981D72-EB3D-B4DC-E9E6-E033B022CDB2}"/>
          </ac:graphicFrameMkLst>
        </pc:graphicFrameChg>
        <pc:graphicFrameChg chg="add mod">
          <ac:chgData name="Dr. Mohammed Ghaly" userId="46a111d5-cdd6-4e8b-a7e6-f2063a640615" providerId="ADAL" clId="{7A7509D6-5C08-4720-B7F8-F00EA3A7D7A6}" dt="2024-01-30T21:50:32.191" v="7293" actId="12084"/>
          <ac:graphicFrameMkLst>
            <pc:docMk/>
            <pc:sldMk cId="2226167458" sldId="501"/>
            <ac:graphicFrameMk id="11" creationId="{F512E810-6C64-0641-CBF6-7306A85CF3BB}"/>
          </ac:graphicFrameMkLst>
        </pc:graphicFrameChg>
        <pc:graphicFrameChg chg="add mod">
          <ac:chgData name="Dr. Mohammed Ghaly" userId="46a111d5-cdd6-4e8b-a7e6-f2063a640615" providerId="ADAL" clId="{7A7509D6-5C08-4720-B7F8-F00EA3A7D7A6}" dt="2024-01-30T22:19:30.343" v="7681"/>
          <ac:graphicFrameMkLst>
            <pc:docMk/>
            <pc:sldMk cId="2226167458" sldId="501"/>
            <ac:graphicFrameMk id="13" creationId="{92A409DA-55D6-1F74-8368-67EAD8028023}"/>
          </ac:graphicFrameMkLst>
        </pc:graphicFrameChg>
        <pc:picChg chg="add mod">
          <ac:chgData name="Dr. Mohammed Ghaly" userId="46a111d5-cdd6-4e8b-a7e6-f2063a640615" providerId="ADAL" clId="{7A7509D6-5C08-4720-B7F8-F00EA3A7D7A6}" dt="2024-01-30T22:19:30.343" v="7681"/>
          <ac:picMkLst>
            <pc:docMk/>
            <pc:sldMk cId="2226167458" sldId="501"/>
            <ac:picMk id="3" creationId="{B33732CF-F39B-6BEC-5736-97DC4BDCFEF3}"/>
          </ac:picMkLst>
        </pc:picChg>
        <pc:picChg chg="add del mod">
          <ac:chgData name="Dr. Mohammed Ghaly" userId="46a111d5-cdd6-4e8b-a7e6-f2063a640615" providerId="ADAL" clId="{7A7509D6-5C08-4720-B7F8-F00EA3A7D7A6}" dt="2024-01-30T21:46:52.249" v="7228" actId="21"/>
          <ac:picMkLst>
            <pc:docMk/>
            <pc:sldMk cId="2226167458" sldId="501"/>
            <ac:picMk id="3" creationId="{C2C54EE9-2AC2-A172-7480-74A5569CEF17}"/>
          </ac:picMkLst>
        </pc:picChg>
        <pc:picChg chg="add del mod">
          <ac:chgData name="Dr. Mohammed Ghaly" userId="46a111d5-cdd6-4e8b-a7e6-f2063a640615" providerId="ADAL" clId="{7A7509D6-5C08-4720-B7F8-F00EA3A7D7A6}" dt="2024-01-30T21:46:52.249" v="7228" actId="21"/>
          <ac:picMkLst>
            <pc:docMk/>
            <pc:sldMk cId="2226167458" sldId="501"/>
            <ac:picMk id="5" creationId="{98958F30-1B75-1D6D-AFA8-CA9DBDEC654C}"/>
          </ac:picMkLst>
        </pc:picChg>
        <pc:picChg chg="mod">
          <ac:chgData name="Dr. Mohammed Ghaly" userId="46a111d5-cdd6-4e8b-a7e6-f2063a640615" providerId="ADAL" clId="{7A7509D6-5C08-4720-B7F8-F00EA3A7D7A6}" dt="2024-01-30T22:19:30.343" v="7681"/>
          <ac:picMkLst>
            <pc:docMk/>
            <pc:sldMk cId="2226167458" sldId="501"/>
            <ac:picMk id="6" creationId="{AEB96E3B-C462-9D83-0F65-21A042964AEE}"/>
          </ac:picMkLst>
        </pc:picChg>
        <pc:picChg chg="add del mod">
          <ac:chgData name="Dr. Mohammed Ghaly" userId="46a111d5-cdd6-4e8b-a7e6-f2063a640615" providerId="ADAL" clId="{7A7509D6-5C08-4720-B7F8-F00EA3A7D7A6}" dt="2024-01-30T22:08:10.107" v="7414" actId="478"/>
          <ac:picMkLst>
            <pc:docMk/>
            <pc:sldMk cId="2226167458" sldId="501"/>
            <ac:picMk id="8" creationId="{2604BC77-492F-F223-E7F6-57B3CF8C3463}"/>
          </ac:picMkLst>
        </pc:picChg>
        <pc:picChg chg="del">
          <ac:chgData name="Dr. Mohammed Ghaly" userId="46a111d5-cdd6-4e8b-a7e6-f2063a640615" providerId="ADAL" clId="{7A7509D6-5C08-4720-B7F8-F00EA3A7D7A6}" dt="2024-01-30T21:47:29.571" v="7230" actId="478"/>
          <ac:picMkLst>
            <pc:docMk/>
            <pc:sldMk cId="2226167458" sldId="501"/>
            <ac:picMk id="8" creationId="{5DA4D077-C5F3-87B2-09FC-B156FF52406F}"/>
          </ac:picMkLst>
        </pc:picChg>
        <pc:picChg chg="add mod">
          <ac:chgData name="Dr. Mohammed Ghaly" userId="46a111d5-cdd6-4e8b-a7e6-f2063a640615" providerId="ADAL" clId="{7A7509D6-5C08-4720-B7F8-F00EA3A7D7A6}" dt="2024-01-30T22:19:30.343" v="7681"/>
          <ac:picMkLst>
            <pc:docMk/>
            <pc:sldMk cId="2226167458" sldId="501"/>
            <ac:picMk id="9" creationId="{0D7EB113-FFD0-7EEF-726C-9C7DF92CA08A}"/>
          </ac:picMkLst>
        </pc:picChg>
        <pc:picChg chg="mod">
          <ac:chgData name="Dr. Mohammed Ghaly" userId="46a111d5-cdd6-4e8b-a7e6-f2063a640615" providerId="ADAL" clId="{7A7509D6-5C08-4720-B7F8-F00EA3A7D7A6}" dt="2024-01-30T22:19:30.343" v="7681"/>
          <ac:picMkLst>
            <pc:docMk/>
            <pc:sldMk cId="2226167458" sldId="501"/>
            <ac:picMk id="10" creationId="{07B50E74-AACB-9F97-0187-0FB5C63D98D5}"/>
          </ac:picMkLst>
        </pc:picChg>
        <pc:picChg chg="add del mod">
          <ac:chgData name="Dr. Mohammed Ghaly" userId="46a111d5-cdd6-4e8b-a7e6-f2063a640615" providerId="ADAL" clId="{7A7509D6-5C08-4720-B7F8-F00EA3A7D7A6}" dt="2024-01-30T22:08:10.107" v="7414" actId="478"/>
          <ac:picMkLst>
            <pc:docMk/>
            <pc:sldMk cId="2226167458" sldId="501"/>
            <ac:picMk id="12" creationId="{3F8E075E-F53B-49BF-227B-C710EE86F9D3}"/>
          </ac:picMkLst>
        </pc:picChg>
        <pc:picChg chg="add del mod">
          <ac:chgData name="Dr. Mohammed Ghaly" userId="46a111d5-cdd6-4e8b-a7e6-f2063a640615" providerId="ADAL" clId="{7A7509D6-5C08-4720-B7F8-F00EA3A7D7A6}" dt="2024-01-30T22:08:10.107" v="7414" actId="478"/>
          <ac:picMkLst>
            <pc:docMk/>
            <pc:sldMk cId="2226167458" sldId="501"/>
            <ac:picMk id="18" creationId="{67958E36-D579-5F17-7FD7-0B8B3AB3352A}"/>
          </ac:picMkLst>
        </pc:picChg>
        <pc:picChg chg="add mod">
          <ac:chgData name="Dr. Mohammed Ghaly" userId="46a111d5-cdd6-4e8b-a7e6-f2063a640615" providerId="ADAL" clId="{7A7509D6-5C08-4720-B7F8-F00EA3A7D7A6}" dt="2024-01-30T22:19:30.343" v="7681"/>
          <ac:picMkLst>
            <pc:docMk/>
            <pc:sldMk cId="2226167458" sldId="501"/>
            <ac:picMk id="20" creationId="{3B491499-DE1A-CC6E-7F68-C33599F06390}"/>
          </ac:picMkLst>
        </pc:picChg>
        <pc:picChg chg="add mod">
          <ac:chgData name="Dr. Mohammed Ghaly" userId="46a111d5-cdd6-4e8b-a7e6-f2063a640615" providerId="ADAL" clId="{7A7509D6-5C08-4720-B7F8-F00EA3A7D7A6}" dt="2024-01-30T22:19:30.343" v="7681"/>
          <ac:picMkLst>
            <pc:docMk/>
            <pc:sldMk cId="2226167458" sldId="501"/>
            <ac:picMk id="22" creationId="{4D60B4F2-95BC-5E34-9F5F-ACA257741A38}"/>
          </ac:picMkLst>
        </pc:picChg>
        <pc:picChg chg="add mod">
          <ac:chgData name="Dr. Mohammed Ghaly" userId="46a111d5-cdd6-4e8b-a7e6-f2063a640615" providerId="ADAL" clId="{7A7509D6-5C08-4720-B7F8-F00EA3A7D7A6}" dt="2024-01-30T22:19:30.343" v="7681"/>
          <ac:picMkLst>
            <pc:docMk/>
            <pc:sldMk cId="2226167458" sldId="501"/>
            <ac:picMk id="24" creationId="{9A3FCCB3-5D1D-956C-19A6-3FDDF7FDE4CE}"/>
          </ac:picMkLst>
        </pc:picChg>
        <pc:picChg chg="add mod">
          <ac:chgData name="Dr. Mohammed Ghaly" userId="46a111d5-cdd6-4e8b-a7e6-f2063a640615" providerId="ADAL" clId="{7A7509D6-5C08-4720-B7F8-F00EA3A7D7A6}" dt="2024-01-30T22:19:30.343" v="7681"/>
          <ac:picMkLst>
            <pc:docMk/>
            <pc:sldMk cId="2226167458" sldId="501"/>
            <ac:picMk id="30" creationId="{77ACC3CC-6640-A73C-6B37-A9DE3B456F4C}"/>
          </ac:picMkLst>
        </pc:picChg>
      </pc:sldChg>
      <pc:sldMasterChg chg="delSldLayout">
        <pc:chgData name="Dr. Mohammed Ghaly" userId="46a111d5-cdd6-4e8b-a7e6-f2063a640615" providerId="ADAL" clId="{7A7509D6-5C08-4720-B7F8-F00EA3A7D7A6}" dt="2024-01-30T14:28:41.086" v="4125" actId="47"/>
        <pc:sldMasterMkLst>
          <pc:docMk/>
          <pc:sldMasterMk cId="0" sldId="2147483713"/>
        </pc:sldMasterMkLst>
        <pc:sldLayoutChg chg="del">
          <pc:chgData name="Dr. Mohammed Ghaly" userId="46a111d5-cdd6-4e8b-a7e6-f2063a640615" providerId="ADAL" clId="{7A7509D6-5C08-4720-B7F8-F00EA3A7D7A6}" dt="2024-01-30T14:28:41.086" v="4125" actId="47"/>
          <pc:sldLayoutMkLst>
            <pc:docMk/>
            <pc:sldMasterMk cId="0" sldId="2147483713"/>
            <pc:sldLayoutMk cId="3979916816" sldId="2147484433"/>
          </pc:sldLayoutMkLst>
        </pc:sldLayoutChg>
      </pc:sldMasterChg>
    </pc:docChg>
  </pc:docChgLst>
  <pc:docChgLst>
    <pc:chgData name="Dr. Mohammed Ghaly" userId="46a111d5-cdd6-4e8b-a7e6-f2063a640615" providerId="ADAL" clId="{6E615F39-5211-4535-8F45-B1651513A49A}"/>
    <pc:docChg chg="undo custSel addSld delSld modSld sldOrd">
      <pc:chgData name="Dr. Mohammed Ghaly" userId="46a111d5-cdd6-4e8b-a7e6-f2063a640615" providerId="ADAL" clId="{6E615F39-5211-4535-8F45-B1651513A49A}" dt="2023-10-23T12:56:37.195" v="160" actId="20577"/>
      <pc:docMkLst>
        <pc:docMk/>
      </pc:docMkLst>
      <pc:sldChg chg="modSp mod">
        <pc:chgData name="Dr. Mohammed Ghaly" userId="46a111d5-cdd6-4e8b-a7e6-f2063a640615" providerId="ADAL" clId="{6E615F39-5211-4535-8F45-B1651513A49A}" dt="2023-10-23T10:32:48.213" v="49" actId="2711"/>
        <pc:sldMkLst>
          <pc:docMk/>
          <pc:sldMk cId="0" sldId="256"/>
        </pc:sldMkLst>
        <pc:spChg chg="mod">
          <ac:chgData name="Dr. Mohammed Ghaly" userId="46a111d5-cdd6-4e8b-a7e6-f2063a640615" providerId="ADAL" clId="{6E615F39-5211-4535-8F45-B1651513A49A}" dt="2023-10-23T10:32:48.213" v="49" actId="2711"/>
          <ac:spMkLst>
            <pc:docMk/>
            <pc:sldMk cId="0" sldId="256"/>
            <ac:spMk id="6147" creationId="{78429435-83EB-39BF-82A1-BE78E81AD6F3}"/>
          </ac:spMkLst>
        </pc:spChg>
      </pc:sldChg>
      <pc:sldChg chg="addSp delSp modSp mod modClrScheme chgLayout modNotesTx">
        <pc:chgData name="Dr. Mohammed Ghaly" userId="46a111d5-cdd6-4e8b-a7e6-f2063a640615" providerId="ADAL" clId="{6E615F39-5211-4535-8F45-B1651513A49A}" dt="2023-10-23T10:35:17.571" v="91" actId="20577"/>
        <pc:sldMkLst>
          <pc:docMk/>
          <pc:sldMk cId="0" sldId="431"/>
        </pc:sldMkLst>
        <pc:spChg chg="mod">
          <ac:chgData name="Dr. Mohammed Ghaly" userId="46a111d5-cdd6-4e8b-a7e6-f2063a640615" providerId="ADAL" clId="{6E615F39-5211-4535-8F45-B1651513A49A}" dt="2023-10-23T10:33:08.621" v="51" actId="2711"/>
          <ac:spMkLst>
            <pc:docMk/>
            <pc:sldMk cId="0" sldId="431"/>
            <ac:spMk id="7170" creationId="{51CF119D-3785-4C26-DB22-B3FBFE565C49}"/>
          </ac:spMkLst>
        </pc:spChg>
        <pc:spChg chg="del">
          <ac:chgData name="Dr. Mohammed Ghaly" userId="46a111d5-cdd6-4e8b-a7e6-f2063a640615" providerId="ADAL" clId="{6E615F39-5211-4535-8F45-B1651513A49A}" dt="2023-10-23T10:30:43.732" v="0" actId="26606"/>
          <ac:spMkLst>
            <pc:docMk/>
            <pc:sldMk cId="0" sldId="431"/>
            <ac:spMk id="7171" creationId="{7CB8D572-7194-6C8F-DBAD-37C2846554AD}"/>
          </ac:spMkLst>
        </pc:spChg>
        <pc:spChg chg="add del mod">
          <ac:chgData name="Dr. Mohammed Ghaly" userId="46a111d5-cdd6-4e8b-a7e6-f2063a640615" providerId="ADAL" clId="{6E615F39-5211-4535-8F45-B1651513A49A}" dt="2023-10-23T10:30:48.283" v="1" actId="478"/>
          <ac:spMkLst>
            <pc:docMk/>
            <pc:sldMk cId="0" sldId="431"/>
            <ac:spMk id="7177" creationId="{DA639517-EFF4-2159-0A77-237D32DF7F97}"/>
          </ac:spMkLst>
        </pc:spChg>
        <pc:graphicFrameChg chg="add mod modGraphic">
          <ac:chgData name="Dr. Mohammed Ghaly" userId="46a111d5-cdd6-4e8b-a7e6-f2063a640615" providerId="ADAL" clId="{6E615F39-5211-4535-8F45-B1651513A49A}" dt="2023-10-23T10:35:17.571" v="91" actId="20577"/>
          <ac:graphicFrameMkLst>
            <pc:docMk/>
            <pc:sldMk cId="0" sldId="431"/>
            <ac:graphicFrameMk id="7173" creationId="{B8613311-A56F-83D6-8D74-52AFA2E0276B}"/>
          </ac:graphicFrameMkLst>
        </pc:graphicFrameChg>
      </pc:sldChg>
      <pc:sldChg chg="del">
        <pc:chgData name="Dr. Mohammed Ghaly" userId="46a111d5-cdd6-4e8b-a7e6-f2063a640615" providerId="ADAL" clId="{6E615F39-5211-4535-8F45-B1651513A49A}" dt="2023-10-23T10:37:48.769" v="141" actId="47"/>
        <pc:sldMkLst>
          <pc:docMk/>
          <pc:sldMk cId="0" sldId="470"/>
        </pc:sldMkLst>
      </pc:sldChg>
      <pc:sldChg chg="add del">
        <pc:chgData name="Dr. Mohammed Ghaly" userId="46a111d5-cdd6-4e8b-a7e6-f2063a640615" providerId="ADAL" clId="{6E615F39-5211-4535-8F45-B1651513A49A}" dt="2023-10-23T10:36:57.894" v="132" actId="2696"/>
        <pc:sldMkLst>
          <pc:docMk/>
          <pc:sldMk cId="1923158618" sldId="471"/>
        </pc:sldMkLst>
      </pc:sldChg>
      <pc:sldChg chg="add del">
        <pc:chgData name="Dr. Mohammed Ghaly" userId="46a111d5-cdd6-4e8b-a7e6-f2063a640615" providerId="ADAL" clId="{6E615F39-5211-4535-8F45-B1651513A49A}" dt="2023-10-23T10:37:29.979" v="138" actId="2696"/>
        <pc:sldMkLst>
          <pc:docMk/>
          <pc:sldMk cId="2700979182" sldId="471"/>
        </pc:sldMkLst>
      </pc:sldChg>
      <pc:sldChg chg="del">
        <pc:chgData name="Dr. Mohammed Ghaly" userId="46a111d5-cdd6-4e8b-a7e6-f2063a640615" providerId="ADAL" clId="{6E615F39-5211-4535-8F45-B1651513A49A}" dt="2023-10-23T10:36:41.800" v="130" actId="2696"/>
        <pc:sldMkLst>
          <pc:docMk/>
          <pc:sldMk cId="3245731895" sldId="471"/>
        </pc:sldMkLst>
      </pc:sldChg>
      <pc:sldChg chg="del">
        <pc:chgData name="Dr. Mohammed Ghaly" userId="46a111d5-cdd6-4e8b-a7e6-f2063a640615" providerId="ADAL" clId="{6E615F39-5211-4535-8F45-B1651513A49A}" dt="2023-10-23T10:37:48.471" v="140" actId="47"/>
        <pc:sldMkLst>
          <pc:docMk/>
          <pc:sldMk cId="0" sldId="472"/>
        </pc:sldMkLst>
      </pc:sldChg>
      <pc:sldChg chg="modSp mod">
        <pc:chgData name="Dr. Mohammed Ghaly" userId="46a111d5-cdd6-4e8b-a7e6-f2063a640615" providerId="ADAL" clId="{6E615F39-5211-4535-8F45-B1651513A49A}" dt="2023-10-23T10:35:51.212" v="96" actId="20577"/>
        <pc:sldMkLst>
          <pc:docMk/>
          <pc:sldMk cId="0" sldId="476"/>
        </pc:sldMkLst>
        <pc:spChg chg="mod">
          <ac:chgData name="Dr. Mohammed Ghaly" userId="46a111d5-cdd6-4e8b-a7e6-f2063a640615" providerId="ADAL" clId="{6E615F39-5211-4535-8F45-B1651513A49A}" dt="2023-10-23T10:35:51.212" v="96" actId="20577"/>
          <ac:spMkLst>
            <pc:docMk/>
            <pc:sldMk cId="0" sldId="476"/>
            <ac:spMk id="6" creationId="{8608E329-10ED-1D71-ACF0-4C22A0DAD39E}"/>
          </ac:spMkLst>
        </pc:spChg>
      </pc:sldChg>
      <pc:sldChg chg="del">
        <pc:chgData name="Dr. Mohammed Ghaly" userId="46a111d5-cdd6-4e8b-a7e6-f2063a640615" providerId="ADAL" clId="{6E615F39-5211-4535-8F45-B1651513A49A}" dt="2023-10-23T10:37:51.861" v="142" actId="47"/>
        <pc:sldMkLst>
          <pc:docMk/>
          <pc:sldMk cId="0" sldId="477"/>
        </pc:sldMkLst>
      </pc:sldChg>
      <pc:sldChg chg="modSp mod">
        <pc:chgData name="Dr. Mohammed Ghaly" userId="46a111d5-cdd6-4e8b-a7e6-f2063a640615" providerId="ADAL" clId="{6E615F39-5211-4535-8F45-B1651513A49A}" dt="2023-10-23T12:54:41.463" v="145" actId="20577"/>
        <pc:sldMkLst>
          <pc:docMk/>
          <pc:sldMk cId="0" sldId="478"/>
        </pc:sldMkLst>
        <pc:spChg chg="mod">
          <ac:chgData name="Dr. Mohammed Ghaly" userId="46a111d5-cdd6-4e8b-a7e6-f2063a640615" providerId="ADAL" clId="{6E615F39-5211-4535-8F45-B1651513A49A}" dt="2023-10-23T12:54:41.463" v="145" actId="20577"/>
          <ac:spMkLst>
            <pc:docMk/>
            <pc:sldMk cId="0" sldId="478"/>
            <ac:spMk id="12291" creationId="{02D33200-7CB4-5EAF-1481-F26E1B96E532}"/>
          </ac:spMkLst>
        </pc:spChg>
      </pc:sldChg>
      <pc:sldChg chg="modSp mod">
        <pc:chgData name="Dr. Mohammed Ghaly" userId="46a111d5-cdd6-4e8b-a7e6-f2063a640615" providerId="ADAL" clId="{6E615F39-5211-4535-8F45-B1651513A49A}" dt="2023-10-23T12:55:34.296" v="150" actId="20577"/>
        <pc:sldMkLst>
          <pc:docMk/>
          <pc:sldMk cId="0" sldId="479"/>
        </pc:sldMkLst>
        <pc:spChg chg="mod">
          <ac:chgData name="Dr. Mohammed Ghaly" userId="46a111d5-cdd6-4e8b-a7e6-f2063a640615" providerId="ADAL" clId="{6E615F39-5211-4535-8F45-B1651513A49A}" dt="2023-10-23T12:55:34.296" v="150" actId="20577"/>
          <ac:spMkLst>
            <pc:docMk/>
            <pc:sldMk cId="0" sldId="479"/>
            <ac:spMk id="14339" creationId="{15636741-4B34-E8E3-CEBB-9D5895F0C02A}"/>
          </ac:spMkLst>
        </pc:spChg>
      </pc:sldChg>
      <pc:sldChg chg="modSp mod">
        <pc:chgData name="Dr. Mohammed Ghaly" userId="46a111d5-cdd6-4e8b-a7e6-f2063a640615" providerId="ADAL" clId="{6E615F39-5211-4535-8F45-B1651513A49A}" dt="2023-10-23T12:55:51.538" v="153" actId="20577"/>
        <pc:sldMkLst>
          <pc:docMk/>
          <pc:sldMk cId="0" sldId="480"/>
        </pc:sldMkLst>
        <pc:spChg chg="mod">
          <ac:chgData name="Dr. Mohammed Ghaly" userId="46a111d5-cdd6-4e8b-a7e6-f2063a640615" providerId="ADAL" clId="{6E615F39-5211-4535-8F45-B1651513A49A}" dt="2023-10-23T12:55:51.538" v="153" actId="20577"/>
          <ac:spMkLst>
            <pc:docMk/>
            <pc:sldMk cId="0" sldId="480"/>
            <ac:spMk id="16387" creationId="{F5243146-CC57-D8FD-C51E-F6ED074EB189}"/>
          </ac:spMkLst>
        </pc:spChg>
      </pc:sldChg>
      <pc:sldChg chg="modSp mod">
        <pc:chgData name="Dr. Mohammed Ghaly" userId="46a111d5-cdd6-4e8b-a7e6-f2063a640615" providerId="ADAL" clId="{6E615F39-5211-4535-8F45-B1651513A49A}" dt="2023-10-23T12:56:37.195" v="160" actId="20577"/>
        <pc:sldMkLst>
          <pc:docMk/>
          <pc:sldMk cId="0" sldId="481"/>
        </pc:sldMkLst>
        <pc:spChg chg="mod">
          <ac:chgData name="Dr. Mohammed Ghaly" userId="46a111d5-cdd6-4e8b-a7e6-f2063a640615" providerId="ADAL" clId="{6E615F39-5211-4535-8F45-B1651513A49A}" dt="2023-10-23T12:56:37.195" v="160" actId="20577"/>
          <ac:spMkLst>
            <pc:docMk/>
            <pc:sldMk cId="0" sldId="481"/>
            <ac:spMk id="18435" creationId="{0EEB5F70-7447-DFCB-6393-A47F07C4D28B}"/>
          </ac:spMkLst>
        </pc:spChg>
      </pc:sldChg>
      <pc:sldChg chg="add ord">
        <pc:chgData name="Dr. Mohammed Ghaly" userId="46a111d5-cdd6-4e8b-a7e6-f2063a640615" providerId="ADAL" clId="{6E615F39-5211-4535-8F45-B1651513A49A}" dt="2023-10-23T12:55:14.716" v="148" actId="20578"/>
        <pc:sldMkLst>
          <pc:docMk/>
          <pc:sldMk cId="1575294476" sldId="497"/>
        </pc:sldMkLst>
      </pc:sldChg>
      <pc:sldChg chg="del">
        <pc:chgData name="Dr. Mohammed Ghaly" userId="46a111d5-cdd6-4e8b-a7e6-f2063a640615" providerId="ADAL" clId="{6E615F39-5211-4535-8F45-B1651513A49A}" dt="2023-10-23T10:37:19.923" v="136" actId="2696"/>
        <pc:sldMkLst>
          <pc:docMk/>
          <pc:sldMk cId="2151765716" sldId="497"/>
        </pc:sldMkLst>
      </pc:sldChg>
      <pc:sldChg chg="add">
        <pc:chgData name="Dr. Mohammed Ghaly" userId="46a111d5-cdd6-4e8b-a7e6-f2063a640615" providerId="ADAL" clId="{6E615F39-5211-4535-8F45-B1651513A49A}" dt="2023-10-23T10:36:44.479" v="131"/>
        <pc:sldMkLst>
          <pc:docMk/>
          <pc:sldMk cId="1307375352" sldId="498"/>
        </pc:sldMkLst>
      </pc:sldChg>
      <pc:sldChg chg="modSp add del mod">
        <pc:chgData name="Dr. Mohammed Ghaly" userId="46a111d5-cdd6-4e8b-a7e6-f2063a640615" providerId="ADAL" clId="{6E615F39-5211-4535-8F45-B1651513A49A}" dt="2023-10-23T10:36:41.800" v="130" actId="2696"/>
        <pc:sldMkLst>
          <pc:docMk/>
          <pc:sldMk cId="2337351424" sldId="498"/>
        </pc:sldMkLst>
        <pc:spChg chg="mod">
          <ac:chgData name="Dr. Mohammed Ghaly" userId="46a111d5-cdd6-4e8b-a7e6-f2063a640615" providerId="ADAL" clId="{6E615F39-5211-4535-8F45-B1651513A49A}" dt="2023-10-23T10:36:06.301" v="105" actId="6549"/>
          <ac:spMkLst>
            <pc:docMk/>
            <pc:sldMk cId="2337351424" sldId="498"/>
            <ac:spMk id="6" creationId="{8608E329-10ED-1D71-ACF0-4C22A0DAD39E}"/>
          </ac:spMkLst>
        </pc:spChg>
      </pc:sldChg>
      <pc:sldChg chg="add">
        <pc:chgData name="Dr. Mohammed Ghaly" userId="46a111d5-cdd6-4e8b-a7e6-f2063a640615" providerId="ADAL" clId="{6E615F39-5211-4535-8F45-B1651513A49A}" dt="2023-10-23T10:37:03.095" v="133"/>
        <pc:sldMkLst>
          <pc:docMk/>
          <pc:sldMk cId="260002364" sldId="499"/>
        </pc:sldMkLst>
      </pc:sldChg>
      <pc:sldChg chg="add del">
        <pc:chgData name="Dr. Mohammed Ghaly" userId="46a111d5-cdd6-4e8b-a7e6-f2063a640615" providerId="ADAL" clId="{6E615F39-5211-4535-8F45-B1651513A49A}" dt="2023-10-23T10:36:57.894" v="132" actId="2696"/>
        <pc:sldMkLst>
          <pc:docMk/>
          <pc:sldMk cId="949990669" sldId="499"/>
        </pc:sldMkLst>
      </pc:sldChg>
      <pc:sldChg chg="modSp add del mod">
        <pc:chgData name="Dr. Mohammed Ghaly" userId="46a111d5-cdd6-4e8b-a7e6-f2063a640615" providerId="ADAL" clId="{6E615F39-5211-4535-8F45-B1651513A49A}" dt="2023-10-23T10:36:41.800" v="130" actId="2696"/>
        <pc:sldMkLst>
          <pc:docMk/>
          <pc:sldMk cId="950656109" sldId="499"/>
        </pc:sldMkLst>
        <pc:spChg chg="mod">
          <ac:chgData name="Dr. Mohammed Ghaly" userId="46a111d5-cdd6-4e8b-a7e6-f2063a640615" providerId="ADAL" clId="{6E615F39-5211-4535-8F45-B1651513A49A}" dt="2023-10-23T10:36:17.492" v="116" actId="20577"/>
          <ac:spMkLst>
            <pc:docMk/>
            <pc:sldMk cId="950656109" sldId="499"/>
            <ac:spMk id="6" creationId="{8608E329-10ED-1D71-ACF0-4C22A0DAD39E}"/>
          </ac:spMkLst>
        </pc:spChg>
      </pc:sldChg>
      <pc:sldChg chg="add del">
        <pc:chgData name="Dr. Mohammed Ghaly" userId="46a111d5-cdd6-4e8b-a7e6-f2063a640615" providerId="ADAL" clId="{6E615F39-5211-4535-8F45-B1651513A49A}" dt="2023-10-23T10:37:06.197" v="134" actId="2696"/>
        <pc:sldMkLst>
          <pc:docMk/>
          <pc:sldMk cId="208352556" sldId="500"/>
        </pc:sldMkLst>
      </pc:sldChg>
      <pc:sldChg chg="modSp add del mod">
        <pc:chgData name="Dr. Mohammed Ghaly" userId="46a111d5-cdd6-4e8b-a7e6-f2063a640615" providerId="ADAL" clId="{6E615F39-5211-4535-8F45-B1651513A49A}" dt="2023-10-23T10:36:41.800" v="130" actId="2696"/>
        <pc:sldMkLst>
          <pc:docMk/>
          <pc:sldMk cId="972840490" sldId="500"/>
        </pc:sldMkLst>
        <pc:spChg chg="mod">
          <ac:chgData name="Dr. Mohammed Ghaly" userId="46a111d5-cdd6-4e8b-a7e6-f2063a640615" providerId="ADAL" clId="{6E615F39-5211-4535-8F45-B1651513A49A}" dt="2023-10-23T10:36:28.444" v="129" actId="20577"/>
          <ac:spMkLst>
            <pc:docMk/>
            <pc:sldMk cId="972840490" sldId="500"/>
            <ac:spMk id="6" creationId="{8608E329-10ED-1D71-ACF0-4C22A0DAD39E}"/>
          </ac:spMkLst>
        </pc:spChg>
      </pc:sldChg>
      <pc:sldChg chg="add del">
        <pc:chgData name="Dr. Mohammed Ghaly" userId="46a111d5-cdd6-4e8b-a7e6-f2063a640615" providerId="ADAL" clId="{6E615F39-5211-4535-8F45-B1651513A49A}" dt="2023-10-23T10:36:57.894" v="132" actId="2696"/>
        <pc:sldMkLst>
          <pc:docMk/>
          <pc:sldMk cId="1244376355" sldId="500"/>
        </pc:sldMkLst>
      </pc:sldChg>
      <pc:sldChg chg="add">
        <pc:chgData name="Dr. Mohammed Ghaly" userId="46a111d5-cdd6-4e8b-a7e6-f2063a640615" providerId="ADAL" clId="{6E615F39-5211-4535-8F45-B1651513A49A}" dt="2023-10-23T10:41:39.395" v="144"/>
        <pc:sldMkLst>
          <pc:docMk/>
          <pc:sldMk cId="1494479287" sldId="500"/>
        </pc:sldMkLst>
      </pc:sldChg>
      <pc:sldChg chg="add del">
        <pc:chgData name="Dr. Mohammed Ghaly" userId="46a111d5-cdd6-4e8b-a7e6-f2063a640615" providerId="ADAL" clId="{6E615F39-5211-4535-8F45-B1651513A49A}" dt="2023-10-23T10:41:37.108" v="143" actId="2696"/>
        <pc:sldMkLst>
          <pc:docMk/>
          <pc:sldMk cId="2658858352" sldId="500"/>
        </pc:sldMkLst>
      </pc:sldChg>
    </pc:docChg>
  </pc:docChgLst>
</pc:chgInfo>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8608811D-59F6-4966-A2A0-D0A850861C6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E64AC61-A97F-46DB-9F9A-6935FC20B7D6}" type="parTrans" cxnId="{735ED1DA-064A-4E18-8AA8-C4C748D4FC30}">
      <dgm:prSet/>
      <dgm:spPr/>
      <dgm:t>
        <a:bodyPr/>
        <a:lstStyle/>
        <a:p>
          <a:endParaRPr lang="en-US"/>
        </a:p>
      </dgm:t>
    </dgm:pt>
    <dgm:pt modelId="{F7797A09-41BB-4D46-836F-BF5474E435CE}">
      <dgm:prSet custT="1"/>
      <dgm:spPr/>
      <dgm:t>
        <a:bodyPr/>
        <a:lstStyle/>
        <a:p>
          <a:pPr algn="r" rtl="1"/>
          <a:r>
            <a:rPr lang="ar-SA" sz="2200" b="1">
              <a:latin typeface="Calibri" panose="020f0502020204030204" pitchFamily="34" charset="0"/>
              <a:ea typeface="Calibri" panose="020f0502020204030204" pitchFamily="34" charset="0"/>
              <a:cs typeface="Calibri" panose="020f0502020204030204" pitchFamily="34" charset="0"/>
            </a:rPr>
            <a:t>تحديد المفاهيم</a:t>
          </a:r>
          <a:endParaRPr lang="en-US" sz="2200" b="1">
            <a:latin typeface="Calibri" panose="020f0502020204030204" pitchFamily="34" charset="0"/>
            <a:ea typeface="Calibri" panose="020f0502020204030204" pitchFamily="34" charset="0"/>
            <a:cs typeface="Calibri" panose="020f0502020204030204" pitchFamily="34" charset="0"/>
          </a:endParaRPr>
        </a:p>
      </dgm:t>
    </dgm:pt>
    <dgm:pt modelId="{204BD713-1C13-43E8-93A1-3BD0CC4043B3}" type="parTrans" cxnId="{BFC490CA-BF95-40B9-8096-65F82E03AA61}">
      <dgm:prSet/>
      <dgm:spPr/>
      <dgm:t>
        <a:bodyPr/>
        <a:lstStyle/>
        <a:p>
          <a:endParaRPr lang="en-US"/>
        </a:p>
      </dgm:t>
    </dgm:pt>
    <dgm:pt modelId="{C3FEA386-A225-4595-8593-E7C200935D4E}">
      <dgm:prSet custT="1"/>
      <dgm:spPr/>
      <dgm:t>
        <a:bodyPr/>
        <a:lstStyle/>
        <a:p>
          <a:pPr rtl="1"/>
          <a:r>
            <a:rPr lang="ar-SA" sz="2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التكليف الشرعي</a:t>
          </a:r>
          <a:r>
            <a:rPr lang="en-US" sz="2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ar-SA" sz="2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(التأثيم)</a:t>
          </a:r>
          <a:endParaRPr lang="en-US" sz="2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gm:t>
    </dgm:pt>
    <dgm:pt modelId="{9B382127-72C8-4ECB-8DB3-87934BB38F00}" type="sibTrans" cxnId="{BFC490CA-BF95-40B9-8096-65F82E03AA61}">
      <dgm:prSet/>
      <dgm:spPr/>
      <dgm:t>
        <a:bodyPr/>
        <a:lstStyle/>
        <a:p>
          <a:endParaRPr lang="en-US"/>
        </a:p>
      </dgm:t>
    </dgm:pt>
    <dgm:pt modelId="{9CFB42F3-4B08-4E1A-B2BD-D85904EFA3DB}" type="parTrans" cxnId="{69646018-EFA9-4E75-97B3-74A471F7F384}">
      <dgm:prSet/>
      <dgm:spPr/>
      <dgm:t>
        <a:bodyPr/>
        <a:lstStyle/>
        <a:p/>
      </dgm:t>
    </dgm:pt>
    <dgm:pt modelId="{2568A770-77AB-4837-8B48-CA33730D6A2E}">
      <dgm:prSet custT="1"/>
      <dgm:spPr/>
      <dgm:t>
        <a:bodyPr/>
        <a:lstStyle/>
        <a:p>
          <a:pPr rtl="1"/>
          <a:r>
            <a:rPr lang="ar-SA" sz="2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المسؤولية الطبية (المؤاخذة)</a:t>
          </a:r>
          <a:endParaRPr lang="en-US" sz="2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gm:t>
    </dgm:pt>
    <dgm:pt modelId="{D8862406-A16F-4260-87F7-73D17D4E8FF4}" type="sibTrans" cxnId="{69646018-EFA9-4E75-97B3-74A471F7F384}">
      <dgm:prSet/>
      <dgm:spPr/>
      <dgm:t>
        <a:bodyPr/>
        <a:lstStyle/>
        <a:p/>
      </dgm:t>
    </dgm:pt>
    <dgm:pt modelId="{251C92D4-D796-4216-B4E6-4238463F9D93}" type="parTrans" cxnId="{E303EAD4-591F-40EB-A352-D1BA0196B4C1}">
      <dgm:prSet/>
      <dgm:spPr/>
      <dgm:t>
        <a:bodyPr/>
        <a:lstStyle/>
        <a:p>
          <a:endParaRPr lang="en-US"/>
        </a:p>
      </dgm:t>
    </dgm:pt>
    <dgm:pt modelId="{04D3C303-70F8-44B1-BA90-3F1EE8389A3E}">
      <dgm:prSet custT="1"/>
      <dgm:spPr/>
      <dgm:t>
        <a:bodyPr/>
        <a:lstStyle/>
        <a:p>
          <a:pPr rtl="1"/>
          <a:endParaRPr lang="en-US" sz="2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gm:t>
    </dgm:pt>
    <dgm:pt modelId="{A068A5E1-44FA-4921-B609-79D7CF570FC7}" type="sibTrans" cxnId="{E303EAD4-591F-40EB-A352-D1BA0196B4C1}">
      <dgm:prSet/>
      <dgm:spPr/>
      <dgm:t>
        <a:bodyPr/>
        <a:lstStyle/>
        <a:p>
          <a:endParaRPr lang="en-US"/>
        </a:p>
      </dgm:t>
    </dgm:pt>
    <dgm:pt modelId="{FDC186B9-F006-41E3-938B-69EC75417B28}" type="sibTrans" cxnId="{735ED1DA-064A-4E18-8AA8-C4C748D4FC30}">
      <dgm:prSet/>
      <dgm:spPr/>
      <dgm:t>
        <a:bodyPr/>
        <a:lstStyle/>
        <a:p>
          <a:endParaRPr lang="en-US"/>
        </a:p>
      </dgm:t>
    </dgm:pt>
    <dgm:pt modelId="{8E38B1C4-FD87-476A-A25A-250350048081}" type="parTrans" cxnId="{65897510-6869-4A5F-9275-E88041108662}">
      <dgm:prSet/>
      <dgm:spPr/>
      <dgm:t>
        <a:bodyPr/>
        <a:lstStyle/>
        <a:p>
          <a:endParaRPr lang="en-US"/>
        </a:p>
      </dgm:t>
    </dgm:pt>
    <dgm:pt modelId="{3E414736-F9BB-4157-A214-8B104047112E}">
      <dgm:prSet custT="1"/>
      <dgm:spPr/>
      <dgm:t>
        <a:bodyPr/>
        <a:lstStyle/>
        <a:p>
          <a:pPr algn="just" rtl="1"/>
          <a:r>
            <a:rPr lang="ar-SA" sz="2200" b="1">
              <a:latin typeface="Calibri" panose="020f0502020204030204" pitchFamily="34" charset="0"/>
              <a:ea typeface="Calibri" panose="020f0502020204030204" pitchFamily="34" charset="0"/>
              <a:cs typeface="Calibri" panose="020f0502020204030204" pitchFamily="34" charset="0"/>
            </a:rPr>
            <a:t>الأطراف ذات الصلة</a:t>
          </a:r>
          <a:endParaRPr lang="en-US" sz="2200" b="1">
            <a:latin typeface="Calibri" panose="020f0502020204030204" pitchFamily="34" charset="0"/>
            <a:ea typeface="Calibri" panose="020f0502020204030204" pitchFamily="34" charset="0"/>
            <a:cs typeface="Calibri" panose="020f0502020204030204" pitchFamily="34" charset="0"/>
          </a:endParaRPr>
        </a:p>
      </dgm:t>
    </dgm:pt>
    <dgm:pt modelId="{4D4B230B-5095-4255-9D5A-5348BFE8F7D5}" type="parTrans" cxnId="{E746D9D8-762E-4F7E-9279-6D97FB4B8CD3}">
      <dgm:prSet/>
      <dgm:spPr/>
      <dgm:t>
        <a:bodyPr/>
        <a:lstStyle/>
        <a:p>
          <a:endParaRPr lang="en-US"/>
        </a:p>
      </dgm:t>
    </dgm:pt>
    <dgm:pt modelId="{1E4A250D-AF27-4726-85B9-F75296E38702}">
      <dgm:prSet custT="1"/>
      <dgm:spPr/>
      <dgm:t>
        <a:bodyPr/>
        <a:lstStyle/>
        <a:p>
          <a:pPr rtl="1"/>
          <a:r>
            <a:rPr lang="ar-SA" sz="2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 الخالق سبحانه وتعالى</a:t>
          </a:r>
          <a:endParaRPr lang="en-US" sz="2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gm:t>
    </dgm:pt>
    <dgm:pt modelId="{643579E9-59A8-4B8A-B9EB-6B326B910D3E}" type="sibTrans" cxnId="{E746D9D8-762E-4F7E-9279-6D97FB4B8CD3}">
      <dgm:prSet/>
      <dgm:spPr/>
      <dgm:t>
        <a:bodyPr/>
        <a:lstStyle/>
        <a:p>
          <a:endParaRPr lang="en-US"/>
        </a:p>
      </dgm:t>
    </dgm:pt>
    <dgm:pt modelId="{55F16A9A-CC73-4C8A-A2B7-4ACC1E5747F0}" type="parTrans" cxnId="{B93CA5C1-8F95-4DA1-A0FD-67A68CE7AD47}">
      <dgm:prSet/>
      <dgm:spPr/>
      <dgm:t>
        <a:bodyPr/>
        <a:lstStyle/>
        <a:p>
          <a:endParaRPr lang="en-US"/>
        </a:p>
      </dgm:t>
    </dgm:pt>
    <dgm:pt modelId="{4D90956A-E765-44EC-A204-9D16458D84D3}">
      <dgm:prSet custT="1"/>
      <dgm:spPr/>
      <dgm:t>
        <a:bodyPr/>
        <a:lstStyle/>
        <a:p>
          <a:pPr rtl="1"/>
          <a:r>
            <a:rPr lang="ar-SA" sz="2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1.1 الرعاية الصحية المدعومة بتقنيات الذكاء الاصطناعي (الرعاية الذكية)</a:t>
          </a:r>
          <a:endParaRPr lang="en-US" sz="2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gm:t>
    </dgm:pt>
    <dgm:pt modelId="{52A256C4-298D-4DEB-8F6C-5F25E27850BD}" type="sibTrans" cxnId="{B93CA5C1-8F95-4DA1-A0FD-67A68CE7AD47}">
      <dgm:prSet/>
      <dgm:spPr/>
      <dgm:t>
        <a:bodyPr/>
        <a:lstStyle/>
        <a:p>
          <a:endParaRPr lang="en-US"/>
        </a:p>
      </dgm:t>
    </dgm:pt>
    <dgm:pt modelId="{1403C139-CDA2-4A52-A85A-A4222180E908}" type="parTrans" cxnId="{B8C0FE2C-0A06-41C4-89DC-9448A717AD75}">
      <dgm:prSet/>
      <dgm:spPr/>
      <dgm:t>
        <a:bodyPr/>
        <a:lstStyle/>
        <a:p>
          <a:endParaRPr lang="en-US"/>
        </a:p>
      </dgm:t>
    </dgm:pt>
    <dgm:pt modelId="{00F80BDC-E5B5-4A80-A64D-36E278AE2B43}">
      <dgm:prSet custT="1"/>
      <dgm:spPr/>
      <dgm:t>
        <a:bodyPr/>
        <a:lstStyle/>
        <a:p>
          <a:pPr rtl="1"/>
          <a:r>
            <a:rPr lang="ar-SA" sz="2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2. المريض</a:t>
          </a:r>
          <a:endParaRPr lang="en-US" sz="2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gm:t>
    </dgm:pt>
    <dgm:pt modelId="{56BC8A71-0E2A-4B97-8150-D1762558C1D5}" type="sibTrans" cxnId="{B8C0FE2C-0A06-41C4-89DC-9448A717AD75}">
      <dgm:prSet/>
      <dgm:spPr/>
      <dgm:t>
        <a:bodyPr/>
        <a:lstStyle/>
        <a:p>
          <a:endParaRPr lang="en-US"/>
        </a:p>
      </dgm:t>
    </dgm:pt>
    <dgm:pt modelId="{71FB4E7C-CF1C-435B-BFD3-7A07FB9D7374}" type="parTrans" cxnId="{290723DD-3DD4-4F06-9FF6-FC9BE53E1959}">
      <dgm:prSet/>
      <dgm:spPr/>
      <dgm:t>
        <a:bodyPr/>
        <a:lstStyle/>
        <a:p>
          <a:endParaRPr lang="en-US"/>
        </a:p>
      </dgm:t>
    </dgm:pt>
    <dgm:pt modelId="{D471BFB8-2373-4794-B70D-04A3F4353E27}">
      <dgm:prSet custT="1"/>
      <dgm:spPr/>
      <dgm:t>
        <a:bodyPr/>
        <a:lstStyle/>
        <a:p>
          <a:pPr rtl="1"/>
          <a:r>
            <a:rPr lang="ar-SA" sz="2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2.1 الرعاية الذكية</a:t>
          </a:r>
          <a:endParaRPr lang="en-US" sz="2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gm:t>
    </dgm:pt>
    <dgm:pt modelId="{B3F3E739-8D28-4181-AE39-3D96EAC14615}" type="sibTrans" cxnId="{290723DD-3DD4-4F06-9FF6-FC9BE53E1959}">
      <dgm:prSet/>
      <dgm:spPr/>
      <dgm:t>
        <a:bodyPr/>
        <a:lstStyle/>
        <a:p>
          <a:endParaRPr lang="en-US"/>
        </a:p>
      </dgm:t>
    </dgm:pt>
    <dgm:pt modelId="{9FBFC288-DCBB-4F96-8487-254F10073BCB}" type="parTrans" cxnId="{DB499ACC-8CD4-425A-A632-722E98A817C1}">
      <dgm:prSet/>
      <dgm:spPr/>
      <dgm:t>
        <a:bodyPr/>
        <a:lstStyle/>
        <a:p>
          <a:endParaRPr lang="en-US"/>
        </a:p>
      </dgm:t>
    </dgm:pt>
    <dgm:pt modelId="{634E8146-912B-4542-B6D4-084820B0E633}">
      <dgm:prSet custT="1"/>
      <dgm:spPr/>
      <dgm:t>
        <a:bodyPr/>
        <a:lstStyle/>
        <a:p>
          <a:pPr rtl="1"/>
          <a:r>
            <a:rPr lang="ar-SA" sz="2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3. الطبيب </a:t>
          </a:r>
          <a:endParaRPr lang="en-US" sz="2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gm:t>
    </dgm:pt>
    <dgm:pt modelId="{0041A8DC-E16D-421A-A62E-D1C30EAB9C82}" type="sibTrans" cxnId="{DB499ACC-8CD4-425A-A632-722E98A817C1}">
      <dgm:prSet/>
      <dgm:spPr/>
      <dgm:t>
        <a:bodyPr/>
        <a:lstStyle/>
        <a:p>
          <a:endParaRPr lang="en-US"/>
        </a:p>
      </dgm:t>
    </dgm:pt>
    <dgm:pt modelId="{3A85C36A-0F26-4BDC-AA93-5B837EE583C2}" type="parTrans" cxnId="{A26B9C27-959D-4409-99EC-E454BFB491E0}">
      <dgm:prSet/>
      <dgm:spPr/>
      <dgm:t>
        <a:bodyPr/>
        <a:lstStyle/>
        <a:p>
          <a:endParaRPr lang="en-US"/>
        </a:p>
      </dgm:t>
    </dgm:pt>
    <dgm:pt modelId="{30E037BA-BD6E-4740-A7A5-3F37D1FC7519}">
      <dgm:prSet custT="1"/>
      <dgm:spPr/>
      <dgm:t>
        <a:bodyPr/>
        <a:lstStyle/>
        <a:p>
          <a:pPr rtl="1"/>
          <a:r>
            <a:rPr lang="ar-SA" sz="2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3.1 الرعاية الذكية</a:t>
          </a:r>
          <a:endParaRPr lang="en-US" sz="2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gm:t>
    </dgm:pt>
    <dgm:pt modelId="{D99F7F48-0D67-4477-8338-5ABEA7BF626F}" type="sibTrans" cxnId="{A26B9C27-959D-4409-99EC-E454BFB491E0}">
      <dgm:prSet/>
      <dgm:spPr/>
      <dgm:t>
        <a:bodyPr/>
        <a:lstStyle/>
        <a:p>
          <a:endParaRPr lang="en-US"/>
        </a:p>
      </dgm:t>
    </dgm:pt>
    <dgm:pt modelId="{E8347C93-CB33-42E8-9A41-2DC804976C62}" type="sibTrans" cxnId="{65897510-6869-4A5F-9275-E88041108662}">
      <dgm:prSet/>
      <dgm:spPr/>
      <dgm:t>
        <a:bodyPr/>
        <a:lstStyle/>
        <a:p>
          <a:endParaRPr lang="en-US"/>
        </a:p>
      </dgm:t>
    </dgm:pt>
    <dgm:pt modelId="{0A4B2A5E-E480-4B2F-ACAF-8B9CD283A488}" type="parTrans" cxnId="{033E340C-9A61-4A81-8225-FD1C74479B0C}">
      <dgm:prSet/>
      <dgm:spPr/>
      <dgm:t>
        <a:bodyPr/>
        <a:lstStyle/>
        <a:p>
          <a:endParaRPr lang="en-US"/>
        </a:p>
      </dgm:t>
    </dgm:pt>
    <dgm:pt modelId="{99E6E939-C580-484B-8469-DC6F17CB15FC}">
      <dgm:prSet custT="1"/>
      <dgm:spPr/>
      <dgm:t>
        <a:bodyPr/>
        <a:lstStyle/>
        <a:p>
          <a:pPr algn="r" rtl="1"/>
          <a:r>
            <a:rPr lang="ar-SA" sz="2200" b="1">
              <a:latin typeface="Calibri" panose="020f0502020204030204" pitchFamily="34" charset="0"/>
              <a:ea typeface="Calibri" panose="020f0502020204030204" pitchFamily="34" charset="0"/>
              <a:cs typeface="Calibri" panose="020f0502020204030204" pitchFamily="34" charset="0"/>
            </a:rPr>
            <a:t>ملاحظات ختامية</a:t>
          </a:r>
          <a:endParaRPr lang="en-US" sz="2200" b="1">
            <a:latin typeface="Calibri" panose="020f0502020204030204" pitchFamily="34" charset="0"/>
            <a:ea typeface="Calibri" panose="020f0502020204030204" pitchFamily="34" charset="0"/>
            <a:cs typeface="Calibri" panose="020f0502020204030204" pitchFamily="34" charset="0"/>
          </a:endParaRPr>
        </a:p>
      </dgm:t>
    </dgm:pt>
    <dgm:pt modelId="{3637E0DF-B621-41EA-B2C8-202AB5B882A1}" type="sibTrans" cxnId="{033E340C-9A61-4A81-8225-FD1C74479B0C}">
      <dgm:prSet/>
      <dgm:spPr/>
      <dgm:t>
        <a:bodyPr/>
        <a:lstStyle/>
        <a:p>
          <a:endParaRPr lang="en-US"/>
        </a:p>
      </dgm:t>
    </dgm:pt>
    <dgm:pt modelId="{9ADE71B4-CBF4-45DF-9461-4732A1AF1D4E}" type="pres">
      <dgm:prSet presAssocID="{8608811D-59F6-4966-A2A0-D0A850861C69}" presName="linear">
        <dgm:presLayoutVars>
          <dgm:dir/>
          <dgm:animLvl val="lvl"/>
          <dgm:resizeHandles val="exact"/>
        </dgm:presLayoutVars>
      </dgm:prSet>
      <dgm:spPr/>
      <dgm:t>
        <a:bodyPr/>
        <a:lstStyle/>
        <a:p/>
      </dgm:t>
    </dgm:pt>
    <dgm:pt modelId="{BFD208F4-04E2-4EF9-B763-9E3393A0794F}" type="pres">
      <dgm:prSet presAssocID="{F7797A09-41BB-4D46-836F-BF5474E435CE}" presName="parentLin"/>
      <dgm:spPr/>
      <dgm:t>
        <a:bodyPr/>
        <a:lstStyle/>
        <a:p/>
      </dgm:t>
    </dgm:pt>
    <dgm:pt modelId="{CD86EE62-418E-43D6-9DF1-0661EA6848BA}" type="pres">
      <dgm:prSet presAssocID="{F7797A09-41BB-4D46-836F-BF5474E435CE}" presName="parentLeftMargin" presStyleLbl="node1" presStyleCnt="3"/>
      <dgm:spPr/>
      <dgm:t>
        <a:bodyPr/>
        <a:lstStyle/>
        <a:p/>
      </dgm:t>
    </dgm:pt>
    <dgm:pt modelId="{FEFFBE6E-1060-4DB6-B02D-8EB587CB2258}" type="pres">
      <dgm:prSet presAssocID="{F7797A09-41BB-4D46-836F-BF5474E435CE}" presName="parentText" presStyleLbl="node1" presStyleCnt="3" custScaleY="221157" custLinFactX="28818" custLinFactNeighborX="100000">
        <dgm:presLayoutVars>
          <dgm:chMax val="0"/>
          <dgm:bulletEnabled val="1"/>
        </dgm:presLayoutVars>
      </dgm:prSet>
      <dgm:spPr/>
      <dgm:t>
        <a:bodyPr/>
        <a:lstStyle/>
        <a:p/>
      </dgm:t>
    </dgm:pt>
    <dgm:pt modelId="{718520F2-E503-41A5-A21E-7DCC3C020B76}" type="pres">
      <dgm:prSet presAssocID="{F7797A09-41BB-4D46-836F-BF5474E435CE}" presName="negativeSpace"/>
      <dgm:spPr/>
      <dgm:t>
        <a:bodyPr/>
        <a:lstStyle/>
        <a:p/>
      </dgm:t>
    </dgm:pt>
    <dgm:pt modelId="{E898048B-742F-4DF2-8106-109983888508}" type="pres">
      <dgm:prSet presAssocID="{F7797A09-41BB-4D46-836F-BF5474E435CE}" presName="childText" presStyleLbl="conFgAcc1" presStyleCnt="3">
        <dgm:presLayoutVars>
          <dgm:bulletEnabled val="1"/>
        </dgm:presLayoutVars>
      </dgm:prSet>
      <dgm:spPr/>
      <dgm:t>
        <a:bodyPr/>
        <a:lstStyle/>
        <a:p/>
      </dgm:t>
    </dgm:pt>
    <dgm:pt modelId="{109458E8-85F7-45CC-91E2-76A701368D97}" type="pres">
      <dgm:prSet presAssocID="{FDC186B9-F006-41E3-938B-69EC75417B28}" presName="spaceBetweenRectangles"/>
      <dgm:spPr/>
      <dgm:t>
        <a:bodyPr/>
        <a:lstStyle/>
        <a:p/>
      </dgm:t>
    </dgm:pt>
    <dgm:pt modelId="{21385F60-97CB-43B0-AF23-C99A531ED67B}" type="pres">
      <dgm:prSet presAssocID="{3E414736-F9BB-4157-A214-8B104047112E}" presName="parentLin"/>
      <dgm:spPr/>
      <dgm:t>
        <a:bodyPr/>
        <a:lstStyle/>
        <a:p/>
      </dgm:t>
    </dgm:pt>
    <dgm:pt modelId="{CB0BD12E-A27B-43CF-BE93-3DD4B0D83C7D}" type="pres">
      <dgm:prSet presAssocID="{3E414736-F9BB-4157-A214-8B104047112E}" presName="parentLeftMargin" presStyleLbl="node1" presStyleIdx="1" presStyleCnt="3"/>
      <dgm:spPr/>
      <dgm:t>
        <a:bodyPr/>
        <a:lstStyle/>
        <a:p/>
      </dgm:t>
    </dgm:pt>
    <dgm:pt modelId="{86FAD859-1848-48A8-BB2B-DBD55231D4AF}" type="pres">
      <dgm:prSet presAssocID="{3E414736-F9BB-4157-A214-8B104047112E}" presName="parentText" presStyleLbl="node1" presStyleIdx="1" presStyleCnt="3" custScaleX="112315" custScaleY="281987" custLinFactX="16533" custLinFactNeighborX="100000" custLinFactNeighborY="-31715">
        <dgm:presLayoutVars>
          <dgm:chMax val="0"/>
          <dgm:bulletEnabled val="1"/>
        </dgm:presLayoutVars>
      </dgm:prSet>
      <dgm:spPr/>
      <dgm:t>
        <a:bodyPr/>
        <a:lstStyle/>
        <a:p/>
      </dgm:t>
    </dgm:pt>
    <dgm:pt modelId="{D4F7E2B7-DA6B-4B4E-AF2D-7708F7C5CE09}" type="pres">
      <dgm:prSet presAssocID="{3E414736-F9BB-4157-A214-8B104047112E}" presName="negativeSpace"/>
      <dgm:spPr/>
      <dgm:t>
        <a:bodyPr/>
        <a:lstStyle/>
        <a:p/>
      </dgm:t>
    </dgm:pt>
    <dgm:pt modelId="{6EC07CFF-1322-455E-832F-EFA9987F18D3}" type="pres">
      <dgm:prSet presAssocID="{3E414736-F9BB-4157-A214-8B104047112E}" presName="childText" presStyleLbl="conFgAcc1" presStyleIdx="1" presStyleCnt="3">
        <dgm:presLayoutVars>
          <dgm:bulletEnabled val="1"/>
        </dgm:presLayoutVars>
      </dgm:prSet>
      <dgm:spPr/>
      <dgm:t>
        <a:bodyPr/>
        <a:lstStyle/>
        <a:p/>
      </dgm:t>
    </dgm:pt>
    <dgm:pt modelId="{388775E6-8078-4BFB-8630-1B794B44A117}" type="pres">
      <dgm:prSet presAssocID="{E8347C93-CB33-42E8-9A41-2DC804976C62}" presName="spaceBetweenRectangles"/>
      <dgm:spPr/>
      <dgm:t>
        <a:bodyPr/>
        <a:lstStyle/>
        <a:p/>
      </dgm:t>
    </dgm:pt>
    <dgm:pt modelId="{A5632038-34D9-466B-8689-294892D59241}" type="pres">
      <dgm:prSet presAssocID="{99E6E939-C580-484B-8469-DC6F17CB15FC}" presName="parentLin"/>
      <dgm:spPr/>
      <dgm:t>
        <a:bodyPr/>
        <a:lstStyle/>
        <a:p/>
      </dgm:t>
    </dgm:pt>
    <dgm:pt modelId="{E4722688-0FEA-4D03-A5EB-7FD1A25A1D38}" type="pres">
      <dgm:prSet presAssocID="{99E6E939-C580-484B-8469-DC6F17CB15FC}" presName="parentLeftMargin" presStyleLbl="node1" presStyleIdx="2" presStyleCnt="3"/>
      <dgm:spPr/>
      <dgm:t>
        <a:bodyPr/>
        <a:lstStyle/>
        <a:p/>
      </dgm:t>
    </dgm:pt>
    <dgm:pt modelId="{98B1F517-14C3-45A5-8878-C2D8D1486E47}" type="pres">
      <dgm:prSet presAssocID="{99E6E939-C580-484B-8469-DC6F17CB15FC}" presName="parentText" presStyleLbl="node1" presStyleIdx="2" presStyleCnt="3" custScaleY="251213" custLinFactX="28818" custLinFactNeighborX="100000" custLinFactNeighborY="-27045">
        <dgm:presLayoutVars>
          <dgm:chMax val="0"/>
          <dgm:bulletEnabled val="1"/>
        </dgm:presLayoutVars>
      </dgm:prSet>
      <dgm:spPr/>
      <dgm:t>
        <a:bodyPr/>
        <a:lstStyle/>
        <a:p/>
      </dgm:t>
    </dgm:pt>
    <dgm:pt modelId="{313F9E96-6ADD-4258-A31C-B89C9D6438E4}" type="pres">
      <dgm:prSet presAssocID="{99E6E939-C580-484B-8469-DC6F17CB15FC}" presName="negativeSpace"/>
      <dgm:spPr/>
      <dgm:t>
        <a:bodyPr/>
        <a:lstStyle/>
        <a:p/>
      </dgm:t>
    </dgm:pt>
    <dgm:pt modelId="{78317746-F9BE-4061-A76A-743D490CBAD2}" type="pres">
      <dgm:prSet presAssocID="{99E6E939-C580-484B-8469-DC6F17CB15FC}" presName="childText" presStyleLbl="conFgAcc1" presStyleIdx="2" presStyleCnt="3">
        <dgm:presLayoutVars>
          <dgm:bulletEnabled val="1"/>
        </dgm:presLayoutVars>
      </dgm:prSet>
      <dgm:spPr/>
      <dgm:t>
        <a:bodyPr/>
        <a:lstStyle/>
        <a:p/>
      </dgm:t>
    </dgm:pt>
  </dgm:ptLst>
  <dgm:cxnLst>
    <dgm:cxn modelId="{735ED1DA-064A-4E18-8AA8-C4C748D4FC30}" srcId="{8608811D-59F6-4966-A2A0-D0A850861C69}" destId="{F7797A09-41BB-4D46-836F-BF5474E435CE}" srcOrd="0" destOrd="0" parTransId="{DE64AC61-A97F-46DB-9F9A-6935FC20B7D6}" sibTransId="{FDC186B9-F006-41E3-938B-69EC75417B28}"/>
    <dgm:cxn modelId="{BFC490CA-BF95-40B9-8096-65F82E03AA61}" srcId="{F7797A09-41BB-4D46-836F-BF5474E435CE}" destId="{C3FEA386-A225-4595-8593-E7C200935D4E}" srcOrd="0" destOrd="0" parTransId="{204BD713-1C13-43E8-93A1-3BD0CC4043B3}" sibTransId="{9B382127-72C8-4ECB-8DB3-87934BB38F00}"/>
    <dgm:cxn modelId="{69646018-EFA9-4E75-97B3-74A471F7F384}" srcId="{F7797A09-41BB-4D46-836F-BF5474E435CE}" destId="{2568A770-77AB-4837-8B48-CA33730D6A2E}" srcOrd="1" destOrd="0" parTransId="{9CFB42F3-4B08-4E1A-B2BD-D85904EFA3DB}" sibTransId="{D8862406-A16F-4260-87F7-73D17D4E8FF4}"/>
    <dgm:cxn modelId="{E303EAD4-591F-40EB-A352-D1BA0196B4C1}" srcId="{F7797A09-41BB-4D46-836F-BF5474E435CE}" destId="{04D3C303-70F8-44B1-BA90-3F1EE8389A3E}" srcOrd="2" destOrd="0" parTransId="{251C92D4-D796-4216-B4E6-4238463F9D93}" sibTransId="{A068A5E1-44FA-4921-B609-79D7CF570FC7}"/>
    <dgm:cxn modelId="{65897510-6869-4A5F-9275-E88041108662}" srcId="{8608811D-59F6-4966-A2A0-D0A850861C69}" destId="{3E414736-F9BB-4157-A214-8B104047112E}" srcOrd="1" destOrd="0" parTransId="{8E38B1C4-FD87-476A-A25A-250350048081}" sibTransId="{E8347C93-CB33-42E8-9A41-2DC804976C62}"/>
    <dgm:cxn modelId="{E746D9D8-762E-4F7E-9279-6D97FB4B8CD3}" srcId="{3E414736-F9BB-4157-A214-8B104047112E}" destId="{1E4A250D-AF27-4726-85B9-F75296E38702}" srcOrd="0" destOrd="0" parTransId="{4D4B230B-5095-4255-9D5A-5348BFE8F7D5}" sibTransId="{643579E9-59A8-4B8A-B9EB-6B326B910D3E}"/>
    <dgm:cxn modelId="{B93CA5C1-8F95-4DA1-A0FD-67A68CE7AD47}" srcId="{3E414736-F9BB-4157-A214-8B104047112E}" destId="{4D90956A-E765-44EC-A204-9D16458D84D3}" srcOrd="1" destOrd="0" parTransId="{55F16A9A-CC73-4C8A-A2B7-4ACC1E5747F0}" sibTransId="{52A256C4-298D-4DEB-8F6C-5F25E27850BD}"/>
    <dgm:cxn modelId="{B8C0FE2C-0A06-41C4-89DC-9448A717AD75}" srcId="{3E414736-F9BB-4157-A214-8B104047112E}" destId="{00F80BDC-E5B5-4A80-A64D-36E278AE2B43}" srcOrd="2" destOrd="0" parTransId="{1403C139-CDA2-4A52-A85A-A4222180E908}" sibTransId="{56BC8A71-0E2A-4B97-8150-D1762558C1D5}"/>
    <dgm:cxn modelId="{290723DD-3DD4-4F06-9FF6-FC9BE53E1959}" srcId="{3E414736-F9BB-4157-A214-8B104047112E}" destId="{D471BFB8-2373-4794-B70D-04A3F4353E27}" srcOrd="3" destOrd="0" parTransId="{71FB4E7C-CF1C-435B-BFD3-7A07FB9D7374}" sibTransId="{B3F3E739-8D28-4181-AE39-3D96EAC14615}"/>
    <dgm:cxn modelId="{DB499ACC-8CD4-425A-A632-722E98A817C1}" srcId="{3E414736-F9BB-4157-A214-8B104047112E}" destId="{634E8146-912B-4542-B6D4-084820B0E633}" srcOrd="4" destOrd="0" parTransId="{9FBFC288-DCBB-4F96-8487-254F10073BCB}" sibTransId="{0041A8DC-E16D-421A-A62E-D1C30EAB9C82}"/>
    <dgm:cxn modelId="{A26B9C27-959D-4409-99EC-E454BFB491E0}" srcId="{3E414736-F9BB-4157-A214-8B104047112E}" destId="{30E037BA-BD6E-4740-A7A5-3F37D1FC7519}" srcOrd="5" destOrd="0" parTransId="{3A85C36A-0F26-4BDC-AA93-5B837EE583C2}" sibTransId="{D99F7F48-0D67-4477-8338-5ABEA7BF626F}"/>
    <dgm:cxn modelId="{033E340C-9A61-4A81-8225-FD1C74479B0C}" srcId="{8608811D-59F6-4966-A2A0-D0A850861C69}" destId="{99E6E939-C580-484B-8469-DC6F17CB15FC}" srcOrd="2" destOrd="0" parTransId="{0A4B2A5E-E480-4B2F-ACAF-8B9CD283A488}" sibTransId="{3637E0DF-B621-41EA-B2C8-202AB5B882A1}"/>
    <dgm:cxn modelId="{A81705F9-35D9-42F0-A327-49B4B85354B1}" type="presOf" srcId="{8608811D-59F6-4966-A2A0-D0A850861C69}" destId="{9ADE71B4-CBF4-45DF-9461-4732A1AF1D4E}" srcOrd="0" destOrd="0" presId="urn:microsoft.com/office/officeart/2005/8/layout/list1"/>
    <dgm:cxn modelId="{FBF4A0AA-5650-45D0-94E4-807DEE75B445}" type="presParOf" srcId="{9ADE71B4-CBF4-45DF-9461-4732A1AF1D4E}" destId="{BFD208F4-04E2-4EF9-B763-9E3393A0794F}" srcOrd="0" destOrd="0" presId="urn:microsoft.com/office/officeart/2005/8/layout/list1"/>
    <dgm:cxn modelId="{1941466D-2837-4F72-BD11-4AB2B3C11A83}" type="presParOf" srcId="{BFD208F4-04E2-4EF9-B763-9E3393A0794F}" destId="{CD86EE62-418E-43D6-9DF1-0661EA6848BA}" srcOrd="0" destOrd="0" presId="urn:microsoft.com/office/officeart/2005/8/layout/list1"/>
    <dgm:cxn modelId="{DA6D4C7F-811F-4316-9ADD-E0393D641612}" type="presOf" srcId="{F7797A09-41BB-4D46-836F-BF5474E435CE}" destId="{CD86EE62-418E-43D6-9DF1-0661EA6848BA}" srcOrd="0" destOrd="0" presId="urn:microsoft.com/office/officeart/2005/8/layout/list1"/>
    <dgm:cxn modelId="{4856821B-F908-4F92-A4C2-2A3417873C36}" type="presParOf" srcId="{BFD208F4-04E2-4EF9-B763-9E3393A0794F}" destId="{FEFFBE6E-1060-4DB6-B02D-8EB587CB2258}" srcOrd="1" destOrd="0" presId="urn:microsoft.com/office/officeart/2005/8/layout/list1"/>
    <dgm:cxn modelId="{E43F5A1F-1DCE-4A72-8C31-A99025D84C2D}" type="presOf" srcId="{F7797A09-41BB-4D46-836F-BF5474E435CE}" destId="{FEFFBE6E-1060-4DB6-B02D-8EB587CB2258}" srcOrd="1" destOrd="0" presId="urn:microsoft.com/office/officeart/2005/8/layout/list1"/>
    <dgm:cxn modelId="{580F3717-4211-41DB-AD45-B293ED9C2B31}" type="presParOf" srcId="{9ADE71B4-CBF4-45DF-9461-4732A1AF1D4E}" destId="{718520F2-E503-41A5-A21E-7DCC3C020B76}" srcOrd="1" destOrd="0" presId="urn:microsoft.com/office/officeart/2005/8/layout/list1"/>
    <dgm:cxn modelId="{8E4C5F4D-B0D6-422E-AFAB-3424C3C36461}" type="presParOf" srcId="{9ADE71B4-CBF4-45DF-9461-4732A1AF1D4E}" destId="{E898048B-742F-4DF2-8106-109983888508}" srcOrd="2" destOrd="0" presId="urn:microsoft.com/office/officeart/2005/8/layout/list1"/>
    <dgm:cxn modelId="{C80AE0CE-7A15-4BA9-B660-485A5ECB4189}" type="presOf" srcId="{C3FEA386-A225-4595-8593-E7C200935D4E}" destId="{E898048B-742F-4DF2-8106-109983888508}" srcOrd="0" destOrd="0" presId="urn:microsoft.com/office/officeart/2005/8/layout/list1"/>
    <dgm:cxn modelId="{3A69FFFE-EA30-46B7-B2C2-C0E42F77861A}" type="presOf" srcId="{2568A770-77AB-4837-8B48-CA33730D6A2E}" destId="{E898048B-742F-4DF2-8106-109983888508}" srcOrd="0" destOrd="1" presId="urn:microsoft.com/office/officeart/2005/8/layout/list1"/>
    <dgm:cxn modelId="{7BA2B3BB-4D6B-43EF-8543-37A54644304A}" type="presOf" srcId="{04D3C303-70F8-44B1-BA90-3F1EE8389A3E}" destId="{E898048B-742F-4DF2-8106-109983888508}" srcOrd="0" destOrd="2" presId="urn:microsoft.com/office/officeart/2005/8/layout/list1"/>
    <dgm:cxn modelId="{35C2F73A-6D7D-4BA5-8AD0-34FE28F87A8D}" type="presParOf" srcId="{9ADE71B4-CBF4-45DF-9461-4732A1AF1D4E}" destId="{109458E8-85F7-45CC-91E2-76A701368D97}" srcOrd="3" destOrd="0" presId="urn:microsoft.com/office/officeart/2005/8/layout/list1"/>
    <dgm:cxn modelId="{E5156186-CB54-46F5-B4F1-86EE5636A345}" type="presParOf" srcId="{9ADE71B4-CBF4-45DF-9461-4732A1AF1D4E}" destId="{21385F60-97CB-43B0-AF23-C99A531ED67B}" srcOrd="4" destOrd="0" presId="urn:microsoft.com/office/officeart/2005/8/layout/list1"/>
    <dgm:cxn modelId="{42B05074-4328-4156-A91C-0B14B63D41F8}" type="presParOf" srcId="{21385F60-97CB-43B0-AF23-C99A531ED67B}" destId="{CB0BD12E-A27B-43CF-BE93-3DD4B0D83C7D}" srcOrd="0" destOrd="0" presId="urn:microsoft.com/office/officeart/2005/8/layout/list1"/>
    <dgm:cxn modelId="{FEC98E04-8073-4201-9F7D-64C903BE8607}" type="presOf" srcId="{3E414736-F9BB-4157-A214-8B104047112E}" destId="{CB0BD12E-A27B-43CF-BE93-3DD4B0D83C7D}" srcOrd="0" destOrd="0" presId="urn:microsoft.com/office/officeart/2005/8/layout/list1"/>
    <dgm:cxn modelId="{30CB0705-CBCA-46A6-9E2A-6E5C7A094197}" type="presParOf" srcId="{21385F60-97CB-43B0-AF23-C99A531ED67B}" destId="{86FAD859-1848-48A8-BB2B-DBD55231D4AF}" srcOrd="1" destOrd="0" presId="urn:microsoft.com/office/officeart/2005/8/layout/list1"/>
    <dgm:cxn modelId="{2A8F3AC6-03F9-4E51-9FB8-0DD6BB4D013C}" type="presOf" srcId="{3E414736-F9BB-4157-A214-8B104047112E}" destId="{86FAD859-1848-48A8-BB2B-DBD55231D4AF}" srcOrd="1" destOrd="0" presId="urn:microsoft.com/office/officeart/2005/8/layout/list1"/>
    <dgm:cxn modelId="{9C41343E-394E-42CE-8707-F681D54E98DA}" type="presParOf" srcId="{9ADE71B4-CBF4-45DF-9461-4732A1AF1D4E}" destId="{D4F7E2B7-DA6B-4B4E-AF2D-7708F7C5CE09}" srcOrd="5" destOrd="0" presId="urn:microsoft.com/office/officeart/2005/8/layout/list1"/>
    <dgm:cxn modelId="{98404863-87FA-411E-9566-E8C1E1BC08EB}" type="presParOf" srcId="{9ADE71B4-CBF4-45DF-9461-4732A1AF1D4E}" destId="{6EC07CFF-1322-455E-832F-EFA9987F18D3}" srcOrd="6" destOrd="0" presId="urn:microsoft.com/office/officeart/2005/8/layout/list1"/>
    <dgm:cxn modelId="{B94D860B-96EE-4AF2-B697-C8A48FB82749}" type="presOf" srcId="{1E4A250D-AF27-4726-85B9-F75296E38702}" destId="{6EC07CFF-1322-455E-832F-EFA9987F18D3}" srcOrd="0" destOrd="0" presId="urn:microsoft.com/office/officeart/2005/8/layout/list1"/>
    <dgm:cxn modelId="{41BDA8CA-71CB-48C6-B331-B1555E755CDF}" type="presOf" srcId="{4D90956A-E765-44EC-A204-9D16458D84D3}" destId="{6EC07CFF-1322-455E-832F-EFA9987F18D3}" srcOrd="0" destOrd="1" presId="urn:microsoft.com/office/officeart/2005/8/layout/list1"/>
    <dgm:cxn modelId="{EB46BC53-6BD5-4B2F-AA29-C82A01BA4FEA}" type="presOf" srcId="{00F80BDC-E5B5-4A80-A64D-36E278AE2B43}" destId="{6EC07CFF-1322-455E-832F-EFA9987F18D3}" srcOrd="0" destOrd="2" presId="urn:microsoft.com/office/officeart/2005/8/layout/list1"/>
    <dgm:cxn modelId="{4DFF494E-24AD-4A89-B59A-2FA252080375}" type="presOf" srcId="{D471BFB8-2373-4794-B70D-04A3F4353E27}" destId="{6EC07CFF-1322-455E-832F-EFA9987F18D3}" srcOrd="0" destOrd="3" presId="urn:microsoft.com/office/officeart/2005/8/layout/list1"/>
    <dgm:cxn modelId="{2E841ECA-8665-4A52-A971-2B77A2BA4CA9}" type="presOf" srcId="{634E8146-912B-4542-B6D4-084820B0E633}" destId="{6EC07CFF-1322-455E-832F-EFA9987F18D3}" srcOrd="0" destOrd="4" presId="urn:microsoft.com/office/officeart/2005/8/layout/list1"/>
    <dgm:cxn modelId="{1C52B48A-9E6C-4458-BC4E-502C33375258}" type="presOf" srcId="{30E037BA-BD6E-4740-A7A5-3F37D1FC7519}" destId="{6EC07CFF-1322-455E-832F-EFA9987F18D3}" srcOrd="0" destOrd="5" presId="urn:microsoft.com/office/officeart/2005/8/layout/list1"/>
    <dgm:cxn modelId="{83FF89AC-CC1A-4A1A-B5E5-52541A154C71}" type="presParOf" srcId="{9ADE71B4-CBF4-45DF-9461-4732A1AF1D4E}" destId="{388775E6-8078-4BFB-8630-1B794B44A117}" srcOrd="7" destOrd="0" presId="urn:microsoft.com/office/officeart/2005/8/layout/list1"/>
    <dgm:cxn modelId="{F2CC752B-DF52-4889-8915-C8ED8196194B}" type="presParOf" srcId="{9ADE71B4-CBF4-45DF-9461-4732A1AF1D4E}" destId="{A5632038-34D9-466B-8689-294892D59241}" srcOrd="8" destOrd="0" presId="urn:microsoft.com/office/officeart/2005/8/layout/list1"/>
    <dgm:cxn modelId="{3C988E6C-75D7-41B6-BDE7-FBB8ADBD3F63}" type="presParOf" srcId="{A5632038-34D9-466B-8689-294892D59241}" destId="{E4722688-0FEA-4D03-A5EB-7FD1A25A1D38}" srcOrd="0" destOrd="0" presId="urn:microsoft.com/office/officeart/2005/8/layout/list1"/>
    <dgm:cxn modelId="{9A1E7AF0-6284-44C4-8518-9D2747D5E6B9}" type="presOf" srcId="{99E6E939-C580-484B-8469-DC6F17CB15FC}" destId="{E4722688-0FEA-4D03-A5EB-7FD1A25A1D38}" srcOrd="0" destOrd="0" presId="urn:microsoft.com/office/officeart/2005/8/layout/list1"/>
    <dgm:cxn modelId="{5155181C-F91A-4A13-9B87-8F1456E03882}" type="presParOf" srcId="{A5632038-34D9-466B-8689-294892D59241}" destId="{98B1F517-14C3-45A5-8878-C2D8D1486E47}" srcOrd="1" destOrd="0" presId="urn:microsoft.com/office/officeart/2005/8/layout/list1"/>
    <dgm:cxn modelId="{6D8DBB5C-5EC6-4517-AE4B-850BB5A134A8}" type="presOf" srcId="{99E6E939-C580-484B-8469-DC6F17CB15FC}" destId="{98B1F517-14C3-45A5-8878-C2D8D1486E47}" srcOrd="1" destOrd="0" presId="urn:microsoft.com/office/officeart/2005/8/layout/list1"/>
    <dgm:cxn modelId="{E34E308D-1E41-4F92-9753-757C3D33B982}" type="presParOf" srcId="{9ADE71B4-CBF4-45DF-9461-4732A1AF1D4E}" destId="{313F9E96-6ADD-4258-A31C-B89C9D6438E4}" srcOrd="9" destOrd="0" presId="urn:microsoft.com/office/officeart/2005/8/layout/list1"/>
    <dgm:cxn modelId="{2E39D6C8-1B53-493E-BA1B-AF51CCDDD7A9}" type="presParOf" srcId="{9ADE71B4-CBF4-45DF-9461-4732A1AF1D4E}" destId="{78317746-F9BE-4061-A76A-743D490CBAD2}" srcOrd="10" destOrd="0" presId="urn:microsoft.com/office/officeart/2005/8/layout/list1"/>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4DA42D19-D241-4864-9827-5AF411FB3210}" type="doc">
      <dgm:prSet loTypeId="urn:diagrams.loki3.com/VaryingWidthList" loCatId="list" qsTypeId="urn:microsoft.com/office/officeart/2005/8/quickstyle/simple5" qsCatId="simple" csTypeId="urn:microsoft.com/office/officeart/2005/8/colors/accent1_2" csCatId="accent1" phldr="1"/>
      <dgm:spPr/>
      <dgm:t>
        <a:bodyPr/>
        <a:lstStyle/>
        <a:p>
          <a:endParaRPr lang="en-US"/>
        </a:p>
      </dgm:t>
    </dgm:pt>
    <dgm:pt modelId="{6BC0056F-01D5-4F2B-986D-60E825439462}" type="parTrans" cxnId="{DE9C82D2-F103-4895-9649-A2EA1CF57898}">
      <dgm:prSet/>
      <dgm:spPr/>
      <dgm:t>
        <a:bodyPr/>
        <a:lstStyle/>
        <a:p>
          <a:endParaRPr lang="en-US"/>
        </a:p>
      </dgm:t>
    </dgm:pt>
    <dgm:pt modelId="{D37A28C7-2825-477D-87E5-4B7D3AE7910C}">
      <dgm:prSet custT="1"/>
      <dgm:spPr>
        <a:solidFill>
          <a:schemeClr val="accent4">
            <a:lumMod val="50000"/>
            <a:lumOff val="50000"/>
          </a:schemeClr>
        </a:solidFill>
      </dgm:spPr>
      <dgm:t>
        <a:bodyPr/>
        <a:lstStyle/>
        <a:p>
          <a:pPr rtl="1"/>
          <a:r>
            <a:rPr lang="ar-SA" sz="2200">
              <a:latin typeface="Calibri" panose="020f0502020204030204" pitchFamily="34" charset="0"/>
              <a:ea typeface="Calibri" panose="020f0502020204030204" pitchFamily="34" charset="0"/>
              <a:cs typeface="Calibri" panose="020f0502020204030204" pitchFamily="34" charset="0"/>
            </a:rPr>
            <a:t>قدرة على التعلم والتحليل بمهارات تفوق الطبيب أحيانا</a:t>
          </a:r>
          <a:endParaRPr lang="en-US" sz="2200">
            <a:latin typeface="Calibri" panose="020f0502020204030204" pitchFamily="34" charset="0"/>
            <a:ea typeface="Calibri" panose="020f0502020204030204" pitchFamily="34" charset="0"/>
            <a:cs typeface="Calibri" panose="020f0502020204030204" pitchFamily="34" charset="0"/>
          </a:endParaRPr>
        </a:p>
      </dgm:t>
    </dgm:pt>
    <dgm:pt modelId="{EE525D10-A0FF-4DF7-90BD-EDAACD73AA82}" type="sibTrans" cxnId="{DE9C82D2-F103-4895-9649-A2EA1CF57898}">
      <dgm:prSet/>
      <dgm:spPr/>
      <dgm:t>
        <a:bodyPr/>
        <a:lstStyle/>
        <a:p>
          <a:endParaRPr lang="en-US"/>
        </a:p>
      </dgm:t>
    </dgm:pt>
    <dgm:pt modelId="{C466F8D7-1A3E-43CB-8DF3-C32105BD3A64}" type="parTrans" cxnId="{455085E6-0F40-44D0-BD6D-5C46AF3BD184}">
      <dgm:prSet/>
      <dgm:spPr/>
      <dgm:t>
        <a:bodyPr/>
        <a:lstStyle/>
        <a:p>
          <a:endParaRPr lang="en-US"/>
        </a:p>
      </dgm:t>
    </dgm:pt>
    <dgm:pt modelId="{82F5FE6A-B63A-4D28-A820-CCCA39068E4F}">
      <dgm:prSet custT="1"/>
      <dgm:spPr>
        <a:solidFill>
          <a:schemeClr val="accent4">
            <a:lumMod val="50000"/>
            <a:lumOff val="50000"/>
          </a:schemeClr>
        </a:solidFill>
      </dgm:spPr>
      <dgm:t>
        <a:bodyPr/>
        <a:lstStyle/>
        <a:p>
          <a:pPr rtl="1"/>
          <a:r>
            <a:rPr lang="ar-SA" sz="2200">
              <a:latin typeface="Calibri" panose="020f0502020204030204" pitchFamily="34" charset="0"/>
              <a:ea typeface="Calibri" panose="020f0502020204030204" pitchFamily="34" charset="0"/>
              <a:cs typeface="Calibri" panose="020f0502020204030204" pitchFamily="34" charset="0"/>
            </a:rPr>
            <a:t> قدر من الاستقلالية غير معهود</a:t>
          </a:r>
          <a:endParaRPr lang="en-US" sz="2200">
            <a:latin typeface="Calibri" panose="020f0502020204030204" pitchFamily="34" charset="0"/>
            <a:ea typeface="Calibri" panose="020f0502020204030204" pitchFamily="34" charset="0"/>
            <a:cs typeface="Calibri" panose="020f0502020204030204" pitchFamily="34" charset="0"/>
          </a:endParaRPr>
        </a:p>
      </dgm:t>
    </dgm:pt>
    <dgm:pt modelId="{7DBA6141-463F-4CF8-8AC0-BC402FD84EDE}" type="sibTrans" cxnId="{455085E6-0F40-44D0-BD6D-5C46AF3BD184}">
      <dgm:prSet/>
      <dgm:spPr/>
      <dgm:t>
        <a:bodyPr/>
        <a:lstStyle/>
        <a:p>
          <a:endParaRPr lang="en-US"/>
        </a:p>
      </dgm:t>
    </dgm:pt>
    <dgm:pt modelId="{693F59BA-D8B2-4E39-978F-301FDF19AFEB}" type="parTrans" cxnId="{BF54DE83-3678-4BDC-BC36-C973C48F2CBF}">
      <dgm:prSet/>
      <dgm:spPr/>
      <dgm:t>
        <a:bodyPr/>
        <a:lstStyle/>
        <a:p>
          <a:endParaRPr lang="en-US"/>
        </a:p>
      </dgm:t>
    </dgm:pt>
    <dgm:pt modelId="{0F761F33-B7F1-4AD3-B921-B784FBF12DC9}">
      <dgm:prSet custT="1"/>
      <dgm:spPr>
        <a:solidFill>
          <a:schemeClr val="accent4">
            <a:lumMod val="50000"/>
            <a:lumOff val="50000"/>
          </a:schemeClr>
        </a:solidFill>
      </dgm:spPr>
      <dgm:t>
        <a:bodyPr/>
        <a:lstStyle/>
        <a:p>
          <a:pPr rtl="1"/>
          <a:r>
            <a:rPr lang="ar-SA" sz="2200">
              <a:latin typeface="Calibri" panose="020f0502020204030204" pitchFamily="34" charset="0"/>
              <a:ea typeface="Calibri" panose="020f0502020204030204" pitchFamily="34" charset="0"/>
              <a:cs typeface="Calibri" panose="020f0502020204030204" pitchFamily="34" charset="0"/>
            </a:rPr>
            <a:t> قدرة عالية في إنجاز المهام الموكلة إليها، بشكل يفوق الطبيب أحيانا</a:t>
          </a:r>
          <a:endParaRPr lang="en-US" sz="2200">
            <a:latin typeface="Calibri" panose="020f0502020204030204" pitchFamily="34" charset="0"/>
            <a:ea typeface="Calibri" panose="020f0502020204030204" pitchFamily="34" charset="0"/>
            <a:cs typeface="Calibri" panose="020f0502020204030204" pitchFamily="34" charset="0"/>
          </a:endParaRPr>
        </a:p>
      </dgm:t>
    </dgm:pt>
    <dgm:pt modelId="{BECEAA1A-C520-476C-9604-98F1FC814655}" type="sibTrans" cxnId="{BF54DE83-3678-4BDC-BC36-C973C48F2CBF}">
      <dgm:prSet/>
      <dgm:spPr/>
      <dgm:t>
        <a:bodyPr/>
        <a:lstStyle/>
        <a:p>
          <a:endParaRPr lang="en-US"/>
        </a:p>
      </dgm:t>
    </dgm:pt>
    <dgm:pt modelId="{1CF03930-F6C2-463C-B655-4006BE7FD109}" type="parTrans" cxnId="{D7B72447-6D24-4702-BEF5-E7542F73A497}">
      <dgm:prSet/>
      <dgm:spPr/>
      <dgm:t>
        <a:bodyPr/>
        <a:lstStyle/>
        <a:p>
          <a:endParaRPr lang="en-US"/>
        </a:p>
      </dgm:t>
    </dgm:pt>
    <dgm:pt modelId="{CCA51662-45E5-47E2-8195-39090CA147A3}">
      <dgm:prSet custT="1"/>
      <dgm:spPr>
        <a:solidFill>
          <a:schemeClr val="accent4">
            <a:lumMod val="50000"/>
            <a:lumOff val="50000"/>
          </a:schemeClr>
        </a:solidFill>
      </dgm:spPr>
      <dgm:t>
        <a:bodyPr/>
        <a:lstStyle/>
        <a:p>
          <a:pPr rtl="1"/>
          <a:r>
            <a:rPr lang="ar-SA" sz="2200">
              <a:latin typeface="Calibri" panose="020f0502020204030204" pitchFamily="34" charset="0"/>
              <a:ea typeface="Calibri" panose="020f0502020204030204" pitchFamily="34" charset="0"/>
              <a:cs typeface="Calibri" panose="020f0502020204030204" pitchFamily="34" charset="0"/>
            </a:rPr>
            <a:t> تكلفة أقل ومتطلبات أقل</a:t>
          </a:r>
          <a:endParaRPr lang="en-US" sz="2200">
            <a:latin typeface="Calibri" panose="020f0502020204030204" pitchFamily="34" charset="0"/>
            <a:ea typeface="Calibri" panose="020f0502020204030204" pitchFamily="34" charset="0"/>
            <a:cs typeface="Calibri" panose="020f0502020204030204" pitchFamily="34" charset="0"/>
          </a:endParaRPr>
        </a:p>
      </dgm:t>
    </dgm:pt>
    <dgm:pt modelId="{D0D7D643-0656-4640-991B-DA625028F38E}" type="sibTrans" cxnId="{D7B72447-6D24-4702-BEF5-E7542F73A497}">
      <dgm:prSet/>
      <dgm:spPr/>
      <dgm:t>
        <a:bodyPr/>
        <a:lstStyle/>
        <a:p>
          <a:endParaRPr lang="en-US"/>
        </a:p>
      </dgm:t>
    </dgm:pt>
    <dgm:pt modelId="{AEC7ED35-C6D6-47AD-B899-693BBF5E5DC9}" type="parTrans" cxnId="{55D8DE74-32B4-440F-8CDB-9243C0D626DB}">
      <dgm:prSet/>
      <dgm:spPr/>
      <dgm:t>
        <a:bodyPr/>
        <a:lstStyle/>
        <a:p>
          <a:endParaRPr lang="en-US"/>
        </a:p>
      </dgm:t>
    </dgm:pt>
    <dgm:pt modelId="{104A13EF-CF94-4EC5-8710-75ECE74B24A4}">
      <dgm:prSet custT="1"/>
      <dgm:spPr>
        <a:solidFill>
          <a:schemeClr val="accent4">
            <a:lumMod val="50000"/>
            <a:lumOff val="50000"/>
          </a:schemeClr>
        </a:solidFill>
      </dgm:spPr>
      <dgm:t>
        <a:bodyPr/>
        <a:lstStyle/>
        <a:p>
          <a:pPr rtl="1"/>
          <a:r>
            <a:rPr lang="ar-SA" sz="2200">
              <a:latin typeface="Calibri" panose="020f0502020204030204" pitchFamily="34" charset="0"/>
              <a:ea typeface="Calibri" panose="020f0502020204030204" pitchFamily="34" charset="0"/>
              <a:cs typeface="Calibri" panose="020f0502020204030204" pitchFamily="34" charset="0"/>
            </a:rPr>
            <a:t> قدر من الغموض(</a:t>
          </a:r>
          <a:r>
            <a:rPr lang="de-DE" sz="2200">
              <a:latin typeface="Calibri" panose="020f0502020204030204" pitchFamily="34" charset="0"/>
              <a:ea typeface="Calibri" panose="020f0502020204030204" pitchFamily="34" charset="0"/>
              <a:cs typeface="Calibri" panose="020f0502020204030204" pitchFamily="34" charset="0"/>
            </a:rPr>
            <a:t>Blackbox</a:t>
          </a:r>
          <a:r>
            <a:rPr lang="ar-SA" sz="2200">
              <a:latin typeface="Calibri" panose="020f0502020204030204" pitchFamily="34" charset="0"/>
              <a:ea typeface="Calibri" panose="020f0502020204030204" pitchFamily="34" charset="0"/>
              <a:cs typeface="Calibri" panose="020f0502020204030204" pitchFamily="34" charset="0"/>
            </a:rPr>
            <a:t>)</a:t>
          </a:r>
          <a:endParaRPr lang="en-US" sz="2200">
            <a:latin typeface="Calibri" panose="020f0502020204030204" pitchFamily="34" charset="0"/>
            <a:ea typeface="Calibri" panose="020f0502020204030204" pitchFamily="34" charset="0"/>
            <a:cs typeface="Calibri" panose="020f0502020204030204" pitchFamily="34" charset="0"/>
          </a:endParaRPr>
        </a:p>
      </dgm:t>
    </dgm:pt>
    <dgm:pt modelId="{01B3D0F0-FF72-441E-B580-1CC407792056}" type="sibTrans" cxnId="{55D8DE74-32B4-440F-8CDB-9243C0D626DB}">
      <dgm:prSet/>
      <dgm:spPr/>
      <dgm:t>
        <a:bodyPr/>
        <a:lstStyle/>
        <a:p>
          <a:endParaRPr lang="en-US"/>
        </a:p>
      </dgm:t>
    </dgm:pt>
    <dgm:pt modelId="{7622F3DF-259B-4B66-8CC2-8D4A3D437057}" type="pres">
      <dgm:prSet presAssocID="{4DA42D19-D241-4864-9827-5AF411FB3210}" presName="Name0">
        <dgm:presLayoutVars>
          <dgm:resizeHandles/>
        </dgm:presLayoutVars>
      </dgm:prSet>
      <dgm:spPr/>
      <dgm:t>
        <a:bodyPr/>
        <a:lstStyle/>
        <a:p/>
      </dgm:t>
    </dgm:pt>
    <dgm:pt modelId="{B78603DF-C071-4C48-832A-73BD043F7F23}" type="pres">
      <dgm:prSet presAssocID="{D37A28C7-2825-477D-87E5-4B7D3AE7910C}" presName="text" presStyleLbl="node1" presStyleCnt="5" custScaleX="210950" custScaleY="30708">
        <dgm:presLayoutVars>
          <dgm:bulletEnabled val="1"/>
        </dgm:presLayoutVars>
      </dgm:prSet>
      <dgm:spPr/>
      <dgm:t>
        <a:bodyPr/>
        <a:lstStyle/>
        <a:p/>
      </dgm:t>
    </dgm:pt>
    <dgm:pt modelId="{75D6F9CA-6195-401C-9320-8DA9D6E42C73}" type="pres">
      <dgm:prSet presAssocID="{EE525D10-A0FF-4DF7-90BD-EDAACD73AA82}" presName="space"/>
      <dgm:spPr/>
      <dgm:t>
        <a:bodyPr/>
        <a:lstStyle/>
        <a:p/>
      </dgm:t>
    </dgm:pt>
    <dgm:pt modelId="{D1B24FCC-27EC-4282-A160-711F0C2C7EF9}" type="pres">
      <dgm:prSet presAssocID="{82F5FE6A-B63A-4D28-A820-CCCA39068E4F}" presName="text" presStyleLbl="node1" presStyleIdx="1" presStyleCnt="5" custScaleX="363030" custScaleY="30708" custLinFactY="-1900" custLinFactNeighborY="-100000">
        <dgm:presLayoutVars>
          <dgm:bulletEnabled val="1"/>
        </dgm:presLayoutVars>
      </dgm:prSet>
      <dgm:spPr/>
      <dgm:t>
        <a:bodyPr/>
        <a:lstStyle/>
        <a:p/>
      </dgm:t>
    </dgm:pt>
    <dgm:pt modelId="{7E7F7F01-1567-4727-9B82-080C5CFAF954}" type="pres">
      <dgm:prSet presAssocID="{7DBA6141-463F-4CF8-8AC0-BC402FD84EDE}" presName="space"/>
      <dgm:spPr/>
      <dgm:t>
        <a:bodyPr/>
        <a:lstStyle/>
        <a:p/>
      </dgm:t>
    </dgm:pt>
    <dgm:pt modelId="{F1FEDDD0-4914-4EC2-B062-32E74E1E8E1E}" type="pres">
      <dgm:prSet presAssocID="{0F761F33-B7F1-4AD3-B921-B784FBF12DC9}" presName="text" presStyleLbl="node1" presStyleIdx="2" presStyleCnt="5" custScaleX="166067" custScaleY="30708" custLinFactY="-6182" custLinFactNeighborY="-100000">
        <dgm:presLayoutVars>
          <dgm:bulletEnabled val="1"/>
        </dgm:presLayoutVars>
      </dgm:prSet>
      <dgm:spPr/>
      <dgm:t>
        <a:bodyPr/>
        <a:lstStyle/>
        <a:p/>
      </dgm:t>
    </dgm:pt>
    <dgm:pt modelId="{BB7A9419-D088-484D-8CD5-8ECAEBCC5B8C}" type="pres">
      <dgm:prSet presAssocID="{BECEAA1A-C520-476C-9604-98F1FC814655}" presName="space"/>
      <dgm:spPr/>
      <dgm:t>
        <a:bodyPr/>
        <a:lstStyle/>
        <a:p/>
      </dgm:t>
    </dgm:pt>
    <dgm:pt modelId="{348B8EF7-0DA7-48A7-BEC4-4DDF1CD94183}" type="pres">
      <dgm:prSet presAssocID="{CCA51662-45E5-47E2-8195-39090CA147A3}" presName="text" presStyleLbl="node1" presStyleIdx="3" presStyleCnt="5" custScaleX="389006" custScaleY="30708" custLinFactY="-13880" custLinFactNeighborX="-5995" custLinFactNeighborY="-100000">
        <dgm:presLayoutVars>
          <dgm:bulletEnabled val="1"/>
        </dgm:presLayoutVars>
      </dgm:prSet>
      <dgm:spPr/>
      <dgm:t>
        <a:bodyPr/>
        <a:lstStyle/>
        <a:p/>
      </dgm:t>
    </dgm:pt>
    <dgm:pt modelId="{47A08362-75D6-4349-ABF8-FA280573F032}" type="pres">
      <dgm:prSet presAssocID="{D0D7D643-0656-4640-991B-DA625028F38E}" presName="space"/>
      <dgm:spPr/>
      <dgm:t>
        <a:bodyPr/>
        <a:lstStyle/>
        <a:p/>
      </dgm:t>
    </dgm:pt>
    <dgm:pt modelId="{3674A59D-FB42-428A-B270-A7B98A6CB546}" type="pres">
      <dgm:prSet presAssocID="{104A13EF-CF94-4EC5-8710-75ECE74B24A4}" presName="text" presStyleLbl="node1" presStyleIdx="4" presStyleCnt="5" custScaleX="195129" custScaleY="30708" custLinFactY="-21542" custLinFactNeighborX="917" custLinFactNeighborY="-100000">
        <dgm:presLayoutVars>
          <dgm:bulletEnabled val="1"/>
        </dgm:presLayoutVars>
      </dgm:prSet>
      <dgm:spPr/>
      <dgm:t>
        <a:bodyPr/>
        <a:lstStyle/>
        <a:p/>
      </dgm:t>
    </dgm:pt>
  </dgm:ptLst>
  <dgm:cxnLst>
    <dgm:cxn modelId="{DE9C82D2-F103-4895-9649-A2EA1CF57898}" srcId="{4DA42D19-D241-4864-9827-5AF411FB3210}" destId="{D37A28C7-2825-477D-87E5-4B7D3AE7910C}" srcOrd="0" destOrd="0" parTransId="{6BC0056F-01D5-4F2B-986D-60E825439462}" sibTransId="{EE525D10-A0FF-4DF7-90BD-EDAACD73AA82}"/>
    <dgm:cxn modelId="{455085E6-0F40-44D0-BD6D-5C46AF3BD184}" srcId="{4DA42D19-D241-4864-9827-5AF411FB3210}" destId="{82F5FE6A-B63A-4D28-A820-CCCA39068E4F}" srcOrd="1" destOrd="0" parTransId="{C466F8D7-1A3E-43CB-8DF3-C32105BD3A64}" sibTransId="{7DBA6141-463F-4CF8-8AC0-BC402FD84EDE}"/>
    <dgm:cxn modelId="{BF54DE83-3678-4BDC-BC36-C973C48F2CBF}" srcId="{4DA42D19-D241-4864-9827-5AF411FB3210}" destId="{0F761F33-B7F1-4AD3-B921-B784FBF12DC9}" srcOrd="2" destOrd="0" parTransId="{693F59BA-D8B2-4E39-978F-301FDF19AFEB}" sibTransId="{BECEAA1A-C520-476C-9604-98F1FC814655}"/>
    <dgm:cxn modelId="{D7B72447-6D24-4702-BEF5-E7542F73A497}" srcId="{4DA42D19-D241-4864-9827-5AF411FB3210}" destId="{CCA51662-45E5-47E2-8195-39090CA147A3}" srcOrd="3" destOrd="0" parTransId="{1CF03930-F6C2-463C-B655-4006BE7FD109}" sibTransId="{D0D7D643-0656-4640-991B-DA625028F38E}"/>
    <dgm:cxn modelId="{55D8DE74-32B4-440F-8CDB-9243C0D626DB}" srcId="{4DA42D19-D241-4864-9827-5AF411FB3210}" destId="{104A13EF-CF94-4EC5-8710-75ECE74B24A4}" srcOrd="4" destOrd="0" parTransId="{AEC7ED35-C6D6-47AD-B899-693BBF5E5DC9}" sibTransId="{01B3D0F0-FF72-441E-B580-1CC407792056}"/>
    <dgm:cxn modelId="{7297DE0C-A5A3-40DD-8A7A-60D98E288BEE}" type="presOf" srcId="{4DA42D19-D241-4864-9827-5AF411FB3210}" destId="{7622F3DF-259B-4B66-8CC2-8D4A3D437057}" srcOrd="0" destOrd="0" presId="urn:diagrams.loki3.com/VaryingWidthList"/>
    <dgm:cxn modelId="{107D7939-872A-424E-A2E0-70DCBDB88CB3}" type="presParOf" srcId="{7622F3DF-259B-4B66-8CC2-8D4A3D437057}" destId="{B78603DF-C071-4C48-832A-73BD043F7F23}" srcOrd="0" destOrd="0" presId="urn:diagrams.loki3.com/VaryingWidthList"/>
    <dgm:cxn modelId="{A04FB6FC-529B-421E-ADC6-167E9A898C1D}" type="presOf" srcId="{D37A28C7-2825-477D-87E5-4B7D3AE7910C}" destId="{B78603DF-C071-4C48-832A-73BD043F7F23}" srcOrd="0" destOrd="0" presId="urn:diagrams.loki3.com/VaryingWidthList"/>
    <dgm:cxn modelId="{505C4898-92D7-45B3-B126-B33E8FBCD985}" type="presParOf" srcId="{7622F3DF-259B-4B66-8CC2-8D4A3D437057}" destId="{75D6F9CA-6195-401C-9320-8DA9D6E42C73}" srcOrd="1" destOrd="0" presId="urn:diagrams.loki3.com/VaryingWidthList"/>
    <dgm:cxn modelId="{20C0AC60-383C-4665-B21E-60175E0275CD}" type="presParOf" srcId="{7622F3DF-259B-4B66-8CC2-8D4A3D437057}" destId="{D1B24FCC-27EC-4282-A160-711F0C2C7EF9}" srcOrd="2" destOrd="0" presId="urn:diagrams.loki3.com/VaryingWidthList"/>
    <dgm:cxn modelId="{A3C05C6C-7B1B-47A4-B092-0F27FE79BDBD}" type="presOf" srcId="{82F5FE6A-B63A-4D28-A820-CCCA39068E4F}" destId="{D1B24FCC-27EC-4282-A160-711F0C2C7EF9}" srcOrd="0" destOrd="0" presId="urn:diagrams.loki3.com/VaryingWidthList"/>
    <dgm:cxn modelId="{1061A635-1729-4500-802D-E0E9CDDC1EE0}" type="presParOf" srcId="{7622F3DF-259B-4B66-8CC2-8D4A3D437057}" destId="{7E7F7F01-1567-4727-9B82-080C5CFAF954}" srcOrd="3" destOrd="0" presId="urn:diagrams.loki3.com/VaryingWidthList"/>
    <dgm:cxn modelId="{EF75D5C5-49B9-4008-B57C-D6743D9361A9}" type="presParOf" srcId="{7622F3DF-259B-4B66-8CC2-8D4A3D437057}" destId="{F1FEDDD0-4914-4EC2-B062-32E74E1E8E1E}" srcOrd="4" destOrd="0" presId="urn:diagrams.loki3.com/VaryingWidthList"/>
    <dgm:cxn modelId="{277CDDF3-A7B6-4B51-8F3D-867D4FA0FEAA}" type="presOf" srcId="{0F761F33-B7F1-4AD3-B921-B784FBF12DC9}" destId="{F1FEDDD0-4914-4EC2-B062-32E74E1E8E1E}" srcOrd="0" destOrd="0" presId="urn:diagrams.loki3.com/VaryingWidthList"/>
    <dgm:cxn modelId="{D471EC56-DB7C-43F4-885E-23EA9AB52219}" type="presParOf" srcId="{7622F3DF-259B-4B66-8CC2-8D4A3D437057}" destId="{BB7A9419-D088-484D-8CD5-8ECAEBCC5B8C}" srcOrd="5" destOrd="0" presId="urn:diagrams.loki3.com/VaryingWidthList"/>
    <dgm:cxn modelId="{CEB6C5DF-DF00-4B8C-A9E4-59ECF356AE4C}" type="presParOf" srcId="{7622F3DF-259B-4B66-8CC2-8D4A3D437057}" destId="{348B8EF7-0DA7-48A7-BEC4-4DDF1CD94183}" srcOrd="6" destOrd="0" presId="urn:diagrams.loki3.com/VaryingWidthList"/>
    <dgm:cxn modelId="{8791D481-8DFD-42E6-919B-608587EDA10B}" type="presOf" srcId="{CCA51662-45E5-47E2-8195-39090CA147A3}" destId="{348B8EF7-0DA7-48A7-BEC4-4DDF1CD94183}" srcOrd="0" destOrd="0" presId="urn:diagrams.loki3.com/VaryingWidthList"/>
    <dgm:cxn modelId="{BD3F4DEA-622D-4F29-9779-E71034B961E5}" type="presParOf" srcId="{7622F3DF-259B-4B66-8CC2-8D4A3D437057}" destId="{47A08362-75D6-4349-ABF8-FA280573F032}" srcOrd="7" destOrd="0" presId="urn:diagrams.loki3.com/VaryingWidthList"/>
    <dgm:cxn modelId="{A9AD0025-C04B-424E-9A1C-2016F5F0CD6E}" type="presParOf" srcId="{7622F3DF-259B-4B66-8CC2-8D4A3D437057}" destId="{3674A59D-FB42-428A-B270-A7B98A6CB546}" srcOrd="8" destOrd="0" presId="urn:diagrams.loki3.com/VaryingWidthList"/>
    <dgm:cxn modelId="{E242C978-229A-4928-B67E-A152989C2FBC}" type="presOf" srcId="{104A13EF-CF94-4EC5-8710-75ECE74B24A4}" destId="{3674A59D-FB42-428A-B270-A7B98A6CB546}"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7174" name=""/>
      <dsp:cNvGrpSpPr/>
    </dsp:nvGrpSpPr>
    <dsp:grpSpPr/>
    <dsp:sp modelId="{E898048B-742F-4DF2-8106-109983888508}">
      <dsp:nvSpPr>
        <dsp:cNvPr id="7175" name=""/>
        <dsp:cNvSpPr/>
      </dsp:nvSpPr>
      <dsp:spPr>
        <a:xfrm>
          <a:off x="0" y="322134"/>
          <a:ext cx="8352928" cy="1291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8280" tIns="104140" rIns="648280" bIns="156464" numCol="1" spcCol="1270" anchor="t" anchorCtr="0">
          <a:noAutofit/>
        </a:bodyPr>
        <a:lstStyle/>
        <a:p>
          <a:pPr marL="228600" lvl="1" indent="-228600" algn="r" defTabSz="977900" rtl="1">
            <a:lnSpc>
              <a:spcPct val="90000"/>
            </a:lnSpc>
            <a:spcBef>
              <a:spcPct val="0"/>
            </a:spcBef>
            <a:spcAft>
              <a:spcPct val="15000"/>
            </a:spcAft>
            <a:buChar char="•"/>
          </a:pPr>
          <a:r>
            <a:rPr lang="ar-SA" sz="2200" kern="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التكليف الشرعي</a:t>
          </a:r>
          <a:r>
            <a:rPr lang="en-US" sz="2200" kern="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ar-SA" sz="2200" kern="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(التأثيم)</a:t>
          </a:r>
          <a:endParaRPr lang="en-US" sz="2200" kern="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228600" lvl="1" indent="-228600" algn="r" defTabSz="977900" rtl="1">
            <a:lnSpc>
              <a:spcPct val="90000"/>
            </a:lnSpc>
            <a:spcBef>
              <a:spcPct val="0"/>
            </a:spcBef>
            <a:spcAft>
              <a:spcPct val="15000"/>
            </a:spcAft>
            <a:buChar char="•"/>
          </a:pPr>
          <a:r>
            <a:rPr lang="ar-SA" sz="2200" kern="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المسؤولية الطبية (المؤاخذة)</a:t>
          </a:r>
          <a:endParaRPr lang="en-US" sz="2200" kern="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228600" lvl="1" indent="-228600" algn="r" defTabSz="977900" rtl="1">
            <a:lnSpc>
              <a:spcPct val="90000"/>
            </a:lnSpc>
            <a:spcBef>
              <a:spcPct val="0"/>
            </a:spcBef>
            <a:spcAft>
              <a:spcPct val="15000"/>
            </a:spcAft>
            <a:buChar char="•"/>
          </a:pPr>
          <a:endParaRPr lang="en-US" sz="2200" kern="1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sp:txBody>
      <dsp:txXfrm>
        <a:off x="0" y="322134"/>
        <a:ext cx="8352928" cy="1291500"/>
      </dsp:txXfrm>
    </dsp:sp>
    <dsp:sp modelId="{FEFFBE6E-1060-4DB6-B02D-8EB587CB2258}">
      <dsp:nvSpPr>
        <dsp:cNvPr id="7176" name=""/>
        <dsp:cNvSpPr/>
      </dsp:nvSpPr>
      <dsp:spPr>
        <a:xfrm>
          <a:off x="2505878" y="69506"/>
          <a:ext cx="5847049" cy="3264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marL="0" lvl="0" indent="0" algn="r" defTabSz="977900" rtl="1">
            <a:lnSpc>
              <a:spcPct val="90000"/>
            </a:lnSpc>
            <a:spcBef>
              <a:spcPct val="0"/>
            </a:spcBef>
            <a:spcAft>
              <a:spcPct val="35000"/>
            </a:spcAft>
            <a:buNone/>
          </a:pPr>
          <a:r>
            <a:rPr lang="ar-SA" sz="2200" b="1" kern="1200">
              <a:latin typeface="Calibri" panose="020f0502020204030204" pitchFamily="34" charset="0"/>
              <a:ea typeface="Calibri" panose="020f0502020204030204" pitchFamily="34" charset="0"/>
              <a:cs typeface="Calibri" panose="020f0502020204030204" pitchFamily="34" charset="0"/>
            </a:rPr>
            <a:t>تحديد المفاهيم</a:t>
          </a:r>
          <a:endParaRPr lang="en-US" sz="2200" b="1" kern="1200">
            <a:latin typeface="Calibri" panose="020f0502020204030204" pitchFamily="34" charset="0"/>
            <a:ea typeface="Calibri" panose="020f0502020204030204" pitchFamily="34" charset="0"/>
            <a:cs typeface="Calibri" panose="020f0502020204030204" pitchFamily="34" charset="0"/>
          </a:endParaRPr>
        </a:p>
      </dsp:txBody>
      <dsp:txXfrm>
        <a:off x="2521813" y="85441"/>
        <a:ext cx="5815179" cy="294557"/>
      </dsp:txXfrm>
    </dsp:sp>
    <dsp:sp modelId="{6EC07CFF-1322-455E-832F-EFA9987F18D3}">
      <dsp:nvSpPr>
        <dsp:cNvPr id="7177" name=""/>
        <dsp:cNvSpPr/>
      </dsp:nvSpPr>
      <dsp:spPr>
        <a:xfrm>
          <a:off x="0" y="1983047"/>
          <a:ext cx="8352928" cy="239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8280" tIns="104140" rIns="648280" bIns="156464" numCol="1" spcCol="1270" anchor="t" anchorCtr="0">
          <a:noAutofit/>
        </a:bodyPr>
        <a:lstStyle/>
        <a:p>
          <a:pPr marL="228600" lvl="1" indent="-228600" algn="r" defTabSz="977900" rtl="1">
            <a:lnSpc>
              <a:spcPct val="90000"/>
            </a:lnSpc>
            <a:spcBef>
              <a:spcPct val="0"/>
            </a:spcBef>
            <a:spcAft>
              <a:spcPct val="15000"/>
            </a:spcAft>
            <a:buChar char="•"/>
          </a:pPr>
          <a:r>
            <a:rPr lang="ar-SA" sz="2200" kern="1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 الخالق سبحانه وتعالى</a:t>
          </a:r>
          <a:endParaRPr lang="en-US" sz="2200" kern="1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228600" lvl="1" indent="-228600" algn="r" defTabSz="977900" rtl="1">
            <a:lnSpc>
              <a:spcPct val="90000"/>
            </a:lnSpc>
            <a:spcBef>
              <a:spcPct val="0"/>
            </a:spcBef>
            <a:spcAft>
              <a:spcPct val="15000"/>
            </a:spcAft>
            <a:buChar char="•"/>
          </a:pPr>
          <a:r>
            <a:rPr lang="ar-SA" sz="2200" kern="1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1.1 الرعاية الصحية المدعومة بتقنيات الذكاء الاصطناعي (الرعاية الذكية)</a:t>
          </a:r>
          <a:endParaRPr lang="en-US" sz="2200" kern="1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228600" lvl="1" indent="-228600" algn="r" defTabSz="977900" rtl="1">
            <a:lnSpc>
              <a:spcPct val="90000"/>
            </a:lnSpc>
            <a:spcBef>
              <a:spcPct val="0"/>
            </a:spcBef>
            <a:spcAft>
              <a:spcPct val="15000"/>
            </a:spcAft>
            <a:buChar char="•"/>
          </a:pPr>
          <a:r>
            <a:rPr lang="ar-SA" sz="2200" kern="1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2. المريض</a:t>
          </a:r>
          <a:endParaRPr lang="en-US" sz="2200" kern="1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228600" lvl="1" indent="-228600" algn="r" defTabSz="977900" rtl="1">
            <a:lnSpc>
              <a:spcPct val="90000"/>
            </a:lnSpc>
            <a:spcBef>
              <a:spcPct val="0"/>
            </a:spcBef>
            <a:spcAft>
              <a:spcPct val="15000"/>
            </a:spcAft>
            <a:buChar char="•"/>
          </a:pPr>
          <a:r>
            <a:rPr lang="ar-SA" sz="2200" kern="1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2.1 الرعاية الذكية</a:t>
          </a:r>
          <a:endParaRPr lang="en-US" sz="2200" kern="1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228600" lvl="1" indent="-228600" algn="r" defTabSz="977900" rtl="1">
            <a:lnSpc>
              <a:spcPct val="90000"/>
            </a:lnSpc>
            <a:spcBef>
              <a:spcPct val="0"/>
            </a:spcBef>
            <a:spcAft>
              <a:spcPct val="15000"/>
            </a:spcAft>
            <a:buChar char="•"/>
          </a:pPr>
          <a:r>
            <a:rPr lang="ar-SA" sz="2200" kern="1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3. الطبيب </a:t>
          </a:r>
          <a:endParaRPr lang="en-US" sz="2200" kern="1200">
            <a:solidFill>
              <a:schemeClr val="accent2">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228600" lvl="1" indent="-228600" algn="r" defTabSz="977900" rtl="1">
            <a:lnSpc>
              <a:spcPct val="90000"/>
            </a:lnSpc>
            <a:spcBef>
              <a:spcPct val="0"/>
            </a:spcBef>
            <a:spcAft>
              <a:spcPct val="15000"/>
            </a:spcAft>
            <a:buChar char="•"/>
          </a:pPr>
          <a:r>
            <a:rPr lang="ar-SA" sz="2200" kern="1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3.1 الرعاية الذكية</a:t>
          </a:r>
          <a:endParaRPr lang="en-US" sz="2200" kern="12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dsp:txBody>
      <dsp:txXfrm>
        <a:off x="0" y="1983047"/>
        <a:ext cx="8352928" cy="2394000"/>
      </dsp:txXfrm>
    </dsp:sp>
    <dsp:sp modelId="{86FAD859-1848-48A8-BB2B-DBD55231D4AF}">
      <dsp:nvSpPr>
        <dsp:cNvPr id="7178" name=""/>
        <dsp:cNvSpPr/>
      </dsp:nvSpPr>
      <dsp:spPr>
        <a:xfrm>
          <a:off x="1792227" y="1593822"/>
          <a:ext cx="6560700" cy="4162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marL="0" lvl="0" indent="0" algn="just" defTabSz="977900" rtl="1">
            <a:lnSpc>
              <a:spcPct val="90000"/>
            </a:lnSpc>
            <a:spcBef>
              <a:spcPct val="0"/>
            </a:spcBef>
            <a:spcAft>
              <a:spcPct val="35000"/>
            </a:spcAft>
            <a:buNone/>
          </a:pPr>
          <a:r>
            <a:rPr lang="ar-SA" sz="2200" b="1" kern="1200">
              <a:latin typeface="Calibri" panose="020f0502020204030204" pitchFamily="34" charset="0"/>
              <a:ea typeface="Calibri" panose="020f0502020204030204" pitchFamily="34" charset="0"/>
              <a:cs typeface="Calibri" panose="020f0502020204030204" pitchFamily="34" charset="0"/>
            </a:rPr>
            <a:t>الأطراف ذات الصلة</a:t>
          </a:r>
          <a:endParaRPr lang="en-US" sz="2200" b="1" kern="1200">
            <a:latin typeface="Calibri" panose="020f0502020204030204" pitchFamily="34" charset="0"/>
            <a:ea typeface="Calibri" panose="020f0502020204030204" pitchFamily="34" charset="0"/>
            <a:cs typeface="Calibri" panose="020f0502020204030204" pitchFamily="34" charset="0"/>
          </a:endParaRPr>
        </a:p>
      </dsp:txBody>
      <dsp:txXfrm>
        <a:off x="1812545" y="1614140"/>
        <a:ext cx="6520064" cy="375576"/>
      </dsp:txXfrm>
    </dsp:sp>
    <dsp:sp modelId="{78317746-F9BE-4061-A76A-743D490CBAD2}">
      <dsp:nvSpPr>
        <dsp:cNvPr id="7179" name=""/>
        <dsp:cNvSpPr/>
      </dsp:nvSpPr>
      <dsp:spPr>
        <a:xfrm>
          <a:off x="0" y="4701037"/>
          <a:ext cx="8352928" cy="12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a:lstStyle/>
        <a:p/>
      </dsp:txBody>
    </dsp:sp>
    <dsp:sp modelId="{98B1F517-14C3-45A5-8878-C2D8D1486E47}">
      <dsp:nvSpPr>
        <dsp:cNvPr id="7180" name=""/>
        <dsp:cNvSpPr/>
      </dsp:nvSpPr>
      <dsp:spPr>
        <a:xfrm>
          <a:off x="2505878" y="4364128"/>
          <a:ext cx="5847049" cy="370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marL="0" lvl="0" indent="0" algn="r" defTabSz="977900" rtl="1">
            <a:lnSpc>
              <a:spcPct val="90000"/>
            </a:lnSpc>
            <a:spcBef>
              <a:spcPct val="0"/>
            </a:spcBef>
            <a:spcAft>
              <a:spcPct val="35000"/>
            </a:spcAft>
            <a:buNone/>
          </a:pPr>
          <a:r>
            <a:rPr lang="ar-SA" sz="2200" b="1" kern="1200">
              <a:latin typeface="Calibri" panose="020f0502020204030204" pitchFamily="34" charset="0"/>
              <a:ea typeface="Calibri" panose="020f0502020204030204" pitchFamily="34" charset="0"/>
              <a:cs typeface="Calibri" panose="020f0502020204030204" pitchFamily="34" charset="0"/>
            </a:rPr>
            <a:t>ملاحظات ختامية</a:t>
          </a:r>
          <a:endParaRPr lang="en-US" sz="2200" b="1" kern="1200">
            <a:latin typeface="Calibri" panose="020f0502020204030204" pitchFamily="34" charset="0"/>
            <a:ea typeface="Calibri" panose="020f0502020204030204" pitchFamily="34" charset="0"/>
            <a:cs typeface="Calibri" panose="020f0502020204030204" pitchFamily="34" charset="0"/>
          </a:endParaRPr>
        </a:p>
      </dsp:txBody>
      <dsp:txXfrm>
        <a:off x="2523978" y="4382228"/>
        <a:ext cx="5810849" cy="334590"/>
      </dsp:txXfrm>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32771" name=""/>
      <dsp:cNvGrpSpPr/>
    </dsp:nvGrpSpPr>
    <dsp:grpSpPr/>
    <dsp:sp modelId="{B78603DF-C071-4C48-832A-73BD043F7F23}">
      <dsp:nvSpPr>
        <dsp:cNvPr id="32772" name=""/>
        <dsp:cNvSpPr/>
      </dsp:nvSpPr>
      <dsp:spPr>
        <a:xfrm>
          <a:off x="0" y="2185"/>
          <a:ext cx="4077120" cy="710177"/>
        </a:xfrm>
        <a:prstGeom prst="rect">
          <a:avLst/>
        </a:prstGeom>
        <a:solidFill>
          <a:schemeClr val="accent4">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rtl="1">
            <a:lnSpc>
              <a:spcPct val="90000"/>
            </a:lnSpc>
            <a:spcBef>
              <a:spcPct val="0"/>
            </a:spcBef>
            <a:spcAft>
              <a:spcPct val="35000"/>
            </a:spcAft>
            <a:buNone/>
          </a:pPr>
          <a:r>
            <a:rPr lang="ar-SA" sz="2200" kern="1200">
              <a:latin typeface="Calibri" panose="020f0502020204030204" pitchFamily="34" charset="0"/>
              <a:ea typeface="Calibri" panose="020f0502020204030204" pitchFamily="34" charset="0"/>
              <a:cs typeface="Calibri" panose="020f0502020204030204" pitchFamily="34" charset="0"/>
            </a:rPr>
            <a:t>قدرة على التعلم والتحليل بمهارات تفوق الطبيب أحيانا</a:t>
          </a:r>
          <a:endParaRPr lang="en-US" sz="2200" kern="1200">
            <a:latin typeface="Calibri" panose="020f0502020204030204" pitchFamily="34" charset="0"/>
            <a:ea typeface="Calibri" panose="020f0502020204030204" pitchFamily="34" charset="0"/>
            <a:cs typeface="Calibri" panose="020f0502020204030204" pitchFamily="34" charset="0"/>
          </a:endParaRPr>
        </a:p>
      </dsp:txBody>
      <dsp:txXfrm>
        <a:off x="0" y="2185"/>
        <a:ext cx="4077120" cy="710177"/>
      </dsp:txXfrm>
    </dsp:sp>
    <dsp:sp modelId="{D1B24FCC-27EC-4282-A160-711F0C2C7EF9}">
      <dsp:nvSpPr>
        <dsp:cNvPr id="32773" name=""/>
        <dsp:cNvSpPr/>
      </dsp:nvSpPr>
      <dsp:spPr>
        <a:xfrm>
          <a:off x="0" y="668421"/>
          <a:ext cx="4077120" cy="710177"/>
        </a:xfrm>
        <a:prstGeom prst="rect">
          <a:avLst/>
        </a:prstGeom>
        <a:solidFill>
          <a:schemeClr val="accent4">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rtl="1">
            <a:lnSpc>
              <a:spcPct val="90000"/>
            </a:lnSpc>
            <a:spcBef>
              <a:spcPct val="0"/>
            </a:spcBef>
            <a:spcAft>
              <a:spcPct val="35000"/>
            </a:spcAft>
            <a:buNone/>
          </a:pPr>
          <a:r>
            <a:rPr lang="ar-SA" sz="2200" kern="1200">
              <a:latin typeface="Calibri" panose="020f0502020204030204" pitchFamily="34" charset="0"/>
              <a:ea typeface="Calibri" panose="020f0502020204030204" pitchFamily="34" charset="0"/>
              <a:cs typeface="Calibri" panose="020f0502020204030204" pitchFamily="34" charset="0"/>
            </a:rPr>
            <a:t> قدر من الاستقلالية غير معهود</a:t>
          </a:r>
          <a:endParaRPr lang="en-US" sz="2200" kern="1200">
            <a:latin typeface="Calibri" panose="020f0502020204030204" pitchFamily="34" charset="0"/>
            <a:ea typeface="Calibri" panose="020f0502020204030204" pitchFamily="34" charset="0"/>
            <a:cs typeface="Calibri" panose="020f0502020204030204" pitchFamily="34" charset="0"/>
          </a:endParaRPr>
        </a:p>
      </dsp:txBody>
      <dsp:txXfrm>
        <a:off x="0" y="668421"/>
        <a:ext cx="4077120" cy="710177"/>
      </dsp:txXfrm>
    </dsp:sp>
    <dsp:sp modelId="{F1FEDDD0-4914-4EC2-B062-32E74E1E8E1E}">
      <dsp:nvSpPr>
        <dsp:cNvPr id="32774" name=""/>
        <dsp:cNvSpPr/>
      </dsp:nvSpPr>
      <dsp:spPr>
        <a:xfrm>
          <a:off x="0" y="1395204"/>
          <a:ext cx="4077120" cy="710177"/>
        </a:xfrm>
        <a:prstGeom prst="rect">
          <a:avLst/>
        </a:prstGeom>
        <a:solidFill>
          <a:schemeClr val="accent4">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rtl="1">
            <a:lnSpc>
              <a:spcPct val="90000"/>
            </a:lnSpc>
            <a:spcBef>
              <a:spcPct val="0"/>
            </a:spcBef>
            <a:spcAft>
              <a:spcPct val="35000"/>
            </a:spcAft>
            <a:buNone/>
          </a:pPr>
          <a:r>
            <a:rPr lang="ar-SA" sz="2200" kern="1200">
              <a:latin typeface="Calibri" panose="020f0502020204030204" pitchFamily="34" charset="0"/>
              <a:ea typeface="Calibri" panose="020f0502020204030204" pitchFamily="34" charset="0"/>
              <a:cs typeface="Calibri" panose="020f0502020204030204" pitchFamily="34" charset="0"/>
            </a:rPr>
            <a:t> قدرة عالية في إنجاز المهام الموكلة إليها، بشكل يفوق الطبيب أحيانا</a:t>
          </a:r>
          <a:endParaRPr lang="en-US" sz="2200" kern="1200">
            <a:latin typeface="Calibri" panose="020f0502020204030204" pitchFamily="34" charset="0"/>
            <a:ea typeface="Calibri" panose="020f0502020204030204" pitchFamily="34" charset="0"/>
            <a:cs typeface="Calibri" panose="020f0502020204030204" pitchFamily="34" charset="0"/>
          </a:endParaRPr>
        </a:p>
      </dsp:txBody>
      <dsp:txXfrm>
        <a:off x="0" y="1395204"/>
        <a:ext cx="4077120" cy="710177"/>
      </dsp:txXfrm>
    </dsp:sp>
    <dsp:sp modelId="{348B8EF7-0DA7-48A7-BEC4-4DDF1CD94183}">
      <dsp:nvSpPr>
        <dsp:cNvPr id="32775" name=""/>
        <dsp:cNvSpPr/>
      </dsp:nvSpPr>
      <dsp:spPr>
        <a:xfrm>
          <a:off x="0" y="2042985"/>
          <a:ext cx="4077120" cy="710177"/>
        </a:xfrm>
        <a:prstGeom prst="rect">
          <a:avLst/>
        </a:prstGeom>
        <a:solidFill>
          <a:schemeClr val="accent4">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rtl="1">
            <a:lnSpc>
              <a:spcPct val="90000"/>
            </a:lnSpc>
            <a:spcBef>
              <a:spcPct val="0"/>
            </a:spcBef>
            <a:spcAft>
              <a:spcPct val="35000"/>
            </a:spcAft>
            <a:buNone/>
          </a:pPr>
          <a:r>
            <a:rPr lang="ar-SA" sz="2200" kern="1200">
              <a:latin typeface="Calibri" panose="020f0502020204030204" pitchFamily="34" charset="0"/>
              <a:ea typeface="Calibri" panose="020f0502020204030204" pitchFamily="34" charset="0"/>
              <a:cs typeface="Calibri" panose="020f0502020204030204" pitchFamily="34" charset="0"/>
            </a:rPr>
            <a:t> تكلفة أقل ومتطلبات أقل</a:t>
          </a:r>
          <a:endParaRPr lang="en-US" sz="2200" kern="1200">
            <a:latin typeface="Calibri" panose="020f0502020204030204" pitchFamily="34" charset="0"/>
            <a:ea typeface="Calibri" panose="020f0502020204030204" pitchFamily="34" charset="0"/>
            <a:cs typeface="Calibri" panose="020f0502020204030204" pitchFamily="34" charset="0"/>
          </a:endParaRPr>
        </a:p>
      </dsp:txBody>
      <dsp:txXfrm>
        <a:off x="0" y="2042985"/>
        <a:ext cx="4077120" cy="710177"/>
      </dsp:txXfrm>
    </dsp:sp>
    <dsp:sp modelId="{3674A59D-FB42-428A-B270-A7B98A6CB546}">
      <dsp:nvSpPr>
        <dsp:cNvPr id="32776" name=""/>
        <dsp:cNvSpPr/>
      </dsp:nvSpPr>
      <dsp:spPr>
        <a:xfrm>
          <a:off x="0" y="2691599"/>
          <a:ext cx="4077120" cy="710177"/>
        </a:xfrm>
        <a:prstGeom prst="rect">
          <a:avLst/>
        </a:prstGeom>
        <a:solidFill>
          <a:schemeClr val="accent4">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rtl="1">
            <a:lnSpc>
              <a:spcPct val="90000"/>
            </a:lnSpc>
            <a:spcBef>
              <a:spcPct val="0"/>
            </a:spcBef>
            <a:spcAft>
              <a:spcPct val="35000"/>
            </a:spcAft>
            <a:buNone/>
          </a:pPr>
          <a:r>
            <a:rPr lang="ar-SA" sz="2200" kern="1200">
              <a:latin typeface="Calibri" panose="020f0502020204030204" pitchFamily="34" charset="0"/>
              <a:ea typeface="Calibri" panose="020f0502020204030204" pitchFamily="34" charset="0"/>
              <a:cs typeface="Calibri" panose="020f0502020204030204" pitchFamily="34" charset="0"/>
            </a:rPr>
            <a:t> قدر من الغموض(</a:t>
          </a:r>
          <a:r>
            <a:rPr lang="de-DE" sz="2200" kern="1200">
              <a:latin typeface="Calibri" panose="020f0502020204030204" pitchFamily="34" charset="0"/>
              <a:ea typeface="Calibri" panose="020f0502020204030204" pitchFamily="34" charset="0"/>
              <a:cs typeface="Calibri" panose="020f0502020204030204" pitchFamily="34" charset="0"/>
            </a:rPr>
            <a:t>Blackbox</a:t>
          </a:r>
          <a:r>
            <a:rPr lang="ar-SA" sz="2200" kern="1200">
              <a:latin typeface="Calibri" panose="020f0502020204030204" pitchFamily="34" charset="0"/>
              <a:ea typeface="Calibri" panose="020f0502020204030204" pitchFamily="34" charset="0"/>
              <a:cs typeface="Calibri" panose="020f0502020204030204" pitchFamily="34" charset="0"/>
            </a:rPr>
            <a:t>)</a:t>
          </a:r>
          <a:endParaRPr lang="en-US" sz="2200" kern="1200">
            <a:latin typeface="Calibri" panose="020f0502020204030204" pitchFamily="34" charset="0"/>
            <a:ea typeface="Calibri" panose="020f0502020204030204" pitchFamily="34" charset="0"/>
            <a:cs typeface="Calibri" panose="020f0502020204030204" pitchFamily="34" charset="0"/>
          </a:endParaRPr>
        </a:p>
      </dsp:txBody>
      <dsp:txXfrm>
        <a:off x="0" y="2691599"/>
        <a:ext cx="4077120" cy="710177"/>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r:blip="">
          <dgm:adjLst/>
        </dgm:shape>
        <dgm:presOf/>
        <dgm:constrLst/>
        <dgm:ruleLst/>
        <dgm:layoutNode name="parentLeftMargin">
          <dgm:alg type="sp"/>
          <dgm:shape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type="roundRect" r:blip="">
            <dgm:adjLst/>
          </dgm:shape>
          <dgm:presOf axis="self" ptType="node"/>
          <dgm:constrLst>
            <dgm:constr type="tMarg"/>
            <dgm:constr type="bMarg"/>
          </dgm:constrLst>
          <dgm:ruleLst/>
        </dgm:layoutNode>
      </dgm:layoutNode>
      <dgm:layoutNode name="negativeSpace">
        <dgm:alg type="sp"/>
        <dgm:shape r:blip="">
          <dgm:adjLst/>
        </dgm:shape>
        <dgm:presOf/>
        <dgm:constrLst/>
        <dgm:ruleLst/>
      </dgm:layoutNode>
      <dgm:layoutNode name="childText" styleLbl="conFgAcc1">
        <dgm:varLst>
          <dgm:bulletEnabled val="1"/>
        </dgm:varLst>
        <dgm:alg type="tx">
          <dgm:param type="stBulletLvl" val="1"/>
        </dgm:alg>
        <dgm:shape type="rect" r:blip="" zOrderOff="-2">
          <dgm:adjLst/>
        </dgm:shape>
        <dgm:presOf axis="des" ptType="node"/>
        <dgm:constrLst>
          <dgm:constr type="secFontSz" refType="primFontSz"/>
        </dgm:constrLst>
        <dgm:ruleLst>
          <dgm:rule type="h" val="INF"/>
        </dgm:ruleLst>
      </dgm:layoutNode>
      <dgm:forEach name="Name10" axis="followSib" ptType="sibTrans" cnt="1">
        <dgm:layoutNode name="spaceBetweenRectangles">
          <dgm:alg type="sp"/>
          <dgm:shape r:blip="">
            <dgm:adjLst/>
          </dgm:shape>
          <dgm:presOf/>
          <dgm:constrLst/>
          <dgm:ruleLst/>
        </dgm:layoutNode>
      </dgm:forEach>
    </dgm:forEach>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dgm:rule type="primFontSz" val="5"/>
        </dgm:ruleLst>
      </dgm:layoutNode>
      <dgm:choose name="Name2">
        <dgm:if name="Name3" axis="par ch" ptType="doc node" func="cnt" op="gte" val="2">
          <dgm:forEach name="Name4" axis="followSib" ptType="sibTrans" cnt="1">
            <dgm:layoutNode name="space">
              <dgm:alg type="sp"/>
              <dgm:shape r:blip="">
                <dgm:adjLst/>
              </dgm:shape>
              <dgm:presOf/>
            </dgm:layoutNode>
          </dgm:forEach>
        </dgm:if>
        <dgm:else name="Name5"/>
      </dgm:choose>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BA98932B-731E-6DD8-D9D6-AC974BAF5A17}"/>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rtl="1" eaLnBrk="1" hangingPunct="1">
              <a:defRPr sz="1200">
                <a:latin typeface="Arial"/>
                <a:cs typeface="Arial"/>
              </a:defRPr>
            </a:lvl1pPr>
          </a:lstStyle>
          <a:p>
            <a:pPr>
              <a:defRPr/>
            </a:pPr>
            <a:endParaRPr lang="en-US"/>
          </a:p>
        </p:txBody>
      </p:sp>
      <p:sp>
        <p:nvSpPr>
          <p:cNvPr id="3" name="Date Placeholder 2">
            <a:extLst>
              <a:ext uri="{FF2B5EF4-FFF2-40B4-BE49-F238E27FC236}">
                <a16:creationId xmlns:a16="http://schemas.microsoft.com/office/drawing/2014/main" id="{0C701A48-3B8E-7AEE-AEA9-EAD4DB002E02}"/>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rtl="1" eaLnBrk="1" hangingPunct="1">
              <a:defRPr sz="1200">
                <a:latin typeface="Arial"/>
                <a:cs typeface="Arial"/>
              </a:defRPr>
            </a:lvl1pPr>
          </a:lstStyle>
          <a:p>
            <a:pPr>
              <a:defRPr/>
            </a:pPr>
            <a:fld id="{FB52FBE2-AFD5-4C9C-A9AA-37A487D8A3D1}" type="datetimeFigureOut">
              <a:rPr lang="en-US"/>
              <a:pPr>
                <a:defRPr/>
              </a:pPr>
              <a:t>1/31/2024</a:t>
            </a:fld>
          </a:p>
        </p:txBody>
      </p:sp>
      <p:sp>
        <p:nvSpPr>
          <p:cNvPr id="4" name="Footer Placeholder 3">
            <a:extLst>
              <a:ext uri="{FF2B5EF4-FFF2-40B4-BE49-F238E27FC236}">
                <a16:creationId xmlns:a16="http://schemas.microsoft.com/office/drawing/2014/main" id="{11784520-E989-41CC-61A2-B9795CA69191}"/>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rtl="1" eaLnBrk="1" hangingPunct="1">
              <a:defRPr sz="1200">
                <a:latin typeface="Arial"/>
                <a:cs typeface="Arial"/>
              </a:defRPr>
            </a:lvl1pPr>
          </a:lstStyle>
          <a:p>
            <a:pPr>
              <a:defRPr/>
            </a:pPr>
            <a:endParaRPr lang="en-US"/>
          </a:p>
        </p:txBody>
      </p:sp>
      <p:sp>
        <p:nvSpPr>
          <p:cNvPr id="5" name="Slide Number Placeholder 4">
            <a:extLst>
              <a:ext uri="{FF2B5EF4-FFF2-40B4-BE49-F238E27FC236}">
                <a16:creationId xmlns:a16="http://schemas.microsoft.com/office/drawing/2014/main" id="{D9CD5AF4-8CD2-DAA6-7E6A-E3A9EB9B7D9D}"/>
              </a:ext>
            </a:extLst>
          </p:cNvPr>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a:lvl1pPr>
          </a:lstStyle>
          <a:p>
            <a:pPr>
              <a:defRPr/>
            </a:pPr>
            <a:fld id="{62ECF863-5A1D-4FBE-8D61-ADE20E4A0974}" type="slidenum">
              <a:rPr lang="en-US" altLang="en-US"/>
              <a:pPr>
                <a:defRPr/>
              </a:pPr>
              <a:t>‹#›</a:t>
            </a:fld>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434DB39A-F6FC-3D3F-2713-259795E42EAA}"/>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rtl="1" eaLnBrk="1" hangingPunct="1">
              <a:defRPr sz="1200">
                <a:latin typeface="Arial"/>
                <a:cs typeface="Arial"/>
              </a:defRPr>
            </a:lvl1pPr>
          </a:lstStyle>
          <a:p>
            <a:pPr>
              <a:defRPr/>
            </a:pPr>
            <a:endParaRPr lang="en-US"/>
          </a:p>
        </p:txBody>
      </p:sp>
      <p:sp>
        <p:nvSpPr>
          <p:cNvPr id="3" name="Date Placeholder 2">
            <a:extLst>
              <a:ext uri="{FF2B5EF4-FFF2-40B4-BE49-F238E27FC236}">
                <a16:creationId xmlns:a16="http://schemas.microsoft.com/office/drawing/2014/main" id="{91A938C9-1535-49F9-9C93-234B0E37AE83}"/>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rtl="1" eaLnBrk="1" hangingPunct="1">
              <a:defRPr sz="1200">
                <a:latin typeface="Arial"/>
                <a:cs typeface="Arial"/>
              </a:defRPr>
            </a:lvl1pPr>
          </a:lstStyle>
          <a:p>
            <a:pPr>
              <a:defRPr/>
            </a:pPr>
            <a:fld id="{26FC9BBD-B1EE-4B9B-84AE-2DCD3AB9D416}" type="datetimeFigureOut">
              <a:rPr lang="en-US"/>
              <a:pPr>
                <a:defRPr/>
              </a:pPr>
              <a:t>1/31/2024</a:t>
            </a:fld>
          </a:p>
        </p:txBody>
      </p:sp>
      <p:sp>
        <p:nvSpPr>
          <p:cNvPr id="4" name="Slide Image Placeholder 3">
            <a:extLst>
              <a:ext uri="{FF2B5EF4-FFF2-40B4-BE49-F238E27FC236}">
                <a16:creationId xmlns:a16="http://schemas.microsoft.com/office/drawing/2014/main" id="{45EC2BCE-CBEE-6AEA-A5C9-46AFAA51BDFA}"/>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a:extLst>
              <a:ext uri="{FF2B5EF4-FFF2-40B4-BE49-F238E27FC236}">
                <a16:creationId xmlns:a16="http://schemas.microsoft.com/office/drawing/2014/main" id="{CDD56B65-8819-7E8E-E891-DA7C7F06CA88}"/>
              </a:ext>
            </a:extLst>
          </p:cNvPr>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20E3C89-F199-0896-65BB-4A54F5AD695E}"/>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rtl="1" eaLnBrk="1" hangingPunct="1">
              <a:defRPr sz="1200">
                <a:latin typeface="Arial"/>
                <a:cs typeface="Arial"/>
              </a:defRPr>
            </a:lvl1pPr>
          </a:lstStyle>
          <a:p>
            <a:pPr>
              <a:defRPr/>
            </a:pPr>
            <a:endParaRPr lang="en-US"/>
          </a:p>
        </p:txBody>
      </p:sp>
      <p:sp>
        <p:nvSpPr>
          <p:cNvPr id="7" name="Slide Number Placeholder 6">
            <a:extLst>
              <a:ext uri="{FF2B5EF4-FFF2-40B4-BE49-F238E27FC236}">
                <a16:creationId xmlns:a16="http://schemas.microsoft.com/office/drawing/2014/main" id="{3DAB9638-922D-E3DA-19E7-D7FEFF2A4736}"/>
              </a:ext>
            </a:extLst>
          </p:cNvPr>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a:lvl1pPr>
          </a:lstStyle>
          <a:p>
            <a:pPr>
              <a:defRPr/>
            </a:pPr>
            <a:fld id="{2A50A240-1205-448B-B357-9E68D6831DF8}" type="slidenum">
              <a:rPr lang="en-US" altLang="en-US"/>
              <a:pPr>
                <a:defRPr/>
              </a:pPr>
              <a:t>‹#›</a:t>
            </a:fl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8194" name="Slide Image Placeholder 1">
            <a:extLst>
              <a:ext uri="{FF2B5EF4-FFF2-40B4-BE49-F238E27FC236}">
                <a16:creationId xmlns:a16="http://schemas.microsoft.com/office/drawing/2014/main" id="{BE834761-896C-84B6-780A-BE435C1BCE7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56E43BAD-4E22-109A-03D6-77333FF18FD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a:cs typeface="Arial" panose="020b0604020202020204" pitchFamily="34" charset="0"/>
            </a:endParaRPr>
          </a:p>
        </p:txBody>
      </p:sp>
      <p:sp>
        <p:nvSpPr>
          <p:cNvPr id="8196" name="Slide Number Placeholder 3">
            <a:extLst>
              <a:ext uri="{FF2B5EF4-FFF2-40B4-BE49-F238E27FC236}">
                <a16:creationId xmlns:a16="http://schemas.microsoft.com/office/drawing/2014/main" id="{4CAC493A-2B07-7702-F833-2DD6FBBC9CE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197E2B-C706-4859-8551-F85AB9CCA85B}" type="slidenum">
              <a:rPr lang="en-US" altLang="en-US" smtClean="0"/>
              <a:t>5</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1746" name="Slide Image Placeholder 1">
            <a:extLst>
              <a:ext uri="{FF2B5EF4-FFF2-40B4-BE49-F238E27FC236}">
                <a16:creationId xmlns:a16="http://schemas.microsoft.com/office/drawing/2014/main" id="{0B5A7D1F-69DE-56AD-9A34-3926D9B63455}"/>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7F0DEA3-BA34-CA62-C84E-E60434E39E7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628650" lvl="1" indent="-171450">
              <a:buFont typeface="Arial" panose="020b0604020202020204" pitchFamily="34" charset="0"/>
              <a:buChar char="•"/>
            </a:pPr>
            <a:r>
              <a:rPr lang="en-GB" sz="1800">
                <a:effectLst/>
                <a:latin typeface="Times New Roman" panose="02020603050405020304" pitchFamily="18" charset="0"/>
                <a:ea typeface="Calibri" panose="020f0502020204030204" pitchFamily="34" charset="0"/>
              </a:rPr>
              <a:t>Violating the goal of medical care: Concerning examples involve excising a person’s organ to render them ineligible for mandatory military service or to facilitate their role as a more profitable beggar. Even more alarming examples were mentioned in classical sources, like the ill-intentioned aggression assuming the form of performing the traditional practice of phlebotomy (</a:t>
            </a:r>
            <a:r>
              <a:rPr lang="en-GB" sz="1800" i="1" err="1">
                <a:effectLst/>
                <a:latin typeface="Times New Roman" panose="02020603050405020304" pitchFamily="18" charset="0"/>
                <a:ea typeface="Calibri" panose="020f0502020204030204" pitchFamily="34" charset="0"/>
              </a:rPr>
              <a:t>faṣd</a:t>
            </a:r>
            <a:r>
              <a:rPr lang="en-GB" sz="1800">
                <a:effectLst/>
                <a:latin typeface="Times New Roman" panose="02020603050405020304" pitchFamily="18" charset="0"/>
                <a:ea typeface="Calibri" panose="020f0502020204030204" pitchFamily="34" charset="0"/>
              </a:rPr>
              <a:t>) on a sleeping patient and leaving them to bleed until death or preventing them, if awake, from stopping the bleeding. In all these cases, the actions of the physician were judged as betraying the required goal of </a:t>
            </a:r>
            <a:r>
              <a:rPr lang="en-GB" sz="1800" i="1" err="1">
                <a:effectLst/>
                <a:latin typeface="Times New Roman" panose="02020603050405020304" pitchFamily="18" charset="0"/>
                <a:ea typeface="Calibri" panose="020f0502020204030204" pitchFamily="34" charset="0"/>
              </a:rPr>
              <a:t>taṭbīb</a:t>
            </a:r>
            <a:r>
              <a:rPr lang="en-GB" sz="1800">
                <a:effectLst/>
                <a:latin typeface="Times New Roman" panose="02020603050405020304" pitchFamily="18" charset="0"/>
                <a:ea typeface="Calibri" panose="020f0502020204030204" pitchFamily="34" charset="0"/>
              </a:rPr>
              <a:t>, and as a result, they would be deemed religiously sinful and/or subject to legal liability, depending on the circumstances surrounding the actions and the resulting injuries.</a:t>
            </a:r>
          </a:p>
          <a:p>
            <a:pPr marL="628650" lvl="1" indent="-171450">
              <a:buFont typeface="Arial" panose="020b0604020202020204" pitchFamily="34" charset="0"/>
              <a:buChar char="•"/>
            </a:pPr>
            <a:endParaRPr lang="en-US" altLang="en-US" sz="1200">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US" altLang="en-US" sz="1200">
                <a:latin typeface="Calibri" panose="020f0502020204030204" pitchFamily="34" charset="0"/>
                <a:cs typeface="Calibri" panose="020f0502020204030204" pitchFamily="34" charset="0"/>
              </a:rPr>
              <a:t>Broader goals: Providing religiously permitted benefit (</a:t>
            </a:r>
            <a:r>
              <a:rPr lang="en-US" altLang="en-US" sz="1200" i="1" err="1">
                <a:latin typeface="Calibri" panose="020f0502020204030204" pitchFamily="34" charset="0"/>
                <a:cs typeface="Calibri" panose="020f0502020204030204" pitchFamily="34" charset="0"/>
              </a:rPr>
              <a:t>maslaḥha mashru’a</a:t>
            </a:r>
            <a:r>
              <a:rPr lang="en-US" altLang="en-US" sz="1200">
                <a:latin typeface="Calibri" panose="020f0502020204030204" pitchFamily="34" charset="0"/>
                <a:cs typeface="Calibri" panose="020f0502020204030204" pitchFamily="34" charset="0"/>
              </a:rPr>
              <a:t>). </a:t>
            </a:r>
            <a:r>
              <a:rPr lang="en-US" altLang="en-US" sz="1200" b="1">
                <a:latin typeface="Calibri" panose="020f0502020204030204" pitchFamily="34" charset="0"/>
                <a:cs typeface="Calibri" panose="020f0502020204030204" pitchFamily="34" charset="0"/>
              </a:rPr>
              <a:t>(a)</a:t>
            </a:r>
            <a:r>
              <a:rPr lang="en-US" altLang="en-US" sz="1200">
                <a:latin typeface="Calibri" panose="020f0502020204030204" pitchFamily="34" charset="0"/>
                <a:cs typeface="Calibri" panose="020f0502020204030204" pitchFamily="34" charset="0"/>
              </a:rPr>
              <a:t> Cosmetics, Plastic surgery and cosmetics, </a:t>
            </a:r>
            <a:r>
              <a:rPr lang="en-US" altLang="en-US" sz="1200" b="1">
                <a:latin typeface="Calibri" panose="020f0502020204030204" pitchFamily="34" charset="0"/>
                <a:cs typeface="Calibri" panose="020f0502020204030204" pitchFamily="34" charset="0"/>
              </a:rPr>
              <a:t>(b) Palliative care</a:t>
            </a:r>
          </a:p>
          <a:p>
            <a:pPr marL="628650" lvl="1" indent="-171450">
              <a:buFont typeface="Arial" panose="020b0604020202020204" pitchFamily="34" charset="0"/>
              <a:buChar char="•"/>
            </a:pPr>
            <a:endParaRPr lang="en-US" altLang="en-US">
              <a:cs typeface="Arial" panose="020b0604020202020204" pitchFamily="34" charset="0"/>
            </a:endParaRPr>
          </a:p>
        </p:txBody>
      </p:sp>
      <p:sp>
        <p:nvSpPr>
          <p:cNvPr id="31748" name="Slide Number Placeholder 3">
            <a:extLst>
              <a:ext uri="{FF2B5EF4-FFF2-40B4-BE49-F238E27FC236}">
                <a16:creationId xmlns:a16="http://schemas.microsoft.com/office/drawing/2014/main" id="{2DFB8E03-5995-26AE-DE54-85BF1C5C21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75BED5-15A2-4FAE-AB5C-96ED42724DB8}" type="slidenum">
              <a:rPr lang="en-US" altLang="en-US" smtClean="0"/>
              <a:t>14</a:t>
            </a:fld>
            <a:endParaRPr lang="en-US" altLang="en-US"/>
          </a:p>
        </p:txBody>
      </p:sp>
    </p:spTree>
    <p:extLst>
      <p:ext uri="{BB962C8B-B14F-4D97-AF65-F5344CB8AC3E}">
        <p14:creationId xmlns:p14="http://schemas.microsoft.com/office/powerpoint/2010/main" val="3387273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3794" name="Slide Image Placeholder 1">
            <a:extLst>
              <a:ext uri="{FF2B5EF4-FFF2-40B4-BE49-F238E27FC236}">
                <a16:creationId xmlns:a16="http://schemas.microsoft.com/office/drawing/2014/main" id="{CC4D17B4-851A-0331-A953-6A5176EA507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1E078FA2-CEDC-5129-833A-E75DADBFBDF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628650" lvl="1" indent="-171450">
              <a:buFont typeface="Arial" panose="020b0604020202020204" pitchFamily="34" charset="0"/>
              <a:buChar char="•"/>
            </a:pPr>
            <a:endParaRPr lang="en-US" altLang="en-US">
              <a:cs typeface="Arial" panose="020b0604020202020204" pitchFamily="34" charset="0"/>
            </a:endParaRPr>
          </a:p>
        </p:txBody>
      </p:sp>
      <p:sp>
        <p:nvSpPr>
          <p:cNvPr id="33796" name="Slide Number Placeholder 3">
            <a:extLst>
              <a:ext uri="{FF2B5EF4-FFF2-40B4-BE49-F238E27FC236}">
                <a16:creationId xmlns:a16="http://schemas.microsoft.com/office/drawing/2014/main" id="{81DC9ADC-8ACA-D26C-9989-C5DFF4C842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86EC9C-9E0C-45DD-B8DC-03E818505C29}" type="slidenum">
              <a:rPr lang="en-US" altLang="en-US" smtClean="0"/>
              <a:t>15</a:t>
            </a:fld>
            <a:endParaRPr lang="en-US" altLang="en-US"/>
          </a:p>
        </p:txBody>
      </p:sp>
    </p:spTree>
    <p:extLst>
      <p:ext uri="{BB962C8B-B14F-4D97-AF65-F5344CB8AC3E}">
        <p14:creationId xmlns:p14="http://schemas.microsoft.com/office/powerpoint/2010/main" val="2757470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3794" name="Slide Image Placeholder 1">
            <a:extLst>
              <a:ext uri="{FF2B5EF4-FFF2-40B4-BE49-F238E27FC236}">
                <a16:creationId xmlns:a16="http://schemas.microsoft.com/office/drawing/2014/main" id="{CC4D17B4-851A-0331-A953-6A5176EA507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1E078FA2-CEDC-5129-833A-E75DADBFBDF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628650" lvl="1" indent="-171450">
              <a:buFont typeface="Arial" panose="020b0604020202020204" pitchFamily="34" charset="0"/>
              <a:buChar char="•"/>
            </a:pPr>
            <a:endParaRPr lang="en-US" altLang="en-US">
              <a:cs typeface="Arial" panose="020b0604020202020204" pitchFamily="34" charset="0"/>
            </a:endParaRPr>
          </a:p>
        </p:txBody>
      </p:sp>
      <p:sp>
        <p:nvSpPr>
          <p:cNvPr id="33796" name="Slide Number Placeholder 3">
            <a:extLst>
              <a:ext uri="{FF2B5EF4-FFF2-40B4-BE49-F238E27FC236}">
                <a16:creationId xmlns:a16="http://schemas.microsoft.com/office/drawing/2014/main" id="{81DC9ADC-8ACA-D26C-9989-C5DFF4C842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86EC9C-9E0C-45DD-B8DC-03E818505C29}" type="slidenum">
              <a:rPr lang="en-US" altLang="en-US" smtClean="0"/>
              <a:t>16</a:t>
            </a:fld>
            <a:endParaRPr lang="en-US" altLang="en-US"/>
          </a:p>
        </p:txBody>
      </p:sp>
    </p:spTree>
    <p:extLst>
      <p:ext uri="{BB962C8B-B14F-4D97-AF65-F5344CB8AC3E}">
        <p14:creationId xmlns:p14="http://schemas.microsoft.com/office/powerpoint/2010/main" val="2026102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3794" name="Slide Image Placeholder 1">
            <a:extLst>
              <a:ext uri="{FF2B5EF4-FFF2-40B4-BE49-F238E27FC236}">
                <a16:creationId xmlns:a16="http://schemas.microsoft.com/office/drawing/2014/main" id="{CC4D17B4-851A-0331-A953-6A5176EA507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1E078FA2-CEDC-5129-833A-E75DADBFBDF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628650" lvl="1" indent="-171450" algn="r" rtl="1">
              <a:buFont typeface="Arial" panose="020b0604020202020204" pitchFamily="34" charset="0"/>
              <a:buChar char="•"/>
            </a:pPr>
            <a:r>
              <a:rPr lang="ar-SA" altLang="en-US" sz="1200">
                <a:latin typeface="Calibri" panose="020f0502020204030204" pitchFamily="34" charset="0"/>
                <a:cs typeface="Calibri" panose="020f0502020204030204" pitchFamily="34" charset="0"/>
              </a:rPr>
              <a:t>المسؤولية التضامنية (مجمع الفقه الإسلامي الدولي، مارس 2004)</a:t>
            </a:r>
            <a:endParaRPr lang="en-US" altLang="en-US">
              <a:cs typeface="Arial" panose="020b0604020202020204" pitchFamily="34" charset="0"/>
            </a:endParaRPr>
          </a:p>
        </p:txBody>
      </p:sp>
      <p:sp>
        <p:nvSpPr>
          <p:cNvPr id="33796" name="Slide Number Placeholder 3">
            <a:extLst>
              <a:ext uri="{FF2B5EF4-FFF2-40B4-BE49-F238E27FC236}">
                <a16:creationId xmlns:a16="http://schemas.microsoft.com/office/drawing/2014/main" id="{81DC9ADC-8ACA-D26C-9989-C5DFF4C842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86EC9C-9E0C-45DD-B8DC-03E818505C29}" type="slidenum">
              <a:rPr lang="en-US" altLang="en-US" smtClean="0"/>
              <a:t>17</a:t>
            </a:fld>
            <a:endParaRPr lang="en-US" altLang="en-US"/>
          </a:p>
        </p:txBody>
      </p:sp>
    </p:spTree>
    <p:extLst>
      <p:ext uri="{BB962C8B-B14F-4D97-AF65-F5344CB8AC3E}">
        <p14:creationId xmlns:p14="http://schemas.microsoft.com/office/powerpoint/2010/main" val="1486861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1266" name="Slide Image Placeholder 1">
            <a:extLst>
              <a:ext uri="{FF2B5EF4-FFF2-40B4-BE49-F238E27FC236}">
                <a16:creationId xmlns:a16="http://schemas.microsoft.com/office/drawing/2014/main" id="{F9DE19C6-C6F9-3DB1-2979-22890A90004B}"/>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FAB6B9F-3487-0CB2-717F-FB468DB342C0}"/>
              </a:ext>
            </a:extLst>
          </p:cNvPr>
          <p:cNvSpPr>
            <a:spLocks noGrp="1" noChangeArrowheads="1"/>
          </p:cNvSpPr>
          <p:nvPr>
            <p:ph type="body" idx="1"/>
          </p:nvPr>
        </p:nvSpPr>
        <p:spPr bwMode="auto"/>
        <p:txBody>
          <a:bodyPr wrap="square" numCol="1" anchor="t" anchorCtr="0" compatLnSpc="1">
            <a:prstTxWarp prst="textNoShape">
              <a:avLst/>
            </a:prstTxWarp>
          </a:bodyPr>
          <a:lstStyle/>
          <a:p>
            <a:pPr marL="628650" lvl="1" indent="-171450" algn="r" rtl="1">
              <a:buFont typeface="Arial" panose="020b0604020202020204" pitchFamily="34" charset="0"/>
              <a:buChar char="•"/>
              <a:defRPr/>
            </a:pPr>
            <a:r>
              <a:rPr lang="ar-SA" altLang="en-US" sz="1200">
                <a:latin typeface="Calibri" panose="020f0502020204030204" pitchFamily="34" charset="0"/>
                <a:ea typeface="Calibri" panose="020f0502020204030204" pitchFamily="34" charset="0"/>
                <a:cs typeface="Calibri" panose="020f0502020204030204" pitchFamily="34" charset="0"/>
              </a:rPr>
              <a:t>مؤاخذة دون تأثيم: "التداوي و المسؤولية الطبية في الشريعة الإسلامية قيس بن محمد آل الشيخ مبارك“، ص 155-156</a:t>
            </a:r>
          </a:p>
          <a:p>
            <a:pPr marL="628650" lvl="1" indent="-171450" algn="r" rtl="1">
              <a:buFont typeface="Arial" panose="020b0604020202020204" pitchFamily="34" charset="0"/>
              <a:buChar char="•"/>
              <a:defRPr/>
            </a:pPr>
            <a:r>
              <a:rPr lang="ar-SA" sz="1800" b="1">
                <a:solidFill>
                  <a:srgbClr val="000000"/>
                </a:solidFill>
                <a:latin typeface="Traditional Arabic" panose="02020603050405020304" pitchFamily="18" charset="-78"/>
                <a:cs typeface="Traditional Arabic" panose="02020603050405020304" pitchFamily="18" charset="-78"/>
              </a:rPr>
              <a:t>الإمام الخطابي رضي الله عنه: (لا أعلم خلاف </a:t>
            </a:r>
            <a:r>
              <a:rPr lang="ar-SA" sz="1800" b="1">
                <a:solidFill>
                  <a:srgbClr val="FF0000"/>
                </a:solidFill>
                <a:latin typeface="Traditional Arabic" panose="02020603050405020304" pitchFamily="18" charset="-78"/>
                <a:cs typeface="Traditional Arabic" panose="02020603050405020304" pitchFamily="18" charset="-78"/>
              </a:rPr>
              <a:t>في المعالج</a:t>
            </a:r>
            <a:r>
              <a:rPr lang="ar-SA" sz="1800" b="1">
                <a:solidFill>
                  <a:srgbClr val="000000"/>
                </a:solidFill>
                <a:latin typeface="Traditional Arabic" panose="02020603050405020304" pitchFamily="18" charset="-78"/>
                <a:cs typeface="Traditional Arabic" panose="02020603050405020304" pitchFamily="18" charset="-78"/>
              </a:rPr>
              <a:t>، إذا تعدى، فتلف المريض، كان ضامنة. والمتعاطي علما أو عملا لا يعرفه منعد)</a:t>
            </a:r>
          </a:p>
          <a:p>
            <a:pPr algn="r" rtl="1"/>
            <a:r>
              <a:rPr lang="ar-SA" sz="1800" b="1">
                <a:solidFill>
                  <a:srgbClr val="000000"/>
                </a:solidFill>
                <a:latin typeface="Traditional Arabic" panose="02020603050405020304" pitchFamily="18" charset="-78"/>
                <a:cs typeface="Traditional Arabic" panose="02020603050405020304" pitchFamily="18" charset="-78"/>
              </a:rPr>
              <a:t>الغزالي في الإحياء: </a:t>
            </a:r>
            <a:r>
              <a:rPr lang="ar-SA" sz="1800">
                <a:solidFill>
                  <a:srgbClr val="000000"/>
                </a:solidFill>
                <a:latin typeface="Tahoma" panose="020b0604030504040204" pitchFamily="34" charset="0"/>
                <a:cs typeface="Tahoma" panose="020b0604030504040204" pitchFamily="34" charset="0"/>
              </a:rPr>
              <a:t>مهم ... النص الكامل (إحياء علوم الدين): </a:t>
            </a:r>
          </a:p>
          <a:p>
            <a:pPr algn="r" rtl="1"/>
            <a:r>
              <a:rPr lang="ar-SA" sz="1800">
                <a:solidFill>
                  <a:srgbClr val="000000"/>
                </a:solidFill>
                <a:latin typeface="Tahoma" panose="020b0604030504040204" pitchFamily="34" charset="0"/>
                <a:cs typeface="Tahoma" panose="020b0604030504040204" pitchFamily="34" charset="0"/>
              </a:rPr>
              <a:t>وما سبق إلى الوهم من أن سببه مباشرة النجاسة والقذر فاسد إذ يجب طرده في الدباغ والكناس ولا قائل به وإن قيل به فلا يمكن طرده في القصاب إذ كيف يكون كسبه مكروهاً وهو بدل عن اللحم واللحم في نفسه غير مكروه ومخامرة القصاب النجاسة أكثر منه للحجام والفصاد فإن الحجام يأخذ الدم بالمحجمة ويمسحه بالقطنة ولكن السبب [</a:t>
            </a:r>
            <a:r>
              <a:rPr lang="ar-SA" sz="1800" b="1">
                <a:solidFill>
                  <a:srgbClr val="000000"/>
                </a:solidFill>
                <a:latin typeface="Tahoma" panose="020b0604030504040204" pitchFamily="34" charset="0"/>
                <a:cs typeface="Tahoma" panose="020b0604030504040204" pitchFamily="34" charset="0"/>
              </a:rPr>
              <a:t>في</a:t>
            </a:r>
            <a:r>
              <a:rPr lang="ar-SA" sz="1800" b="0">
                <a:solidFill>
                  <a:srgbClr val="000000"/>
                </a:solidFill>
                <a:latin typeface="Tahoma" panose="020b0604030504040204" pitchFamily="34" charset="0"/>
                <a:cs typeface="Tahoma" panose="020b0604030504040204" pitchFamily="34" charset="0"/>
              </a:rPr>
              <a:t> </a:t>
            </a:r>
            <a:r>
              <a:rPr lang="ar-SA" sz="1800" b="1">
                <a:solidFill>
                  <a:srgbClr val="000000"/>
                </a:solidFill>
                <a:latin typeface="Tahoma" panose="020b0604030504040204" pitchFamily="34" charset="0"/>
                <a:cs typeface="Tahoma" panose="020b0604030504040204" pitchFamily="34" charset="0"/>
              </a:rPr>
              <a:t>النهي عن كسب الحجام وكراهته</a:t>
            </a:r>
            <a:r>
              <a:rPr lang="ar-SA" sz="1800" b="0">
                <a:solidFill>
                  <a:srgbClr val="000000"/>
                </a:solidFill>
                <a:latin typeface="Tahoma" panose="020b0604030504040204" pitchFamily="34" charset="0"/>
                <a:cs typeface="Tahoma" panose="020b0604030504040204" pitchFamily="34" charset="0"/>
              </a:rPr>
              <a:t>] أن في الحجامة والفصد تخريب بنية الحيوان وإخراجها لدمه وبه قوام حياته والأصل فيه التحريم وإنما يحل بضرورة وتعلم الحاجة والضرورة بحدس واجتهاد وربما يظن نافعاً ويكون ضاراً فيكون حراماً عند الله تعالى ولكن يحكم بحله بالظن والحدس ولذلك لا يجوز للفصاد فصد صبي وعبد ومعتوه إلا بإذن وليه وقول طبيب ولولا أنه حلال في الظاهر لما أعطي عليه السلام أجرة الحجام (3) ولولا أنه يحتمل التحريم لما نهى عنه فلا يمكن الجمع بين إعطائه ونهيه إلا باستنباط هذا المعنى وهذا كان ينبغي أن نذكره في القرائن المقرونة بالسبب فإنه أقرب إليه</a:t>
            </a:r>
            <a:endParaRPr lang="ar-SA" sz="1800" b="0">
              <a:solidFill>
                <a:prstClr val="black"/>
              </a:solidFill>
              <a:latin typeface="Tahoma" panose="020b0604030504040204" pitchFamily="34" charset="0"/>
              <a:cs typeface="Tahoma" panose="020b0604030504040204" pitchFamily="34" charset="0"/>
            </a:endParaRPr>
          </a:p>
          <a:p>
            <a:pPr marL="628650" lvl="1" indent="-171450" algn="r" rtl="1">
              <a:buFont typeface="Arial" panose="020b0604020202020204" pitchFamily="34" charset="0"/>
              <a:buChar char="•"/>
              <a:defRPr/>
            </a:pPr>
            <a:endParaRPr lang="ar-SA" sz="1800" b="1">
              <a:solidFill>
                <a:prstClr val="black"/>
              </a:solidFill>
              <a:latin typeface="Traditional Arabic" panose="02020603050405020304" pitchFamily="18" charset="-78"/>
              <a:cs typeface="Traditional Arabic" panose="02020603050405020304" pitchFamily="18" charset="-78"/>
            </a:endParaRPr>
          </a:p>
          <a:p>
            <a:pPr marL="628650" lvl="1" indent="-171450" algn="r" rtl="1">
              <a:buFont typeface="Arial" panose="020b0604020202020204" pitchFamily="34" charset="0"/>
              <a:buChar char="•"/>
              <a:defRPr/>
            </a:pPr>
            <a:endParaRPr lang="en-US" altLang="en-US">
              <a:cs typeface="Arial" panose="020b0604020202020204" pitchFamily="34" charset="0"/>
            </a:endParaRPr>
          </a:p>
        </p:txBody>
      </p:sp>
      <p:sp>
        <p:nvSpPr>
          <p:cNvPr id="11268" name="Slide Number Placeholder 3">
            <a:extLst>
              <a:ext uri="{FF2B5EF4-FFF2-40B4-BE49-F238E27FC236}">
                <a16:creationId xmlns:a16="http://schemas.microsoft.com/office/drawing/2014/main" id="{E2C76114-86CC-E3AB-DC7E-5BD7F83A86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9C29BD-BD1B-4EF8-9BD6-B050CB084762}" type="slidenum">
              <a:rPr lang="en-US" altLang="en-US" smtClean="0"/>
              <a:t>6</a:t>
            </a:fld>
            <a:endParaRPr lang="en-US" altLang="en-US"/>
          </a:p>
        </p:txBody>
      </p:sp>
    </p:spTree>
    <p:extLst>
      <p:ext uri="{BB962C8B-B14F-4D97-AF65-F5344CB8AC3E}">
        <p14:creationId xmlns:p14="http://schemas.microsoft.com/office/powerpoint/2010/main" val="3612438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3314" name="Slide Image Placeholder 1">
            <a:extLst>
              <a:ext uri="{FF2B5EF4-FFF2-40B4-BE49-F238E27FC236}">
                <a16:creationId xmlns:a16="http://schemas.microsoft.com/office/drawing/2014/main" id="{DE5A4E3B-A89B-C0D9-4DB6-5E41F71B6B5B}"/>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F2ED7AA-5006-7E4A-63D0-3365ED27AA86}"/>
              </a:ext>
            </a:extLst>
          </p:cNvPr>
          <p:cNvSpPr>
            <a:spLocks noGrp="1" noChangeArrowheads="1"/>
          </p:cNvSpPr>
          <p:nvPr>
            <p:ph type="body" idx="1"/>
          </p:nvPr>
        </p:nvSpPr>
        <p:spPr bwMode="auto"/>
        <p:txBody>
          <a:bodyPr wrap="square" numCol="1" anchor="t" anchorCtr="0" compatLnSpc="1">
            <a:prstTxWarp prst="textNoShape">
              <a:avLst/>
            </a:prstTxWarp>
          </a:bodyPr>
          <a:lstStyle/>
          <a:p>
            <a:pPr marL="171450" indent="-171450" algn="just" rtl="1">
              <a:lnSpc>
                <a:spcPct val="150000"/>
              </a:lnSpc>
              <a:spcBef>
                <a:spcPct val="0"/>
              </a:spcBef>
              <a:spcAft>
                <a:spcPct val="0"/>
              </a:spcAft>
              <a:buFont typeface="Arial" panose="020b0604020202020204" pitchFamily="34" charset="0"/>
              <a:buChar char="•"/>
              <a:defRPr/>
            </a:pPr>
            <a:r>
              <a:rPr lang="ar-SA">
                <a:cs typeface="Calibri" panose="020f0502020204030204" pitchFamily="34" charset="0"/>
              </a:rPr>
              <a:t>* المناوي: بريقة محمودية، </a:t>
            </a:r>
            <a:r>
              <a:rPr lang="en-US">
                <a:cs typeface="Calibri" panose="020f0502020204030204" pitchFamily="34" charset="0"/>
              </a:rPr>
              <a:t> 1</a:t>
            </a:r>
            <a:r>
              <a:rPr lang="ar-SA">
                <a:cs typeface="Calibri" panose="020f0502020204030204" pitchFamily="34" charset="0"/>
              </a:rPr>
              <a:t>/267</a:t>
            </a:r>
            <a:endParaRPr lang="en-US" altLang="en-US">
              <a:cs typeface="Arial" panose="020b0604020202020204" pitchFamily="34" charset="0"/>
            </a:endParaRPr>
          </a:p>
        </p:txBody>
      </p:sp>
      <p:sp>
        <p:nvSpPr>
          <p:cNvPr id="13316" name="Slide Number Placeholder 3">
            <a:extLst>
              <a:ext uri="{FF2B5EF4-FFF2-40B4-BE49-F238E27FC236}">
                <a16:creationId xmlns:a16="http://schemas.microsoft.com/office/drawing/2014/main" id="{3897CFB4-422A-115D-42E7-02DEF38709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6AF777-C8A1-4F33-BA7A-FB1F4EC6B8D1}" type="slidenum">
              <a:rPr lang="en-US" altLang="en-US" smtClean="0"/>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5362" name="Slide Image Placeholder 1">
            <a:extLst>
              <a:ext uri="{FF2B5EF4-FFF2-40B4-BE49-F238E27FC236}">
                <a16:creationId xmlns:a16="http://schemas.microsoft.com/office/drawing/2014/main" id="{E4A65BA3-5672-C3C7-437B-11E30503D2AE}"/>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9AFB610B-94D2-D07A-7C18-1D03F0E8C62B}"/>
              </a:ext>
            </a:extLst>
          </p:cNvPr>
          <p:cNvSpPr>
            <a:spLocks noGrp="1" noChangeArrowheads="1"/>
          </p:cNvSpPr>
          <p:nvPr>
            <p:ph type="body" idx="1"/>
          </p:nvPr>
        </p:nvSpPr>
        <p:spPr bwMode="auto"/>
        <p:txBody>
          <a:bodyPr wrap="square" numCol="1" anchor="t" anchorCtr="0" compatLnSpc="1">
            <a:prstTxWarp prst="textNoShape">
              <a:avLst/>
            </a:prstTxWarp>
          </a:bodyPr>
          <a:lstStyle/>
          <a:p>
            <a:pPr marL="171450" indent="-171450" algn="just">
              <a:lnSpc>
                <a:spcPct val="150000"/>
              </a:lnSpc>
              <a:spcBef>
                <a:spcPct val="0"/>
              </a:spcBef>
              <a:spcAft>
                <a:spcPct val="0"/>
              </a:spcAft>
              <a:buFont typeface="Arial" panose="020b0604020202020204" pitchFamily="34" charset="0"/>
              <a:buChar char="•"/>
              <a:defRPr/>
            </a:pPr>
            <a:r>
              <a:rPr lang="en-US">
                <a:cs typeface="Calibri" panose="020f0502020204030204" pitchFamily="34" charset="0"/>
              </a:rPr>
              <a:t>God is the only one worthy of worship </a:t>
            </a:r>
            <a:endParaRPr lang="en-US" altLang="en-US">
              <a:cs typeface="Arial" panose="020b0604020202020204" pitchFamily="34" charset="0"/>
            </a:endParaRPr>
          </a:p>
          <a:p>
            <a:pPr marL="628650" lvl="1" indent="-171450" algn="just">
              <a:lnSpc>
                <a:spcPct val="150000"/>
              </a:lnSpc>
              <a:spcBef>
                <a:spcPct val="0"/>
              </a:spcBef>
              <a:spcAft>
                <a:spcPct val="0"/>
              </a:spcAft>
              <a:buFont typeface="Arial" panose="020b0604020202020204" pitchFamily="34" charset="0"/>
              <a:buChar char="•"/>
              <a:defRPr/>
            </a:pPr>
            <a:r>
              <a:rPr lang="en-US" altLang="en-US">
                <a:cs typeface="Arial" panose="020b0604020202020204" pitchFamily="34" charset="0"/>
              </a:rPr>
              <a:t>“People, worship your Lord, who created you and those before you, so that you may be mindful [of Him].” (</a:t>
            </a:r>
            <a:r>
              <a:rPr lang="en-GB" sz="1800">
                <a:latin typeface="Times New Roman" panose="02020603050405020304" pitchFamily="18" charset="0"/>
                <a:ea typeface="Calibri" panose="020f0502020204030204" pitchFamily="34" charset="0"/>
              </a:rPr>
              <a:t>2:21)</a:t>
            </a:r>
          </a:p>
          <a:p>
            <a:pPr marL="628650" lvl="1" indent="-171450">
              <a:buFontTx/>
              <a:buChar char="•"/>
              <a:defRPr/>
            </a:pPr>
            <a:r>
              <a:rPr lang="en-US" altLang="en-US">
                <a:cs typeface="Arial" panose="020b0604020202020204" pitchFamily="34" charset="0"/>
              </a:rPr>
              <a:t>“In the creation of you, in the creatures God scattered on earth, there are signs for people of sure faith.” (</a:t>
            </a:r>
            <a:r>
              <a:rPr lang="en-GB">
                <a:latin typeface="Times New Roman" panose="02020603050405020304" pitchFamily="18" charset="0"/>
                <a:ea typeface="Calibri" panose="020f0502020204030204" pitchFamily="34" charset="0"/>
              </a:rPr>
              <a:t>45:04)</a:t>
            </a:r>
          </a:p>
          <a:p>
            <a:pPr marL="285750" indent="-285750" algn="just">
              <a:lnSpc>
                <a:spcPct val="150000"/>
              </a:lnSpc>
              <a:spcBef>
                <a:spcPct val="0"/>
              </a:spcBef>
              <a:spcAft>
                <a:spcPct val="0"/>
              </a:spcAft>
              <a:buFont typeface="Arial" panose="020b0604020202020204" pitchFamily="34" charset="0"/>
              <a:buChar char="•"/>
              <a:defRPr/>
            </a:pPr>
            <a:r>
              <a:rPr lang="en-US" sz="1800">
                <a:latin typeface="Times New Roman" panose="02020603050405020304" pitchFamily="18" charset="0"/>
                <a:ea typeface="Calibri" panose="020f0502020204030204" pitchFamily="34" charset="0"/>
              </a:rPr>
              <a:t>Man’s inherent weakness and powerlessness, highlighting that it is God who grants humans faculties like hearing, eyesight, and organs such as eyes, tongue, and lips </a:t>
            </a:r>
          </a:p>
          <a:p>
            <a:pPr marL="742950" lvl="1" indent="-285750" algn="just">
              <a:lnSpc>
                <a:spcPct val="150000"/>
              </a:lnSpc>
              <a:spcBef>
                <a:spcPct val="0"/>
              </a:spcBef>
              <a:spcAft>
                <a:spcPct val="0"/>
              </a:spcAft>
              <a:buFont typeface="Arial" panose="020b0604020202020204" pitchFamily="34" charset="0"/>
              <a:buChar char="•"/>
              <a:defRPr/>
            </a:pPr>
            <a:r>
              <a:rPr lang="en-GB" sz="1800">
                <a:latin typeface="Times New Roman" panose="02020603050405020304" pitchFamily="18" charset="0"/>
                <a:ea typeface="Calibri" panose="020f0502020204030204" pitchFamily="34" charset="0"/>
              </a:rPr>
              <a:t>(e.g., 30:54; 23:78; 09:8-9; 67:2)</a:t>
            </a:r>
            <a:r>
              <a:rPr lang="en-US" sz="1800">
                <a:latin typeface="Times New Roman" panose="02020603050405020304" pitchFamily="18" charset="0"/>
                <a:ea typeface="Calibri" panose="020f0502020204030204" pitchFamily="34" charset="0"/>
              </a:rPr>
              <a:t>.</a:t>
            </a:r>
            <a:r>
              <a:rPr lang="en-US"/>
              <a:t> </a:t>
            </a:r>
            <a:r>
              <a:rPr lang="en-GB" sz="1800">
                <a:latin typeface="Times New Roman" panose="02020603050405020304" pitchFamily="18" charset="0"/>
                <a:ea typeface="Calibri" panose="020f0502020204030204" pitchFamily="34" charset="0"/>
                <a:cs typeface="Arial" panose="020b0604020202020204" pitchFamily="34" charset="0"/>
              </a:rPr>
              <a:t>“It is Allah Who creates you in a state of weakness, then gives you strength, then weakness after strength, together with old age.”</a:t>
            </a:r>
            <a:endParaRPr lang="en-US" sz="1800">
              <a:ea typeface="Calibri" panose="020f0502020204030204" pitchFamily="34" charset="0"/>
              <a:cs typeface="Arial" panose="020b0604020202020204" pitchFamily="34" charset="0"/>
            </a:endParaRPr>
          </a:p>
          <a:p>
            <a:pPr marL="742950" lvl="1" indent="-285750" algn="just">
              <a:lnSpc>
                <a:spcPct val="150000"/>
              </a:lnSpc>
              <a:spcBef>
                <a:spcPct val="0"/>
              </a:spcBef>
              <a:spcAft>
                <a:spcPct val="0"/>
              </a:spcAft>
              <a:buFont typeface="Arial" panose="020b0604020202020204" pitchFamily="34" charset="0"/>
              <a:buChar char="•"/>
              <a:defRPr/>
            </a:pPr>
            <a:r>
              <a:rPr lang="en-GB" sz="1800">
                <a:latin typeface="Times New Roman" panose="02020603050405020304" pitchFamily="18" charset="0"/>
                <a:ea typeface="Calibri" panose="020f0502020204030204" pitchFamily="34" charset="0"/>
                <a:cs typeface="Arial" panose="020b0604020202020204" pitchFamily="34" charset="0"/>
              </a:rPr>
              <a:t>“It is God who endowed you with hearing, sight, and heart.”</a:t>
            </a:r>
            <a:endParaRPr lang="en-US" sz="1800">
              <a:ea typeface="Calibri" panose="020f0502020204030204" pitchFamily="34" charset="0"/>
              <a:cs typeface="Arial" panose="020b0604020202020204" pitchFamily="34" charset="0"/>
            </a:endParaRPr>
          </a:p>
          <a:p>
            <a:pPr marL="742950" lvl="1" indent="-285750" algn="just">
              <a:lnSpc>
                <a:spcPct val="150000"/>
              </a:lnSpc>
              <a:spcBef>
                <a:spcPct val="0"/>
              </a:spcBef>
              <a:spcAft>
                <a:spcPct val="0"/>
              </a:spcAft>
              <a:buFont typeface="Arial" panose="020b0604020202020204" pitchFamily="34" charset="0"/>
              <a:buChar char="•"/>
              <a:defRPr/>
            </a:pPr>
            <a:r>
              <a:rPr lang="en-US" sz="1800">
                <a:latin typeface="Times New Roman" panose="02020603050405020304" pitchFamily="18" charset="0"/>
                <a:ea typeface="Calibri" panose="020f0502020204030204" pitchFamily="34" charset="0"/>
                <a:cs typeface="Arial" panose="020b0604020202020204" pitchFamily="34" charset="0"/>
              </a:rPr>
              <a:t>“Have We not given him [men] two eyes. And a tongue, and two lips.” </a:t>
            </a:r>
            <a:endParaRPr lang="en-US" sz="1800">
              <a:ea typeface="Calibri" panose="020f0502020204030204" pitchFamily="34" charset="0"/>
              <a:cs typeface="Arial" panose="020b0604020202020204" pitchFamily="34" charset="0"/>
            </a:endParaRPr>
          </a:p>
          <a:p>
            <a:pPr marL="742950" lvl="1" indent="-285750" algn="just">
              <a:lnSpc>
                <a:spcPct val="150000"/>
              </a:lnSpc>
              <a:spcBef>
                <a:spcPct val="0"/>
              </a:spcBef>
              <a:spcAft>
                <a:spcPct val="0"/>
              </a:spcAft>
              <a:buFont typeface="Arial" panose="020b0604020202020204" pitchFamily="34" charset="0"/>
              <a:buChar char="•"/>
              <a:defRPr/>
            </a:pPr>
            <a:r>
              <a:rPr lang="en-US" sz="1800">
                <a:latin typeface="Times New Roman" panose="02020603050405020304" pitchFamily="18" charset="0"/>
                <a:ea typeface="Calibri" panose="020f0502020204030204" pitchFamily="34" charset="0"/>
                <a:cs typeface="Arial" panose="020b0604020202020204" pitchFamily="34" charset="0"/>
              </a:rPr>
              <a:t>* “Indeed, We [alone] created man from a drop of mixed fluids, to test them, so We made them hearing and seeing.”</a:t>
            </a:r>
            <a:endParaRPr lang="en-US" sz="1800">
              <a:ea typeface="Calibri" panose="020f0502020204030204" pitchFamily="34" charset="0"/>
              <a:cs typeface="Arial" panose="020b0604020202020204" pitchFamily="34" charset="0"/>
            </a:endParaRPr>
          </a:p>
          <a:p>
            <a:pPr lvl="1">
              <a:defRPr/>
            </a:pPr>
            <a:endParaRPr lang="en-US" altLang="en-US">
              <a:cs typeface="Arial" panose="020b0604020202020204" pitchFamily="34" charset="0"/>
            </a:endParaRPr>
          </a:p>
        </p:txBody>
      </p:sp>
      <p:sp>
        <p:nvSpPr>
          <p:cNvPr id="15364" name="Slide Number Placeholder 3">
            <a:extLst>
              <a:ext uri="{FF2B5EF4-FFF2-40B4-BE49-F238E27FC236}">
                <a16:creationId xmlns:a16="http://schemas.microsoft.com/office/drawing/2014/main" id="{72DDAC71-7829-A785-1E88-031F9EA7AC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E59B28-4864-4EF0-AC51-89898F46E128}" type="slidenum">
              <a:rPr lang="en-US" altLang="en-US" smtClean="0"/>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7410" name="Slide Image Placeholder 1">
            <a:extLst>
              <a:ext uri="{FF2B5EF4-FFF2-40B4-BE49-F238E27FC236}">
                <a16:creationId xmlns:a16="http://schemas.microsoft.com/office/drawing/2014/main" id="{989D9B5B-5E14-E656-A862-6AC4B31A6BFB}"/>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15C0B8F-4105-48A7-A117-5C3AD8767F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rtl="1">
              <a:defRPr/>
            </a:pPr>
            <a:r>
              <a:rPr lang="ar-SA" sz="1200">
                <a:latin typeface="Calibri" panose="020f0502020204030204" pitchFamily="34" charset="0"/>
                <a:ea typeface="Calibri" panose="020f0502020204030204" pitchFamily="34" charset="0"/>
                <a:cs typeface="Calibri" panose="020f0502020204030204" pitchFamily="34" charset="0"/>
              </a:rPr>
              <a:t>الْقُوَّةَ الْحَافِظَةَ لِلتَّخَيُّلِ: يُشَارِكُ الْبَهِيمَةَ فِيهَا الْإِنْسَانُ؛ وَلِذَلِكَ مَهْمَا رَأَى الْفَرَسُ الشَّعِيرَ تَذَكَّرَ صُورَتَهُ الَّتِي كَانَتْ لَهُ فِي دِمَاغِهِ فَعَرَفَ أَنَّهُ مُوَافِقٌ لَهُ وَأَنَّهُ مُسْتَلَذٌّ لَدَيْهِ فَبَادَرَ إلَيْهِ، فَلَوْ كَانَتْ الصُّورَةُ لَا تَثْبُتُ فِي خَيَالِهِ لَكَانَتْ رُؤْيَتُهُ لَهَا ثَانِيًا كَرُؤْيَتِهِ لَهَا أَوَّلًا حَتَّى لَا يُبَادِرَ إلَيْهِ مَا لَمْ يُجَرِّبْهُ بِالذَّوْقِ مَرَّةً أُخْرَى.</a:t>
            </a:r>
          </a:p>
          <a:p>
            <a:pPr algn="just" rtl="1">
              <a:defRPr/>
            </a:pPr>
            <a:r>
              <a:rPr lang="ar-SA" sz="1200">
                <a:latin typeface="Calibri" panose="020f0502020204030204" pitchFamily="34" charset="0"/>
                <a:ea typeface="Calibri" panose="020f0502020204030204" pitchFamily="34" charset="0"/>
                <a:cs typeface="Calibri" panose="020f0502020204030204" pitchFamily="34" charset="0"/>
              </a:rPr>
              <a:t>قُوَّةٌ ثَالِثَةٌ شَرِيفَةٌ يُبَايِنُ الْإِنْسَانُ بِهَا الْبَهِيمَةَ تُسَمَّى عَقْلًا.</a:t>
            </a:r>
          </a:p>
          <a:p>
            <a:pPr algn="just" rtl="1">
              <a:defRPr/>
            </a:pPr>
            <a:r>
              <a:rPr lang="ar-SA" sz="1200">
                <a:latin typeface="Calibri" panose="020f0502020204030204" pitchFamily="34" charset="0"/>
                <a:ea typeface="Calibri" panose="020f0502020204030204" pitchFamily="34" charset="0"/>
                <a:cs typeface="Calibri" panose="020f0502020204030204" pitchFamily="34" charset="0"/>
              </a:rPr>
              <a:t>الْآمِدِيُّ: العقل هو الْعُلُومُ الضَّرُورِيَّةُ الَّتِي لَا خُلُوَّ لِنَفْسِ الْإِنْسَانِ عَنْهَا بَعْدَ كَمَالِ آلَةِ الْإِدْرَاكِ وَعَدَمِ أَضْدَادِهَا، وَلَا يُشَارِكُهُ فِيهَا شَيْءٌ مِنْ الْحَيَوَانَاتِ.</a:t>
            </a:r>
          </a:p>
          <a:p>
            <a:pPr algn="just" rtl="1"/>
            <a:endParaRPr lang="ar-SA" altLang="en-US" sz="1200">
              <a:latin typeface="Calibri" panose="020f0502020204030204" pitchFamily="34" charset="0"/>
              <a:cs typeface="Calibri" panose="020f0502020204030204" pitchFamily="34" charset="0"/>
            </a:endParaRPr>
          </a:p>
          <a:p>
            <a:pPr algn="just" rtl="1"/>
            <a:endParaRPr lang="ar-SA" altLang="en-US" sz="1200">
              <a:latin typeface="Calibri" panose="020f0502020204030204" pitchFamily="34" charset="0"/>
              <a:cs typeface="Calibri" panose="020f0502020204030204" pitchFamily="34" charset="0"/>
            </a:endParaRPr>
          </a:p>
          <a:p>
            <a:pPr algn="just" rtl="1"/>
            <a:r>
              <a:rPr lang="en-US" altLang="en-US" sz="1200">
                <a:latin typeface="Calibri" panose="020f0502020204030204" pitchFamily="34" charset="0"/>
                <a:cs typeface="Calibri" panose="020f0502020204030204" pitchFamily="34" charset="0"/>
              </a:rPr>
              <a:t>Human mental capacity that forms the basis of religious accountability is a God-created faculty rather than a human-acquired skill. </a:t>
            </a:r>
          </a:p>
          <a:p>
            <a:pPr algn="just" rtl="1"/>
            <a:r>
              <a:rPr lang="en-US" altLang="en-US" sz="1200">
                <a:latin typeface="Calibri" panose="020f0502020204030204" pitchFamily="34" charset="0"/>
                <a:cs typeface="Calibri" panose="020f0502020204030204" pitchFamily="34" charset="0"/>
              </a:rPr>
              <a:t>AI-enhanced tools and systems do not meet the criteria for religious accountability.</a:t>
            </a:r>
          </a:p>
          <a:p>
            <a:pPr algn="just" rtl="1"/>
            <a:r>
              <a:rPr lang="en-US" altLang="en-US" sz="1200">
                <a:latin typeface="Calibri" panose="020f0502020204030204" pitchFamily="34" charset="0"/>
                <a:cs typeface="Calibri" panose="020f0502020204030204" pitchFamily="34" charset="0"/>
              </a:rPr>
              <a:t>AI may influence the nature and scope of human medical accountability.</a:t>
            </a:r>
          </a:p>
          <a:p>
            <a:pPr lvl="1" algn="r" rtl="1"/>
            <a:endParaRPr lang="en-US" altLang="en-US">
              <a:cs typeface="Arial" panose="020b0604020202020204" pitchFamily="34" charset="0"/>
            </a:endParaRPr>
          </a:p>
        </p:txBody>
      </p:sp>
      <p:sp>
        <p:nvSpPr>
          <p:cNvPr id="17412" name="Slide Number Placeholder 3">
            <a:extLst>
              <a:ext uri="{FF2B5EF4-FFF2-40B4-BE49-F238E27FC236}">
                <a16:creationId xmlns:a16="http://schemas.microsoft.com/office/drawing/2014/main" id="{483DCE7F-8045-733A-60A5-EA3D74E261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E7A839-7CB5-4E2E-AE06-9178AF26A589}" type="slidenum">
              <a:rPr lang="en-US" altLang="en-US" smtClean="0"/>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9458" name="Slide Image Placeholder 1">
            <a:extLst>
              <a:ext uri="{FF2B5EF4-FFF2-40B4-BE49-F238E27FC236}">
                <a16:creationId xmlns:a16="http://schemas.microsoft.com/office/drawing/2014/main" id="{7D594857-C40F-3D32-5E7F-08B87155048C}"/>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A100B6F-5603-A2BB-5B3B-08684B66CD8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endParaRPr lang="en-US" altLang="en-US">
              <a:cs typeface="Arial" panose="020b0604020202020204" pitchFamily="34" charset="0"/>
            </a:endParaRPr>
          </a:p>
        </p:txBody>
      </p:sp>
      <p:sp>
        <p:nvSpPr>
          <p:cNvPr id="19460" name="Slide Number Placeholder 3">
            <a:extLst>
              <a:ext uri="{FF2B5EF4-FFF2-40B4-BE49-F238E27FC236}">
                <a16:creationId xmlns:a16="http://schemas.microsoft.com/office/drawing/2014/main" id="{2D1D4EC3-E14D-21FE-F1A1-AB37FF38068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6ED5F2-B5E9-457C-B09E-F0B4DD68D3AF}" type="slidenum">
              <a:rPr lang="en-US" altLang="en-US" smtClean="0"/>
              <a:t>10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3554" name="Slide Image Placeholder 1">
            <a:extLst>
              <a:ext uri="{FF2B5EF4-FFF2-40B4-BE49-F238E27FC236}">
                <a16:creationId xmlns:a16="http://schemas.microsoft.com/office/drawing/2014/main" id="{C5D4221F-EB1A-764D-62A5-8983603BDE87}"/>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000A578-A229-63B5-554F-E408E8571F7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628650" lvl="1" indent="-171450">
              <a:buFontTx/>
              <a:buChar char="•"/>
            </a:pPr>
            <a:r>
              <a:rPr lang="en-US" altLang="en-US" b="1">
                <a:cs typeface="Calibri" panose="020f0502020204030204" pitchFamily="34" charset="0"/>
              </a:rPr>
              <a:t>Minority position: </a:t>
            </a:r>
            <a:r>
              <a:rPr lang="en-GB" altLang="en-US" sz="1800">
                <a:latin typeface="Times New Roman" panose="02020603050405020304" pitchFamily="18" charset="0"/>
                <a:cs typeface="Calibri" panose="020f0502020204030204" pitchFamily="34" charset="0"/>
              </a:rPr>
              <a:t>They argue that physicians should be held liable for a patient’s injury because the medical intervention was performed without God’s permission. According to this perspective, the patient’s permission becomes </a:t>
            </a:r>
            <a:r>
              <a:rPr lang="en-GB" altLang="en-US" sz="1800" b="1">
                <a:latin typeface="Times New Roman" panose="02020603050405020304" pitchFamily="18" charset="0"/>
                <a:cs typeface="Calibri" panose="020f0502020204030204" pitchFamily="34" charset="0"/>
              </a:rPr>
              <a:t>meaningless </a:t>
            </a:r>
            <a:r>
              <a:rPr lang="en-GB" altLang="en-US" sz="1800">
                <a:latin typeface="Times New Roman" panose="02020603050405020304" pitchFamily="18" charset="0"/>
                <a:cs typeface="Calibri" panose="020f0502020204030204" pitchFamily="34" charset="0"/>
              </a:rPr>
              <a:t>because human authority over one’s body is </a:t>
            </a:r>
            <a:r>
              <a:rPr lang="en-GB" altLang="en-US" sz="1800" b="1">
                <a:latin typeface="Times New Roman" panose="02020603050405020304" pitchFamily="18" charset="0"/>
                <a:cs typeface="Calibri" panose="020f0502020204030204" pitchFamily="34" charset="0"/>
              </a:rPr>
              <a:t>subordinate </a:t>
            </a:r>
            <a:r>
              <a:rPr lang="en-GB" altLang="en-US" sz="1800">
                <a:latin typeface="Times New Roman" panose="02020603050405020304" pitchFamily="18" charset="0"/>
                <a:cs typeface="Calibri" panose="020f0502020204030204" pitchFamily="34" charset="0"/>
              </a:rPr>
              <a:t>to God’s authority.</a:t>
            </a:r>
          </a:p>
          <a:p>
            <a:pPr marL="628650" lvl="1" indent="-171450">
              <a:buFontTx/>
              <a:buChar char="•"/>
            </a:pPr>
            <a:endParaRPr lang="en-US" altLang="en-US">
              <a:cs typeface="Arial" panose="020b0604020202020204" pitchFamily="34" charset="0"/>
            </a:endParaRPr>
          </a:p>
        </p:txBody>
      </p:sp>
      <p:sp>
        <p:nvSpPr>
          <p:cNvPr id="23556" name="Slide Number Placeholder 3">
            <a:extLst>
              <a:ext uri="{FF2B5EF4-FFF2-40B4-BE49-F238E27FC236}">
                <a16:creationId xmlns:a16="http://schemas.microsoft.com/office/drawing/2014/main" id="{CEAFD2CE-6CCA-49F8-16D2-06CAEBA17A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FDE007-951E-4E35-8ABE-CB5D64FD8FD8}" type="slidenum">
              <a:rPr lang="en-US" altLang="en-US" smtClean="0"/>
              <a:t>11</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7650" name="Slide Image Placeholder 1">
            <a:extLst>
              <a:ext uri="{FF2B5EF4-FFF2-40B4-BE49-F238E27FC236}">
                <a16:creationId xmlns:a16="http://schemas.microsoft.com/office/drawing/2014/main" id="{88DA7DDA-AECE-02AD-3652-362413CEF993}"/>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7AC6021-5E93-ADAD-64B7-C670790A33D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endParaRPr lang="en-US" altLang="en-US">
              <a:cs typeface="Arial" panose="020b0604020202020204" pitchFamily="34" charset="0"/>
            </a:endParaRPr>
          </a:p>
        </p:txBody>
      </p:sp>
      <p:sp>
        <p:nvSpPr>
          <p:cNvPr id="27652" name="Slide Number Placeholder 3">
            <a:extLst>
              <a:ext uri="{FF2B5EF4-FFF2-40B4-BE49-F238E27FC236}">
                <a16:creationId xmlns:a16="http://schemas.microsoft.com/office/drawing/2014/main" id="{D88C163D-2E2D-8DA3-BB62-4FF94537565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774804-A268-4B78-B021-487D09490508}" type="slidenum">
              <a:rPr lang="en-US" altLang="en-US" smtClean="0"/>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1746" name="Slide Image Placeholder 1">
            <a:extLst>
              <a:ext uri="{FF2B5EF4-FFF2-40B4-BE49-F238E27FC236}">
                <a16:creationId xmlns:a16="http://schemas.microsoft.com/office/drawing/2014/main" id="{0B5A7D1F-69DE-56AD-9A34-3926D9B63455}"/>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7F0DEA3-BA34-CA62-C84E-E60434E39E7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628650" lvl="1" indent="-171450">
              <a:buFont typeface="Arial" panose="020b0604020202020204" pitchFamily="34" charset="0"/>
              <a:buChar char="•"/>
            </a:pPr>
            <a:r>
              <a:rPr lang="en-GB" sz="1800">
                <a:effectLst/>
                <a:latin typeface="Times New Roman" panose="02020603050405020304" pitchFamily="18" charset="0"/>
                <a:ea typeface="Calibri" panose="020f0502020204030204" pitchFamily="34" charset="0"/>
              </a:rPr>
              <a:t>Violating the goal of medical care: Concerning examples involve excising a person’s organ to render them ineligible for mandatory military service or to facilitate their role as a more profitable beggar. Even more alarming examples were mentioned in classical sources, like the ill-intentioned aggression assuming the form of performing the traditional practice of phlebotomy (</a:t>
            </a:r>
            <a:r>
              <a:rPr lang="en-GB" sz="1800" i="1" err="1">
                <a:effectLst/>
                <a:latin typeface="Times New Roman" panose="02020603050405020304" pitchFamily="18" charset="0"/>
                <a:ea typeface="Calibri" panose="020f0502020204030204" pitchFamily="34" charset="0"/>
              </a:rPr>
              <a:t>faṣd</a:t>
            </a:r>
            <a:r>
              <a:rPr lang="en-GB" sz="1800">
                <a:effectLst/>
                <a:latin typeface="Times New Roman" panose="02020603050405020304" pitchFamily="18" charset="0"/>
                <a:ea typeface="Calibri" panose="020f0502020204030204" pitchFamily="34" charset="0"/>
              </a:rPr>
              <a:t>) on a sleeping patient and leaving them to bleed until death or preventing them, if awake, from stopping the bleeding. In all these cases, the actions of the physician were judged as betraying the required goal of </a:t>
            </a:r>
            <a:r>
              <a:rPr lang="en-GB" sz="1800" i="1" err="1">
                <a:effectLst/>
                <a:latin typeface="Times New Roman" panose="02020603050405020304" pitchFamily="18" charset="0"/>
                <a:ea typeface="Calibri" panose="020f0502020204030204" pitchFamily="34" charset="0"/>
              </a:rPr>
              <a:t>taṭbīb</a:t>
            </a:r>
            <a:r>
              <a:rPr lang="en-GB" sz="1800">
                <a:effectLst/>
                <a:latin typeface="Times New Roman" panose="02020603050405020304" pitchFamily="18" charset="0"/>
                <a:ea typeface="Calibri" panose="020f0502020204030204" pitchFamily="34" charset="0"/>
              </a:rPr>
              <a:t>, and as a result, they would be deemed religiously sinful and/or subject to legal liability, depending on the circumstances surrounding the actions and the resulting injuries.</a:t>
            </a:r>
          </a:p>
          <a:p>
            <a:pPr marL="628650" lvl="1" indent="-171450">
              <a:buFont typeface="Arial" panose="020b0604020202020204" pitchFamily="34" charset="0"/>
              <a:buChar char="•"/>
            </a:pPr>
            <a:endParaRPr lang="en-US" altLang="en-US" sz="1200">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US" altLang="en-US" sz="1200">
                <a:latin typeface="Calibri" panose="020f0502020204030204" pitchFamily="34" charset="0"/>
                <a:cs typeface="Calibri" panose="020f0502020204030204" pitchFamily="34" charset="0"/>
              </a:rPr>
              <a:t>Broader goals: Providing religiously permitted benefit (</a:t>
            </a:r>
            <a:r>
              <a:rPr lang="en-US" altLang="en-US" sz="1200" i="1" err="1">
                <a:latin typeface="Calibri" panose="020f0502020204030204" pitchFamily="34" charset="0"/>
                <a:cs typeface="Calibri" panose="020f0502020204030204" pitchFamily="34" charset="0"/>
              </a:rPr>
              <a:t>maslaḥha mashru’a</a:t>
            </a:r>
            <a:r>
              <a:rPr lang="en-US" altLang="en-US" sz="1200">
                <a:latin typeface="Calibri" panose="020f0502020204030204" pitchFamily="34" charset="0"/>
                <a:cs typeface="Calibri" panose="020f0502020204030204" pitchFamily="34" charset="0"/>
              </a:rPr>
              <a:t>). </a:t>
            </a:r>
            <a:r>
              <a:rPr lang="en-US" altLang="en-US" sz="1200" b="1">
                <a:latin typeface="Calibri" panose="020f0502020204030204" pitchFamily="34" charset="0"/>
                <a:cs typeface="Calibri" panose="020f0502020204030204" pitchFamily="34" charset="0"/>
              </a:rPr>
              <a:t>(a)</a:t>
            </a:r>
            <a:r>
              <a:rPr lang="en-US" altLang="en-US" sz="1200">
                <a:latin typeface="Calibri" panose="020f0502020204030204" pitchFamily="34" charset="0"/>
                <a:cs typeface="Calibri" panose="020f0502020204030204" pitchFamily="34" charset="0"/>
              </a:rPr>
              <a:t> Cosmetics, Plastic surgery and cosmetics, </a:t>
            </a:r>
            <a:r>
              <a:rPr lang="en-US" altLang="en-US" sz="1200" b="1">
                <a:latin typeface="Calibri" panose="020f0502020204030204" pitchFamily="34" charset="0"/>
                <a:cs typeface="Calibri" panose="020f0502020204030204" pitchFamily="34" charset="0"/>
              </a:rPr>
              <a:t>(b) Palliative care</a:t>
            </a:r>
          </a:p>
          <a:p>
            <a:pPr marL="628650" lvl="1" indent="-171450">
              <a:buFont typeface="Arial" panose="020b0604020202020204" pitchFamily="34" charset="0"/>
              <a:buChar char="•"/>
            </a:pPr>
            <a:endParaRPr lang="en-US" altLang="en-US">
              <a:cs typeface="Arial" panose="020b0604020202020204" pitchFamily="34" charset="0"/>
            </a:endParaRPr>
          </a:p>
        </p:txBody>
      </p:sp>
      <p:sp>
        <p:nvSpPr>
          <p:cNvPr id="31748" name="Slide Number Placeholder 3">
            <a:extLst>
              <a:ext uri="{FF2B5EF4-FFF2-40B4-BE49-F238E27FC236}">
                <a16:creationId xmlns:a16="http://schemas.microsoft.com/office/drawing/2014/main" id="{2DFB8E03-5995-26AE-DE54-85BF1C5C21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75BED5-15A2-4FAE-AB5C-96ED42724DB8}" type="slidenum">
              <a:rPr lang="en-US" altLang="en-US" smtClean="0"/>
              <a:t>13</a:t>
            </a:fld>
            <a:endParaRPr lang="en-US"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spTree>
      <p:nvGrpSpPr>
        <p:cNvPr id="1" name=""/>
        <p:cNvGrpSpPr/>
        <p:nvPr/>
      </p:nvGrpSpPr>
      <p:grpSpPr>
        <a:xfrm>
          <a:off x="0" y="0"/>
          <a:ext cx="0" cy="0"/>
        </a:xfrm>
      </p:grpSpPr>
      <p:grpSp>
        <p:nvGrpSpPr>
          <p:cNvPr id="2" name="Group 2">
            <a:extLst>
              <a:ext uri="{FF2B5EF4-FFF2-40B4-BE49-F238E27FC236}">
                <a16:creationId xmlns:a16="http://schemas.microsoft.com/office/drawing/2014/main" id="{DB733EEA-BBF1-F67A-1140-7A89E3036E89}"/>
              </a:ext>
            </a:extLst>
          </p:cNvPr>
          <p:cNvGrpSpPr/>
          <p:nvPr/>
        </p:nvGrpSpPr>
        <p:grpSpPr>
          <a:xfrm>
            <a:off x="0" y="927100"/>
            <a:ext cx="8991600" cy="4495800"/>
            <a:chOff x="0" y="584"/>
            <a:chExt cx="5664" cy="2832"/>
          </a:xfrm>
        </p:grpSpPr>
        <p:sp>
          <p:nvSpPr>
            <p:cNvPr id="3" name="AutoShape 3">
              <a:extLst>
                <a:ext uri="{FF2B5EF4-FFF2-40B4-BE49-F238E27FC236}">
                  <a16:creationId xmlns:a16="http://schemas.microsoft.com/office/drawing/2014/main" id="{C08488D3-E418-D847-EEFC-991B199F4BAA}"/>
                </a:ext>
              </a:extLst>
            </p:cNvPr>
            <p:cNvSpPr>
              <a:spLocks noChangeArrowheads="1"/>
            </p:cNvSpPr>
            <p:nvPr userDrawn="1"/>
          </p:nvSpPr>
          <p:spPr bwMode="auto">
            <a:xfrm>
              <a:off x="432" y="1304"/>
              <a:ext cx="4656" cy="2112"/>
            </a:xfrm>
            <a:prstGeom prst="roundRect">
              <a:avLst>
                <a:gd name="adj" fmla="val 16667"/>
              </a:avLst>
            </a:prstGeom>
            <a:noFill/>
            <a:ln w="50800">
              <a:solidFill>
                <a:schemeClr val="bg2"/>
              </a:solidFill>
              <a:round/>
            </a:ln>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4" name="Rectangle 4">
              <a:extLst>
                <a:ext uri="{FF2B5EF4-FFF2-40B4-BE49-F238E27FC236}">
                  <a16:creationId xmlns:a16="http://schemas.microsoft.com/office/drawing/2014/main" id="{5092AE31-478E-A3C2-D2FC-C451B6D0B92C}"/>
                </a:ext>
              </a:extLst>
            </p:cNvPr>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ln>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5" name="AutoShape 5">
              <a:extLst>
                <a:ext uri="{FF2B5EF4-FFF2-40B4-BE49-F238E27FC236}">
                  <a16:creationId xmlns:a16="http://schemas.microsoft.com/office/drawing/2014/main" id="{66EB8C38-2801-F91C-B9EB-B09282C64EE3}"/>
                </a:ext>
              </a:extLst>
            </p:cNvPr>
            <p:cNvSpPr>
              <a:spLocks noChangeArrowheads="1"/>
            </p:cNvSpPr>
            <p:nvPr userDrawn="1"/>
          </p:nvSpPr>
          <p:spPr bwMode="blackWhite">
            <a:xfrm>
              <a:off x="0" y="872"/>
              <a:ext cx="5664" cy="1152"/>
            </a:xfrm>
            <a:custGeom>
              <a:gdLst>
                <a:gd name="T0" fmla="*/ 0 w 4917"/>
                <a:gd name="T1" fmla="*/ 0 h 1000"/>
                <a:gd name="T2" fmla="*/ 45035933 w 4917"/>
                <a:gd name="T3" fmla="*/ 0 h 1000"/>
                <a:gd name="T4" fmla="*/ 50146996 w 4917"/>
                <a:gd name="T5" fmla="*/ 1042098 h 1000"/>
                <a:gd name="T6" fmla="*/ 45047030 w 4917"/>
                <a:gd name="T7" fmla="*/ 2080723 h 1000"/>
                <a:gd name="T8" fmla="*/ 0 w 4917"/>
                <a:gd name="T9" fmla="*/ 2080723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Line 6">
              <a:extLst>
                <a:ext uri="{FF2B5EF4-FFF2-40B4-BE49-F238E27FC236}">
                  <a16:creationId xmlns:a16="http://schemas.microsoft.com/office/drawing/2014/main" id="{B7894C52-E085-6A5C-21A1-0B3C4CC7849B}"/>
                </a:ext>
              </a:extLst>
            </p:cNvPr>
            <p:cNvSpPr>
              <a:spLocks noChangeShapeType="1"/>
            </p:cNvSpPr>
            <p:nvPr userDrawn="1"/>
          </p:nvSpPr>
          <p:spPr bwMode="auto">
            <a:xfrm>
              <a:off x="0" y="1928"/>
              <a:ext cx="5232" cy="0"/>
            </a:xfrm>
            <a:prstGeom prst="line">
              <a:avLst/>
            </a:prstGeom>
            <a:noFill/>
            <a:ln w="50800">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0119" name="Rectangle 7"/>
          <p:cNvSpPr>
            <a:spLocks noGrp="1" noChangeArrowheads="1"/>
          </p:cNvSpPr>
          <p:nvPr>
            <p:ph type="ctrTitle"/>
          </p:nvPr>
        </p:nvSpPr>
        <p:spPr>
          <a:xfrm>
            <a:off x="228600" y="1427163"/>
            <a:ext cx="8077200" cy="1609725"/>
          </a:xfrm>
        </p:spPr>
        <p:txBody>
          <a:bodyPr/>
          <a:lstStyle>
            <a:lvl1pPr>
              <a:defRPr sz="4600"/>
            </a:lvl1pPr>
          </a:lstStyle>
          <a:p>
            <a:pPr lvl="0"/>
            <a:r>
              <a:rPr lang="en-US" noProof="0"/>
              <a:t>Click to edit Master title style</a:t>
            </a:r>
          </a:p>
        </p:txBody>
      </p:sp>
      <p:sp>
        <p:nvSpPr>
          <p:cNvPr id="90120" name="Rectangle 8"/>
          <p:cNvSpPr>
            <a:spLocks noGrp="1" noChangeArrowheads="1"/>
          </p:cNvSpPr>
          <p:nvPr>
            <p:ph type="subTitle" idx="1"/>
          </p:nvPr>
        </p:nvSpPr>
        <p:spPr>
          <a:xfrm>
            <a:off x="1066800" y="3441700"/>
            <a:ext cx="6629400" cy="1676400"/>
          </a:xfrm>
        </p:spPr>
        <p:txBody>
          <a:bodyPr/>
          <a:lstStyle>
            <a:lvl1pPr marL="0" indent="0">
              <a:buFont typeface="Wingdings" panose="05000000000000000000" pitchFamily="2" charset="2"/>
              <a:buNone/>
              <a:defRPr/>
            </a:lvl1pPr>
          </a:lstStyle>
          <a:p>
            <a:pPr lvl="0"/>
            <a:r>
              <a:rPr lang="en-US" noProof="0"/>
              <a:t>Click to edit Master subtitle style</a:t>
            </a:r>
          </a:p>
        </p:txBody>
      </p:sp>
      <p:sp>
        <p:nvSpPr>
          <p:cNvPr id="7" name="Rectangle 9">
            <a:extLst>
              <a:ext uri="{FF2B5EF4-FFF2-40B4-BE49-F238E27FC236}">
                <a16:creationId xmlns:a16="http://schemas.microsoft.com/office/drawing/2014/main" id="{FD691BE5-4392-D915-7EAE-675708226874}"/>
              </a:ext>
            </a:extLst>
          </p:cNvPr>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8" name="Rectangle 10">
            <a:extLst>
              <a:ext uri="{FF2B5EF4-FFF2-40B4-BE49-F238E27FC236}">
                <a16:creationId xmlns:a16="http://schemas.microsoft.com/office/drawing/2014/main" id="{5A1A43CD-9E6A-DA78-D8BD-46CE64A24FE4}"/>
              </a:ext>
            </a:extLst>
          </p:cNvPr>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9" name="Rectangle 11">
            <a:extLst>
              <a:ext uri="{FF2B5EF4-FFF2-40B4-BE49-F238E27FC236}">
                <a16:creationId xmlns:a16="http://schemas.microsoft.com/office/drawing/2014/main" id="{2E123560-1CC8-5769-CA16-E1CBF7E91E39}"/>
              </a:ext>
            </a:extLst>
          </p:cNvPr>
          <p:cNvSpPr>
            <a:spLocks noGrp="1" noChangeArrowheads="1"/>
          </p:cNvSpPr>
          <p:nvPr>
            <p:ph type="sldNum" sz="quarter" idx="12"/>
          </p:nvPr>
        </p:nvSpPr>
        <p:spPr>
          <a:xfrm>
            <a:off x="6553200" y="6248400"/>
            <a:ext cx="2133600" cy="471488"/>
          </a:xfrm>
        </p:spPr>
        <p:txBody>
          <a:bodyPr/>
          <a:lstStyle>
            <a:lvl1pPr>
              <a:defRPr/>
            </a:lvl1pPr>
          </a:lstStyle>
          <a:p>
            <a:pPr>
              <a:defRPr/>
            </a:pPr>
            <a:fld id="{A359F64E-E65F-471A-82FA-43F7D13DF5F0}" type="slidenum">
              <a:rPr lang="ar-SA" altLang="en-US"/>
              <a:pPr>
                <a:defRPr/>
              </a:pPr>
              <a:t>‹#›</a:t>
            </a:fld>
            <a:endParaRPr lang="en-US" altLang="en-US"/>
          </a:p>
        </p:txBody>
      </p:sp>
    </p:spTree>
    <p:extLst>
      <p:ext uri="{BB962C8B-B14F-4D97-AF65-F5344CB8AC3E}">
        <p14:creationId xmlns:p14="http://schemas.microsoft.com/office/powerpoint/2010/main" val="1367081775"/>
      </p:ext>
    </p:extLst>
  </p:cSld>
  <p:clrMapOvr>
    <a:masterClrMapping/>
  </p:clrMapOvr>
  <p:transition spd="slow">
    <p:push dir="u"/>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ar-Q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QA"/>
          </a:p>
        </p:txBody>
      </p:sp>
      <p:sp>
        <p:nvSpPr>
          <p:cNvPr id="4" name="Rectangle 8">
            <a:extLst>
              <a:ext uri="{FF2B5EF4-FFF2-40B4-BE49-F238E27FC236}">
                <a16:creationId xmlns:a16="http://schemas.microsoft.com/office/drawing/2014/main" id="{55264901-6726-59E4-68B5-22C43D7DA7AD}"/>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1B13EA68-44B8-1AF8-ABB6-0D20AAE5013A}"/>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87975149-6EA8-6A1A-981A-311294E18AD2}"/>
              </a:ext>
            </a:extLst>
          </p:cNvPr>
          <p:cNvSpPr>
            <a:spLocks noGrp="1" noChangeArrowheads="1"/>
          </p:cNvSpPr>
          <p:nvPr>
            <p:ph type="sldNum" sz="quarter" idx="12"/>
          </p:nvPr>
        </p:nvSpPr>
        <p:spPr/>
        <p:txBody>
          <a:bodyPr/>
          <a:lstStyle>
            <a:lvl1pPr>
              <a:defRPr/>
            </a:lvl1pPr>
          </a:lstStyle>
          <a:p>
            <a:pPr>
              <a:defRPr/>
            </a:pPr>
            <a:fld id="{9BE3609D-DE04-45B4-96F0-90A6E1D4126F}" type="slidenum">
              <a:rPr lang="ar-SA" altLang="en-US"/>
              <a:pPr>
                <a:defRPr/>
              </a:pPr>
              <a:t>‹#›</a:t>
            </a:fld>
            <a:endParaRPr lang="en-US" altLang="en-US"/>
          </a:p>
        </p:txBody>
      </p:sp>
    </p:spTree>
    <p:extLst>
      <p:ext uri="{BB962C8B-B14F-4D97-AF65-F5344CB8AC3E}">
        <p14:creationId xmlns:p14="http://schemas.microsoft.com/office/powerpoint/2010/main" val="1220736262"/>
      </p:ext>
    </p:extLst>
  </p:cSld>
  <p:clrMapOvr>
    <a:masterClrMapping/>
  </p:clrMapOvr>
  <p:transition spd="slow">
    <p:push dir="u"/>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450013" y="228600"/>
            <a:ext cx="2084387" cy="5791200"/>
          </a:xfrm>
        </p:spPr>
        <p:txBody>
          <a:bodyPr vert="eaVert"/>
          <a:lstStyle/>
          <a:p>
            <a:r>
              <a:rPr lang="en-US"/>
              <a:t>Click to edit Master title style</a:t>
            </a:r>
            <a:endParaRPr lang="ar-QA"/>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QA"/>
          </a:p>
        </p:txBody>
      </p:sp>
      <p:sp>
        <p:nvSpPr>
          <p:cNvPr id="4" name="Rectangle 8">
            <a:extLst>
              <a:ext uri="{FF2B5EF4-FFF2-40B4-BE49-F238E27FC236}">
                <a16:creationId xmlns:a16="http://schemas.microsoft.com/office/drawing/2014/main" id="{91349AB1-EF81-8DA6-2E05-F551532AC227}"/>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3EE46EBD-FB8A-F1D1-EA13-3DA7FCB98B57}"/>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FD05168E-FA21-B960-CADA-7807C95C4281}"/>
              </a:ext>
            </a:extLst>
          </p:cNvPr>
          <p:cNvSpPr>
            <a:spLocks noGrp="1" noChangeArrowheads="1"/>
          </p:cNvSpPr>
          <p:nvPr>
            <p:ph type="sldNum" sz="quarter" idx="12"/>
          </p:nvPr>
        </p:nvSpPr>
        <p:spPr/>
        <p:txBody>
          <a:bodyPr/>
          <a:lstStyle>
            <a:lvl1pPr>
              <a:defRPr/>
            </a:lvl1pPr>
          </a:lstStyle>
          <a:p>
            <a:pPr>
              <a:defRPr/>
            </a:pPr>
            <a:fld id="{85F4DC49-D1EC-42BF-9938-1D1678A5234A}" type="slidenum">
              <a:rPr lang="ar-SA" altLang="en-US"/>
              <a:pPr>
                <a:defRPr/>
              </a:pPr>
              <a:t>‹#›</a:t>
            </a:fld>
            <a:endParaRPr lang="en-US" altLang="en-US"/>
          </a:p>
        </p:txBody>
      </p:sp>
    </p:spTree>
    <p:extLst>
      <p:ext uri="{BB962C8B-B14F-4D97-AF65-F5344CB8AC3E}">
        <p14:creationId xmlns:p14="http://schemas.microsoft.com/office/powerpoint/2010/main" val="3254708513"/>
      </p:ext>
    </p:extLst>
  </p:cSld>
  <p:clrMapOvr>
    <a:masterClrMapping/>
  </p:clrMapOvr>
  <p:transition spd="slow">
    <p:push dir="u"/>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Corporate Business 24">
    <p:spTree>
      <p:nvGrpSpPr>
        <p:cNvPr id="1" name=""/>
        <p:cNvGrpSpPr/>
        <p:nvPr/>
      </p:nvGrpSpPr>
      <p:grpSpPr>
        <a:xfrm>
          <a:off x="0" y="0"/>
          <a:ext cx="0" cy="0"/>
        </a:xfrm>
      </p:grpSpPr>
      <p:sp>
        <p:nvSpPr>
          <p:cNvPr id="4" name="Text Placeholder 8"/>
          <p:cNvSpPr>
            <a:spLocks noGrp="1"/>
          </p:cNvSpPr>
          <p:nvPr>
            <p:ph type="body" sz="quarter" idx="38"/>
          </p:nvPr>
        </p:nvSpPr>
        <p:spPr>
          <a:xfrm>
            <a:off x="862658" y="3429000"/>
            <a:ext cx="1932300" cy="224440"/>
          </a:xfrm>
          <a:prstGeom prst="rect">
            <a:avLst/>
          </a:prstGeom>
        </p:spPr>
        <p:txBody>
          <a:bodyPr anchor="ctr"/>
          <a:lstStyle>
            <a:lvl1pPr marL="0" algn="l">
              <a:lnSpc>
                <a:spcPct val="50000"/>
              </a:lnSpc>
              <a:buNone/>
              <a:defRPr lang="en-ID" sz="1050" b="1">
                <a:solidFill>
                  <a:srgbClr val="281870"/>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lvl="0"/>
            <a:r>
              <a:rPr lang="en-US"/>
              <a:t>Edit Master text styles</a:t>
            </a:r>
          </a:p>
        </p:txBody>
      </p:sp>
      <p:sp>
        <p:nvSpPr>
          <p:cNvPr id="5" name="Text Placeholder 5"/>
          <p:cNvSpPr>
            <a:spLocks noGrp="1"/>
          </p:cNvSpPr>
          <p:nvPr>
            <p:ph type="body" sz="quarter" idx="60"/>
          </p:nvPr>
        </p:nvSpPr>
        <p:spPr>
          <a:xfrm>
            <a:off x="862658" y="3779782"/>
            <a:ext cx="1932300" cy="1844641"/>
          </a:xfrm>
          <a:prstGeom prst="rect">
            <a:avLst/>
          </a:prstGeom>
        </p:spPr>
        <p:txBody>
          <a:bodyPr/>
          <a:lstStyle>
            <a:lvl1pPr marL="0" algn="l">
              <a:lnSpc>
                <a:spcPct val="70000"/>
              </a:lnSpc>
              <a:buNone/>
              <a:defRPr sz="900" b="0" i="0">
                <a:solidFill>
                  <a:srgbClr val="281870"/>
                </a:solidFill>
                <a:latin typeface="Josefin Sans" pitchFamily="2" charset="0"/>
                <a:ea typeface="Lato" panose="020f0502020204030203" pitchFamily="34" charset="0"/>
                <a:cs typeface="Lato" panose="020f0502020204030203" pitchFamily="34" charset="0"/>
              </a:defRPr>
            </a:lvl1pPr>
          </a:lstStyle>
          <a:p>
            <a:pPr lvl="0"/>
            <a:r>
              <a:rPr lang="en-US"/>
              <a:t>Edit Master text styles</a:t>
            </a:r>
          </a:p>
        </p:txBody>
      </p:sp>
      <p:sp>
        <p:nvSpPr>
          <p:cNvPr id="6" name="Text Placeholder 8"/>
          <p:cNvSpPr>
            <a:spLocks noGrp="1"/>
          </p:cNvSpPr>
          <p:nvPr>
            <p:ph type="body" sz="quarter" idx="61"/>
          </p:nvPr>
        </p:nvSpPr>
        <p:spPr>
          <a:xfrm>
            <a:off x="3605850" y="3429000"/>
            <a:ext cx="1932300" cy="224440"/>
          </a:xfrm>
          <a:prstGeom prst="rect">
            <a:avLst/>
          </a:prstGeom>
        </p:spPr>
        <p:txBody>
          <a:bodyPr anchor="ctr"/>
          <a:lstStyle>
            <a:lvl1pPr marL="0" algn="l">
              <a:lnSpc>
                <a:spcPct val="50000"/>
              </a:lnSpc>
              <a:buNone/>
              <a:defRPr lang="en-ID" sz="1050" b="1">
                <a:solidFill>
                  <a:srgbClr val="281870"/>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lvl="0"/>
            <a:r>
              <a:rPr lang="en-US"/>
              <a:t>Edit Master text styles</a:t>
            </a:r>
          </a:p>
        </p:txBody>
      </p:sp>
      <p:sp>
        <p:nvSpPr>
          <p:cNvPr id="7" name="Text Placeholder 5"/>
          <p:cNvSpPr>
            <a:spLocks noGrp="1"/>
          </p:cNvSpPr>
          <p:nvPr>
            <p:ph type="body" sz="quarter" idx="62"/>
          </p:nvPr>
        </p:nvSpPr>
        <p:spPr>
          <a:xfrm>
            <a:off x="3605850" y="3779782"/>
            <a:ext cx="1932300" cy="1844641"/>
          </a:xfrm>
          <a:prstGeom prst="rect">
            <a:avLst/>
          </a:prstGeom>
        </p:spPr>
        <p:txBody>
          <a:bodyPr/>
          <a:lstStyle>
            <a:lvl1pPr marL="0" algn="l">
              <a:lnSpc>
                <a:spcPct val="70000"/>
              </a:lnSpc>
              <a:buNone/>
              <a:defRPr sz="900" b="0" i="0">
                <a:solidFill>
                  <a:srgbClr val="281870"/>
                </a:solidFill>
                <a:latin typeface="Josefin Sans" pitchFamily="2" charset="0"/>
                <a:ea typeface="Lato" panose="020f0502020204030203" pitchFamily="34" charset="0"/>
                <a:cs typeface="Lato" panose="020f0502020204030203" pitchFamily="34" charset="0"/>
              </a:defRPr>
            </a:lvl1pPr>
          </a:lstStyle>
          <a:p>
            <a:pPr lvl="0"/>
            <a:r>
              <a:rPr lang="en-US"/>
              <a:t>Edit Master text styles</a:t>
            </a:r>
          </a:p>
        </p:txBody>
      </p:sp>
      <p:sp>
        <p:nvSpPr>
          <p:cNvPr id="8" name="Text Placeholder 8"/>
          <p:cNvSpPr>
            <a:spLocks noGrp="1"/>
          </p:cNvSpPr>
          <p:nvPr>
            <p:ph type="body" sz="quarter" idx="63"/>
          </p:nvPr>
        </p:nvSpPr>
        <p:spPr>
          <a:xfrm>
            <a:off x="6349042" y="3429000"/>
            <a:ext cx="1932300" cy="224440"/>
          </a:xfrm>
          <a:prstGeom prst="rect">
            <a:avLst/>
          </a:prstGeom>
        </p:spPr>
        <p:txBody>
          <a:bodyPr anchor="ctr"/>
          <a:lstStyle>
            <a:lvl1pPr marL="0" algn="l">
              <a:lnSpc>
                <a:spcPct val="50000"/>
              </a:lnSpc>
              <a:buNone/>
              <a:defRPr lang="en-ID" sz="1050" b="1">
                <a:solidFill>
                  <a:srgbClr val="281870"/>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lvl="0"/>
            <a:r>
              <a:rPr lang="en-US"/>
              <a:t>Edit Master text styles</a:t>
            </a:r>
          </a:p>
        </p:txBody>
      </p:sp>
      <p:sp>
        <p:nvSpPr>
          <p:cNvPr id="9" name="Text Placeholder 5"/>
          <p:cNvSpPr>
            <a:spLocks noGrp="1"/>
          </p:cNvSpPr>
          <p:nvPr>
            <p:ph type="body" sz="quarter" idx="64"/>
          </p:nvPr>
        </p:nvSpPr>
        <p:spPr>
          <a:xfrm>
            <a:off x="6349042" y="3779782"/>
            <a:ext cx="1932300" cy="1844641"/>
          </a:xfrm>
          <a:prstGeom prst="rect">
            <a:avLst/>
          </a:prstGeom>
        </p:spPr>
        <p:txBody>
          <a:bodyPr/>
          <a:lstStyle>
            <a:lvl1pPr marL="0" algn="l">
              <a:lnSpc>
                <a:spcPct val="70000"/>
              </a:lnSpc>
              <a:buNone/>
              <a:defRPr sz="900" b="0" i="0">
                <a:solidFill>
                  <a:srgbClr val="281870"/>
                </a:solidFill>
                <a:latin typeface="Josefin Sans" pitchFamily="2" charset="0"/>
                <a:ea typeface="Lato" panose="020f0502020204030203" pitchFamily="34" charset="0"/>
                <a:cs typeface="Lato" panose="020f0502020204030203" pitchFamily="34" charset="0"/>
              </a:defRPr>
            </a:lvl1pPr>
          </a:lstStyle>
          <a:p>
            <a:pPr lvl="0"/>
            <a:r>
              <a:rPr lang="en-US"/>
              <a:t>Edit Master text styles</a:t>
            </a:r>
          </a:p>
        </p:txBody>
      </p:sp>
      <p:sp>
        <p:nvSpPr>
          <p:cNvPr id="10" name="Text Placeholder 6"/>
          <p:cNvSpPr>
            <a:spLocks noGrp="1"/>
          </p:cNvSpPr>
          <p:nvPr>
            <p:ph type="body" sz="quarter" idx="26"/>
          </p:nvPr>
        </p:nvSpPr>
        <p:spPr>
          <a:xfrm>
            <a:off x="552109" y="612321"/>
            <a:ext cx="8039783" cy="612631"/>
          </a:xfrm>
          <a:prstGeom prst="rect">
            <a:avLst/>
          </a:prstGeom>
        </p:spPr>
        <p:txBody>
          <a:bodyPr/>
          <a:lstStyle>
            <a:lvl1pPr algn="ctr">
              <a:lnSpc>
                <a:spcPct val="80000"/>
              </a:lnSpc>
              <a:buNone/>
              <a:defRPr sz="3750" spc="-113">
                <a:solidFill>
                  <a:srgbClr val="625AD7"/>
                </a:solidFill>
                <a:latin typeface="Poppins SemiBold" panose="00000700000000000000" pitchFamily="2" charset="0"/>
                <a:ea typeface="Inter Medium" panose="020b0502030000000004" pitchFamily="34" charset="0"/>
                <a:cs typeface="Poppins SemiBold" panose="00000700000000000000" pitchFamily="2" charset="0"/>
              </a:defRPr>
            </a:lvl1pPr>
          </a:lstStyle>
          <a:p>
            <a:pPr lvl="0"/>
            <a:r>
              <a:rPr lang="en-US"/>
              <a:t>Edit Master text styles</a:t>
            </a:r>
          </a:p>
        </p:txBody>
      </p:sp>
    </p:spTree>
    <p:extLst>
      <p:ext uri="{BB962C8B-B14F-4D97-AF65-F5344CB8AC3E}">
        <p14:creationId xmlns:p14="http://schemas.microsoft.com/office/powerpoint/2010/main" val="80727217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ar-Q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QA"/>
          </a:p>
        </p:txBody>
      </p:sp>
      <p:sp>
        <p:nvSpPr>
          <p:cNvPr id="4" name="Rectangle 8">
            <a:extLst>
              <a:ext uri="{FF2B5EF4-FFF2-40B4-BE49-F238E27FC236}">
                <a16:creationId xmlns:a16="http://schemas.microsoft.com/office/drawing/2014/main" id="{AFC9ABB2-07B2-4AD7-FB92-452627808FE3}"/>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106D2342-F5C7-7E46-214C-1B45521264B2}"/>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B0F18319-A423-B5A3-7647-ACB2E100C30E}"/>
              </a:ext>
            </a:extLst>
          </p:cNvPr>
          <p:cNvSpPr>
            <a:spLocks noGrp="1" noChangeArrowheads="1"/>
          </p:cNvSpPr>
          <p:nvPr>
            <p:ph type="sldNum" sz="quarter" idx="12"/>
          </p:nvPr>
        </p:nvSpPr>
        <p:spPr/>
        <p:txBody>
          <a:bodyPr/>
          <a:lstStyle>
            <a:lvl1pPr>
              <a:defRPr/>
            </a:lvl1pPr>
          </a:lstStyle>
          <a:p>
            <a:pPr>
              <a:defRPr/>
            </a:pPr>
            <a:fld id="{5846105E-B686-4BFB-839F-39667DEF02FB}" type="slidenum">
              <a:rPr lang="ar-SA" altLang="en-US"/>
              <a:pPr>
                <a:defRPr/>
              </a:pPr>
              <a:t>‹#›</a:t>
            </a:fld>
            <a:endParaRPr lang="en-US" altLang="en-US"/>
          </a:p>
        </p:txBody>
      </p:sp>
    </p:spTree>
    <p:extLst>
      <p:ext uri="{BB962C8B-B14F-4D97-AF65-F5344CB8AC3E}">
        <p14:creationId xmlns:p14="http://schemas.microsoft.com/office/powerpoint/2010/main" val="2989943468"/>
      </p:ext>
    </p:extLst>
  </p:cSld>
  <p:clrMapOvr>
    <a:masterClrMapping/>
  </p:clrMapOvr>
  <p:transition spd="slow">
    <p:push dir="u"/>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Q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E0779D77-7B4A-88F2-4FC3-8579B1923097}"/>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D60A6C38-A6D5-F218-2C66-D6502E04252B}"/>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3D594639-7B14-CA26-86EE-BF6DEB9F98C7}"/>
              </a:ext>
            </a:extLst>
          </p:cNvPr>
          <p:cNvSpPr>
            <a:spLocks noGrp="1" noChangeArrowheads="1"/>
          </p:cNvSpPr>
          <p:nvPr>
            <p:ph type="sldNum" sz="quarter" idx="12"/>
          </p:nvPr>
        </p:nvSpPr>
        <p:spPr/>
        <p:txBody>
          <a:bodyPr/>
          <a:lstStyle>
            <a:lvl1pPr>
              <a:defRPr/>
            </a:lvl1pPr>
          </a:lstStyle>
          <a:p>
            <a:pPr>
              <a:defRPr/>
            </a:pPr>
            <a:fld id="{C24902EB-CD4E-4BDF-8F73-A8BB4691088D}" type="slidenum">
              <a:rPr lang="ar-SA" altLang="en-US"/>
              <a:pPr>
                <a:defRPr/>
              </a:pPr>
              <a:t>‹#›</a:t>
            </a:fld>
            <a:endParaRPr lang="en-US" altLang="en-US"/>
          </a:p>
        </p:txBody>
      </p:sp>
    </p:spTree>
    <p:extLst>
      <p:ext uri="{BB962C8B-B14F-4D97-AF65-F5344CB8AC3E}">
        <p14:creationId xmlns:p14="http://schemas.microsoft.com/office/powerpoint/2010/main" val="2677783343"/>
      </p:ext>
    </p:extLst>
  </p:cSld>
  <p:clrMapOvr>
    <a:masterClrMapping/>
  </p:clrMapOvr>
  <p:transition spd="slow">
    <p:push dir="u"/>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ar-QA"/>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QA"/>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QA"/>
          </a:p>
        </p:txBody>
      </p:sp>
      <p:sp>
        <p:nvSpPr>
          <p:cNvPr id="5" name="Rectangle 8">
            <a:extLst>
              <a:ext uri="{FF2B5EF4-FFF2-40B4-BE49-F238E27FC236}">
                <a16:creationId xmlns:a16="http://schemas.microsoft.com/office/drawing/2014/main" id="{2132628F-2B98-7C49-CFFC-A7B7FBE6D8A7}"/>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3EAA53F7-F75F-F3F1-C0BD-AB5A204CFAD1}"/>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579FEDD7-8A8D-6E50-BD38-E049646C0199}"/>
              </a:ext>
            </a:extLst>
          </p:cNvPr>
          <p:cNvSpPr>
            <a:spLocks noGrp="1" noChangeArrowheads="1"/>
          </p:cNvSpPr>
          <p:nvPr>
            <p:ph type="sldNum" sz="quarter" idx="12"/>
          </p:nvPr>
        </p:nvSpPr>
        <p:spPr/>
        <p:txBody>
          <a:bodyPr/>
          <a:lstStyle>
            <a:lvl1pPr>
              <a:defRPr/>
            </a:lvl1pPr>
          </a:lstStyle>
          <a:p>
            <a:pPr>
              <a:defRPr/>
            </a:pPr>
            <a:fld id="{BE788957-B7C4-4E1C-B669-1F61B5961939}" type="slidenum">
              <a:rPr lang="ar-SA" altLang="en-US"/>
              <a:pPr>
                <a:defRPr/>
              </a:pPr>
              <a:t>‹#›</a:t>
            </a:fld>
            <a:endParaRPr lang="en-US" altLang="en-US"/>
          </a:p>
        </p:txBody>
      </p:sp>
    </p:spTree>
    <p:extLst>
      <p:ext uri="{BB962C8B-B14F-4D97-AF65-F5344CB8AC3E}">
        <p14:creationId xmlns:p14="http://schemas.microsoft.com/office/powerpoint/2010/main" val="1269763791"/>
      </p:ext>
    </p:extLst>
  </p:cSld>
  <p:clrMapOvr>
    <a:masterClrMapping/>
  </p:clrMapOvr>
  <p:transition spd="slow">
    <p:push dir="u"/>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Q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Q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QA"/>
          </a:p>
        </p:txBody>
      </p:sp>
      <p:sp>
        <p:nvSpPr>
          <p:cNvPr id="7" name="Rectangle 8">
            <a:extLst>
              <a:ext uri="{FF2B5EF4-FFF2-40B4-BE49-F238E27FC236}">
                <a16:creationId xmlns:a16="http://schemas.microsoft.com/office/drawing/2014/main" id="{048D287F-0B5B-460B-DF0C-CF61440A5A07}"/>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9">
            <a:extLst>
              <a:ext uri="{FF2B5EF4-FFF2-40B4-BE49-F238E27FC236}">
                <a16:creationId xmlns:a16="http://schemas.microsoft.com/office/drawing/2014/main" id="{0012617E-459C-2101-97B2-3EC97EE742F9}"/>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10">
            <a:extLst>
              <a:ext uri="{FF2B5EF4-FFF2-40B4-BE49-F238E27FC236}">
                <a16:creationId xmlns:a16="http://schemas.microsoft.com/office/drawing/2014/main" id="{E2C74648-4577-6025-F173-6D4EDA37ACD7}"/>
              </a:ext>
            </a:extLst>
          </p:cNvPr>
          <p:cNvSpPr>
            <a:spLocks noGrp="1" noChangeArrowheads="1"/>
          </p:cNvSpPr>
          <p:nvPr>
            <p:ph type="sldNum" sz="quarter" idx="12"/>
          </p:nvPr>
        </p:nvSpPr>
        <p:spPr/>
        <p:txBody>
          <a:bodyPr/>
          <a:lstStyle>
            <a:lvl1pPr>
              <a:defRPr/>
            </a:lvl1pPr>
          </a:lstStyle>
          <a:p>
            <a:pPr>
              <a:defRPr/>
            </a:pPr>
            <a:fld id="{419B33F0-FF2F-4F0A-8C7C-ED6D6E388C11}" type="slidenum">
              <a:rPr lang="ar-SA" altLang="en-US"/>
              <a:pPr>
                <a:defRPr/>
              </a:pPr>
              <a:t>‹#›</a:t>
            </a:fld>
            <a:endParaRPr lang="en-US" altLang="en-US"/>
          </a:p>
        </p:txBody>
      </p:sp>
    </p:spTree>
    <p:extLst>
      <p:ext uri="{BB962C8B-B14F-4D97-AF65-F5344CB8AC3E}">
        <p14:creationId xmlns:p14="http://schemas.microsoft.com/office/powerpoint/2010/main" val="3860895087"/>
      </p:ext>
    </p:extLst>
  </p:cSld>
  <p:clrMapOvr>
    <a:masterClrMapping/>
  </p:clrMapOvr>
  <p:transition spd="slow">
    <p:push dir="u"/>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ar-QA"/>
          </a:p>
        </p:txBody>
      </p:sp>
      <p:sp>
        <p:nvSpPr>
          <p:cNvPr id="3" name="Rectangle 8">
            <a:extLst>
              <a:ext uri="{FF2B5EF4-FFF2-40B4-BE49-F238E27FC236}">
                <a16:creationId xmlns:a16="http://schemas.microsoft.com/office/drawing/2014/main" id="{5BAC6C96-B7FC-40BB-433A-712366C262E5}"/>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3CC08752-DFFF-E2AE-DDBB-AF6DE8F46DB4}"/>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32C5479B-653A-2CB2-7EA9-EE3AF45C7FE3}"/>
              </a:ext>
            </a:extLst>
          </p:cNvPr>
          <p:cNvSpPr>
            <a:spLocks noGrp="1" noChangeArrowheads="1"/>
          </p:cNvSpPr>
          <p:nvPr>
            <p:ph type="sldNum" sz="quarter" idx="12"/>
          </p:nvPr>
        </p:nvSpPr>
        <p:spPr/>
        <p:txBody>
          <a:bodyPr/>
          <a:lstStyle>
            <a:lvl1pPr>
              <a:defRPr/>
            </a:lvl1pPr>
          </a:lstStyle>
          <a:p>
            <a:pPr>
              <a:defRPr/>
            </a:pPr>
            <a:fld id="{A4C96E12-5279-433F-81DA-11C6028D58CF}" type="slidenum">
              <a:rPr lang="ar-SA" altLang="en-US"/>
              <a:pPr>
                <a:defRPr/>
              </a:pPr>
              <a:t>‹#›</a:t>
            </a:fld>
            <a:endParaRPr lang="en-US" altLang="en-US"/>
          </a:p>
        </p:txBody>
      </p:sp>
    </p:spTree>
    <p:extLst>
      <p:ext uri="{BB962C8B-B14F-4D97-AF65-F5344CB8AC3E}">
        <p14:creationId xmlns:p14="http://schemas.microsoft.com/office/powerpoint/2010/main" val="2374335785"/>
      </p:ext>
    </p:extLst>
  </p:cSld>
  <p:clrMapOvr>
    <a:masterClrMapping/>
  </p:clrMapOvr>
  <p:transition spd="slow">
    <p:push dir="u"/>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8">
            <a:extLst>
              <a:ext uri="{FF2B5EF4-FFF2-40B4-BE49-F238E27FC236}">
                <a16:creationId xmlns:a16="http://schemas.microsoft.com/office/drawing/2014/main" id="{0AFB2979-0A2C-BBCE-FF39-4B92B548DBE3}"/>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9">
            <a:extLst>
              <a:ext uri="{FF2B5EF4-FFF2-40B4-BE49-F238E27FC236}">
                <a16:creationId xmlns:a16="http://schemas.microsoft.com/office/drawing/2014/main" id="{62BAB389-1602-209A-476E-AE711846670D}"/>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F9FE025B-18CD-E401-EAE7-52F76F6AFF59}"/>
              </a:ext>
            </a:extLst>
          </p:cNvPr>
          <p:cNvSpPr>
            <a:spLocks noGrp="1" noChangeArrowheads="1"/>
          </p:cNvSpPr>
          <p:nvPr>
            <p:ph type="sldNum" sz="quarter" idx="12"/>
          </p:nvPr>
        </p:nvSpPr>
        <p:spPr/>
        <p:txBody>
          <a:bodyPr/>
          <a:lstStyle>
            <a:lvl1pPr>
              <a:defRPr/>
            </a:lvl1pPr>
          </a:lstStyle>
          <a:p>
            <a:pPr>
              <a:defRPr/>
            </a:pPr>
            <a:fld id="{62DA7BB7-9D9E-45F8-8CF5-037E842AF994}" type="slidenum">
              <a:rPr lang="ar-SA" altLang="en-US"/>
              <a:pPr>
                <a:defRPr/>
              </a:pPr>
              <a:t>‹#›</a:t>
            </a:fld>
            <a:endParaRPr lang="en-US" altLang="en-US"/>
          </a:p>
        </p:txBody>
      </p:sp>
    </p:spTree>
    <p:extLst>
      <p:ext uri="{BB962C8B-B14F-4D97-AF65-F5344CB8AC3E}">
        <p14:creationId xmlns:p14="http://schemas.microsoft.com/office/powerpoint/2010/main" val="3403592609"/>
      </p:ext>
    </p:extLst>
  </p:cSld>
  <p:clrMapOvr>
    <a:masterClrMapping/>
  </p:clrMapOvr>
  <p:transition spd="slow">
    <p:push dir="u"/>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Q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Q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AB4E01DD-CE0C-B2F8-1C07-E3DF10890F1B}"/>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079F74C5-0957-84A7-BA3E-938D6C2300B9}"/>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33A1E227-CF88-A57D-57FD-37C800FE58F3}"/>
              </a:ext>
            </a:extLst>
          </p:cNvPr>
          <p:cNvSpPr>
            <a:spLocks noGrp="1" noChangeArrowheads="1"/>
          </p:cNvSpPr>
          <p:nvPr>
            <p:ph type="sldNum" sz="quarter" idx="12"/>
          </p:nvPr>
        </p:nvSpPr>
        <p:spPr/>
        <p:txBody>
          <a:bodyPr/>
          <a:lstStyle>
            <a:lvl1pPr>
              <a:defRPr/>
            </a:lvl1pPr>
          </a:lstStyle>
          <a:p>
            <a:pPr>
              <a:defRPr/>
            </a:pPr>
            <a:fld id="{2E221A87-A694-4173-AD9F-D557D3E62F2D}" type="slidenum">
              <a:rPr lang="ar-SA" altLang="en-US"/>
              <a:pPr>
                <a:defRPr/>
              </a:pPr>
              <a:t>‹#›</a:t>
            </a:fld>
            <a:endParaRPr lang="en-US" altLang="en-US"/>
          </a:p>
        </p:txBody>
      </p:sp>
    </p:spTree>
    <p:extLst>
      <p:ext uri="{BB962C8B-B14F-4D97-AF65-F5344CB8AC3E}">
        <p14:creationId xmlns:p14="http://schemas.microsoft.com/office/powerpoint/2010/main" val="1345073144"/>
      </p:ext>
    </p:extLst>
  </p:cSld>
  <p:clrMapOvr>
    <a:masterClrMapping/>
  </p:clrMapOvr>
  <p:transition spd="slow">
    <p:push dir="u"/>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Q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Q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80BB4972-C3B2-5B42-DEBA-39AEDEE53985}"/>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8E5B96CF-5D54-ED62-D674-6518BBE5D156}"/>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892D253A-E94F-FAD6-8593-0CF37A76B0CA}"/>
              </a:ext>
            </a:extLst>
          </p:cNvPr>
          <p:cNvSpPr>
            <a:spLocks noGrp="1" noChangeArrowheads="1"/>
          </p:cNvSpPr>
          <p:nvPr>
            <p:ph type="sldNum" sz="quarter" idx="12"/>
          </p:nvPr>
        </p:nvSpPr>
        <p:spPr/>
        <p:txBody>
          <a:bodyPr/>
          <a:lstStyle>
            <a:lvl1pPr>
              <a:defRPr/>
            </a:lvl1pPr>
          </a:lstStyle>
          <a:p>
            <a:pPr>
              <a:defRPr/>
            </a:pPr>
            <a:fld id="{FFD7CB01-F3B4-4ED5-9B5D-38F9D5B73442}" type="slidenum">
              <a:rPr lang="ar-SA" altLang="en-US"/>
              <a:pPr>
                <a:defRPr/>
              </a:pPr>
              <a:t>‹#›</a:t>
            </a:fld>
            <a:endParaRPr lang="en-US" altLang="en-US"/>
          </a:p>
        </p:txBody>
      </p:sp>
    </p:spTree>
    <p:extLst>
      <p:ext uri="{BB962C8B-B14F-4D97-AF65-F5344CB8AC3E}">
        <p14:creationId xmlns:p14="http://schemas.microsoft.com/office/powerpoint/2010/main" val="2543196925"/>
      </p:ext>
    </p:extLst>
  </p:cSld>
  <p:clrMapOvr>
    <a:masterClrMapping/>
  </p:clrMapOvr>
  <p:transition spd="slow">
    <p:push dir="u"/>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grpSp>
        <p:nvGrpSpPr>
          <p:cNvPr id="1026" name="Group 2">
            <a:extLst>
              <a:ext uri="{FF2B5EF4-FFF2-40B4-BE49-F238E27FC236}">
                <a16:creationId xmlns:a16="http://schemas.microsoft.com/office/drawing/2014/main" id="{A2023C10-D2C3-FF72-B092-E5B4950406BA}"/>
              </a:ext>
            </a:extLst>
          </p:cNvPr>
          <p:cNvGrpSpPr/>
          <p:nvPr/>
        </p:nvGrpSpPr>
        <p:grpSpPr>
          <a:xfrm>
            <a:off x="0" y="152400"/>
            <a:ext cx="8686800" cy="6096000"/>
            <a:chOff x="0" y="96"/>
            <a:chExt cx="5472" cy="3840"/>
          </a:xfrm>
        </p:grpSpPr>
        <p:sp>
          <p:nvSpPr>
            <p:cNvPr id="1032" name="AutoShape 3">
              <a:extLst>
                <a:ext uri="{FF2B5EF4-FFF2-40B4-BE49-F238E27FC236}">
                  <a16:creationId xmlns:a16="http://schemas.microsoft.com/office/drawing/2014/main" id="{941033A6-1E08-C472-B19A-56E55DC1E630}"/>
                </a:ext>
              </a:extLst>
            </p:cNvPr>
            <p:cNvSpPr>
              <a:spLocks noChangeArrowheads="1"/>
            </p:cNvSpPr>
            <p:nvPr/>
          </p:nvSpPr>
          <p:spPr bwMode="auto">
            <a:xfrm>
              <a:off x="240" y="336"/>
              <a:ext cx="5232" cy="3600"/>
            </a:xfrm>
            <a:prstGeom prst="roundRect">
              <a:avLst>
                <a:gd name="adj" fmla="val 13727"/>
              </a:avLst>
            </a:prstGeom>
            <a:noFill/>
            <a:ln w="50800">
              <a:solidFill>
                <a:schemeClr val="bg2"/>
              </a:solidFill>
              <a:round/>
            </a:ln>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3" name="AutoShape 4">
              <a:extLst>
                <a:ext uri="{FF2B5EF4-FFF2-40B4-BE49-F238E27FC236}">
                  <a16:creationId xmlns:a16="http://schemas.microsoft.com/office/drawing/2014/main" id="{A1F9B106-D385-0FC4-A41A-32CF9BDDD6BA}"/>
                </a:ext>
              </a:extLst>
            </p:cNvPr>
            <p:cNvSpPr>
              <a:spLocks noChangeArrowheads="1"/>
            </p:cNvSpPr>
            <p:nvPr/>
          </p:nvSpPr>
          <p:spPr bwMode="blackWhite">
            <a:xfrm>
              <a:off x="0" y="96"/>
              <a:ext cx="5376" cy="768"/>
            </a:xfrm>
            <a:custGeom>
              <a:gdLst>
                <a:gd name="T0" fmla="*/ 0 w 7000"/>
                <a:gd name="T1" fmla="*/ 0 h 1000"/>
                <a:gd name="T2" fmla="*/ 2 w 7000"/>
                <a:gd name="T3" fmla="*/ 0 h 1000"/>
                <a:gd name="T4" fmla="*/ 2 w 7000"/>
                <a:gd name="T5" fmla="*/ 2 h 1000"/>
                <a:gd name="T6" fmla="*/ 2 w 7000"/>
                <a:gd name="T7" fmla="*/ 2 h 1000"/>
                <a:gd name="T8" fmla="*/ 0 w 7000"/>
                <a:gd name="T9" fmla="*/ 2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id="{EB458DBC-B474-A3D7-CE75-446BF51DB279}"/>
                </a:ext>
              </a:extLst>
            </p:cNvPr>
            <p:cNvSpPr>
              <a:spLocks noChangeShapeType="1"/>
            </p:cNvSpPr>
            <p:nvPr/>
          </p:nvSpPr>
          <p:spPr bwMode="auto">
            <a:xfrm>
              <a:off x="0" y="768"/>
              <a:ext cx="5088" cy="0"/>
            </a:xfrm>
            <a:prstGeom prst="line">
              <a:avLst/>
            </a:prstGeom>
            <a:noFill/>
            <a:ln w="38100">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a:extLst>
              <a:ext uri="{FF2B5EF4-FFF2-40B4-BE49-F238E27FC236}">
                <a16:creationId xmlns:a16="http://schemas.microsoft.com/office/drawing/2014/main" id="{422A0741-3A21-F52E-4C62-6B1A5E273F8D}"/>
              </a:ext>
            </a:extLst>
          </p:cNvPr>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7">
            <a:extLst>
              <a:ext uri="{FF2B5EF4-FFF2-40B4-BE49-F238E27FC236}">
                <a16:creationId xmlns:a16="http://schemas.microsoft.com/office/drawing/2014/main" id="{C4759AD1-4346-CEEF-1AF0-DA23D9A1725C}"/>
              </a:ext>
            </a:extLst>
          </p:cNvPr>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9096" name="Rectangle 8">
            <a:extLst>
              <a:ext uri="{FF2B5EF4-FFF2-40B4-BE49-F238E27FC236}">
                <a16:creationId xmlns:a16="http://schemas.microsoft.com/office/drawing/2014/main" id="{10FCCBDF-DB9C-71CF-C123-AAD759754803}"/>
              </a:ext>
            </a:extLst>
          </p:cNvPr>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rtl="0" eaLnBrk="1" hangingPunct="1">
              <a:defRPr sz="1200">
                <a:latin typeface="Arial" panose="020b0604020202020204" pitchFamily="34" charset="0"/>
                <a:cs typeface="Arial" panose="020b0604020202020204" pitchFamily="34" charset="0"/>
              </a:defRPr>
            </a:lvl1pPr>
          </a:lstStyle>
          <a:p>
            <a:pPr>
              <a:defRPr/>
            </a:pPr>
            <a:endParaRPr lang="en-US"/>
          </a:p>
        </p:txBody>
      </p:sp>
      <p:sp>
        <p:nvSpPr>
          <p:cNvPr id="89097" name="Rectangle 9">
            <a:extLst>
              <a:ext uri="{FF2B5EF4-FFF2-40B4-BE49-F238E27FC236}">
                <a16:creationId xmlns:a16="http://schemas.microsoft.com/office/drawing/2014/main" id="{19BBF61B-88C2-41FF-B410-95C152246117}"/>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rtl="0" eaLnBrk="1" hangingPunct="1">
              <a:defRPr sz="1200">
                <a:latin typeface="Arial" panose="020b0604020202020204" pitchFamily="34" charset="0"/>
                <a:cs typeface="Arial" panose="020b0604020202020204" pitchFamily="34" charset="0"/>
              </a:defRPr>
            </a:lvl1pPr>
          </a:lstStyle>
          <a:p>
            <a:pPr>
              <a:defRPr/>
            </a:pPr>
            <a:endParaRPr lang="en-US"/>
          </a:p>
        </p:txBody>
      </p:sp>
      <p:sp>
        <p:nvSpPr>
          <p:cNvPr id="89098" name="Rectangle 10">
            <a:extLst>
              <a:ext uri="{FF2B5EF4-FFF2-40B4-BE49-F238E27FC236}">
                <a16:creationId xmlns:a16="http://schemas.microsoft.com/office/drawing/2014/main" id="{76AE1040-338D-BE8D-A7B3-3EA1980BADFE}"/>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6FB938C0-6422-4631-9A52-1D3231DCAD6F}"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 id="2147484434" r:id="rId12"/>
  </p:sldLayoutIdLst>
  <p:transition spd="slow">
    <p:push dir="u"/>
  </p:transition>
  <p:timing/>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Arial" panose="020b0604020202020204" pitchFamily="34" charset="0"/>
          <a:cs typeface="Arial" panose="020b0604020202020204" pitchFamily="34" charset="0"/>
        </a:defRPr>
      </a:lvl2pPr>
      <a:lvl3pPr algn="l" rtl="1" eaLnBrk="0" fontAlgn="base" hangingPunct="0">
        <a:spcBef>
          <a:spcPct val="0"/>
        </a:spcBef>
        <a:spcAft>
          <a:spcPct val="0"/>
        </a:spcAft>
        <a:defRPr sz="4200">
          <a:solidFill>
            <a:schemeClr val="tx2"/>
          </a:solidFill>
          <a:latin typeface="Arial" panose="020b0604020202020204" pitchFamily="34" charset="0"/>
          <a:cs typeface="Arial" panose="020b0604020202020204" pitchFamily="34" charset="0"/>
        </a:defRPr>
      </a:lvl3pPr>
      <a:lvl4pPr algn="l" rtl="1" eaLnBrk="0" fontAlgn="base" hangingPunct="0">
        <a:spcBef>
          <a:spcPct val="0"/>
        </a:spcBef>
        <a:spcAft>
          <a:spcPct val="0"/>
        </a:spcAft>
        <a:defRPr sz="4200">
          <a:solidFill>
            <a:schemeClr val="tx2"/>
          </a:solidFill>
          <a:latin typeface="Arial" panose="020b0604020202020204" pitchFamily="34" charset="0"/>
          <a:cs typeface="Arial" panose="020b0604020202020204" pitchFamily="34" charset="0"/>
        </a:defRPr>
      </a:lvl4pPr>
      <a:lvl5pPr algn="l" rtl="1" eaLnBrk="0" fontAlgn="base" hangingPunct="0">
        <a:spcBef>
          <a:spcPct val="0"/>
        </a:spcBef>
        <a:spcAft>
          <a:spcPct val="0"/>
        </a:spcAft>
        <a:defRPr sz="4200">
          <a:solidFill>
            <a:schemeClr val="tx2"/>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200">
          <a:solidFill>
            <a:schemeClr val="tx2"/>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200">
          <a:solidFill>
            <a:schemeClr val="tx2"/>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200">
          <a:solidFill>
            <a:schemeClr val="tx2"/>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200">
          <a:solidFill>
            <a:schemeClr val="tx2"/>
          </a:solidFill>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panose="05000000000000000000" pitchFamily="2" charset="2"/>
        <a:buChar char="l"/>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anose="05000000000000000000" pitchFamily="2" charset="2"/>
        <a:buChar char="l"/>
        <a:defRPr sz="2400">
          <a:solidFill>
            <a:schemeClr val="tx1"/>
          </a:solidFill>
          <a:latin typeface="+mn-lt"/>
          <a:cs typeface="+mn-cs"/>
        </a:defRPr>
      </a:lvl3pPr>
      <a:lvl4pPr marL="1600200" indent="-228600" algn="r" rtl="1" eaLnBrk="0" fontAlgn="base" hangingPunct="0">
        <a:spcBef>
          <a:spcPct val="20000"/>
        </a:spcBef>
        <a:spcAft>
          <a:spcPct val="0"/>
        </a:spcAft>
        <a:buClr>
          <a:schemeClr val="hlink"/>
        </a:buClr>
        <a:buSzPct val="60000"/>
        <a:buFont typeface="Wingdings" panose="05000000000000000000" pitchFamily="2" charset="2"/>
        <a:buChar char="l"/>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mn-lt"/>
          <a:cs typeface="+mn-cs"/>
        </a:defRPr>
      </a:lvl5pPr>
      <a:lvl6pPr marL="2514600" indent="-228600" algn="r" rtl="1" fontAlgn="base">
        <a:spcBef>
          <a:spcPct val="20000"/>
        </a:spcBef>
        <a:spcAft>
          <a:spcPct val="0"/>
        </a:spcAft>
        <a:buClr>
          <a:schemeClr val="bg2"/>
        </a:buClr>
        <a:buSzPct val="40000"/>
        <a:buFont typeface="Wingdings" panose="05000000000000000000" pitchFamily="2" charset="2"/>
        <a:buChar char="l"/>
        <a:defRPr sz="2000">
          <a:solidFill>
            <a:schemeClr val="tx1"/>
          </a:solidFill>
          <a:latin typeface="+mn-lt"/>
          <a:cs typeface="+mn-cs"/>
        </a:defRPr>
      </a:lvl6pPr>
      <a:lvl7pPr marL="2971800" indent="-228600" algn="r" rtl="1" fontAlgn="base">
        <a:spcBef>
          <a:spcPct val="20000"/>
        </a:spcBef>
        <a:spcAft>
          <a:spcPct val="0"/>
        </a:spcAft>
        <a:buClr>
          <a:schemeClr val="bg2"/>
        </a:buClr>
        <a:buSzPct val="40000"/>
        <a:buFont typeface="Wingdings" panose="05000000000000000000" pitchFamily="2" charset="2"/>
        <a:buChar char="l"/>
        <a:defRPr sz="2000">
          <a:solidFill>
            <a:schemeClr val="tx1"/>
          </a:solidFill>
          <a:latin typeface="+mn-lt"/>
          <a:cs typeface="+mn-cs"/>
        </a:defRPr>
      </a:lvl7pPr>
      <a:lvl8pPr marL="3429000" indent="-228600" algn="r" rtl="1" fontAlgn="base">
        <a:spcBef>
          <a:spcPct val="20000"/>
        </a:spcBef>
        <a:spcAft>
          <a:spcPct val="0"/>
        </a:spcAft>
        <a:buClr>
          <a:schemeClr val="bg2"/>
        </a:buClr>
        <a:buSzPct val="40000"/>
        <a:buFont typeface="Wingdings" panose="05000000000000000000" pitchFamily="2" charset="2"/>
        <a:buChar char="l"/>
        <a:defRPr sz="2000">
          <a:solidFill>
            <a:schemeClr val="tx1"/>
          </a:solidFill>
          <a:latin typeface="+mn-lt"/>
          <a:cs typeface="+mn-cs"/>
        </a:defRPr>
      </a:lvl8pPr>
      <a:lvl9pPr marL="3886200" indent="-228600" algn="r" rtl="1" fontAlgn="base">
        <a:spcBef>
          <a:spcPct val="20000"/>
        </a:spcBef>
        <a:spcAft>
          <a:spcPct val="0"/>
        </a:spcAft>
        <a:buClr>
          <a:schemeClr val="bg2"/>
        </a:buClr>
        <a:buSzPct val="40000"/>
        <a:buFont typeface="Wingdings" panose="05000000000000000000" pitchFamily="2" charset="2"/>
        <a:buChar char="l"/>
        <a:defRPr sz="2000">
          <a:solidFill>
            <a:schemeClr val="tx1"/>
          </a:solidFill>
          <a:latin typeface="+mn-lt"/>
          <a:cs typeface="+mn-cs"/>
        </a:defRPr>
      </a:lvl9pPr>
    </p:bodyStyle>
    <p:otherStyle>
      <a:defPPr>
        <a:defRPr lang="ar-Q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hyperlink" Target="mailto:mghaly@hbku.edu.qa" TargetMode="Ex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6.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7.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8.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9.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0.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2.xml" /><Relationship Id="rId3" Type="http://schemas.openxmlformats.org/officeDocument/2006/relationships/image" Target="../media/image8.jpeg" /><Relationship Id="rId4" Type="http://schemas.openxmlformats.org/officeDocument/2006/relationships/image" Target="../media/image9.jpeg" /><Relationship Id="rId5" Type="http://schemas.openxmlformats.org/officeDocument/2006/relationships/image" Target="../media/image10.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4.xml" /><Relationship Id="rId10" Type="http://schemas.openxmlformats.org/officeDocument/2006/relationships/diagramColors" Target="../diagrams/colors2.xml" /><Relationship Id="rId11" Type="http://schemas.openxmlformats.org/officeDocument/2006/relationships/image" Target="../media/image12.jpeg" /><Relationship Id="rId12" Type="http://schemas.openxmlformats.org/officeDocument/2006/relationships/image" Target="../media/image13.jpeg" /><Relationship Id="rId13" Type="http://schemas.openxmlformats.org/officeDocument/2006/relationships/image" Target="../media/image14.jpeg" /><Relationship Id="rId14" Type="http://schemas.openxmlformats.org/officeDocument/2006/relationships/image" Target="../media/image15.jpeg" /><Relationship Id="rId15" Type="http://schemas.openxmlformats.org/officeDocument/2006/relationships/image" Target="../media/image16.jpeg" /><Relationship Id="rId2" Type="http://schemas.openxmlformats.org/officeDocument/2006/relationships/notesSlide" Target="../notesSlides/notesSlide13.xml" /><Relationship Id="rId3" Type="http://schemas.openxmlformats.org/officeDocument/2006/relationships/image" Target="../media/image8.jpeg" /><Relationship Id="rId4" Type="http://schemas.openxmlformats.org/officeDocument/2006/relationships/image" Target="../media/image10.jpeg" /><Relationship Id="rId5" Type="http://schemas.openxmlformats.org/officeDocument/2006/relationships/image" Target="../media/image11.jpeg" /><Relationship Id="rId6" Type="http://schemas.microsoft.com/office/2007/relationships/diagramDrawing" Target="../diagrams/drawing2.xml" /><Relationship Id="rId7" Type="http://schemas.openxmlformats.org/officeDocument/2006/relationships/diagramData" Target="../diagrams/data2.xml" /><Relationship Id="rId8" Type="http://schemas.openxmlformats.org/officeDocument/2006/relationships/diagramLayout" Target="../diagrams/layout2.xml" /><Relationship Id="rId9" Type="http://schemas.openxmlformats.org/officeDocument/2006/relationships/diagramQuickStyle" Target="../diagrams/quickStyle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jpeg" /><Relationship Id="rId5" Type="http://schemas.openxmlformats.org/officeDocument/2006/relationships/image" Target="../media/image5.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jpeg" /><Relationship Id="rId5" Type="http://schemas.openxmlformats.org/officeDocument/2006/relationships/image" Target="../media/image6.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jpeg" /><Relationship Id="rId5" Type="http://schemas.openxmlformats.org/officeDocument/2006/relationships/image" Target="../media/image7.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xml" /><Relationship Id="rId3" Type="http://schemas.microsoft.com/office/2007/relationships/diagramDrawing" Target="../diagrams/drawing1.xml" /><Relationship Id="rId4" Type="http://schemas.openxmlformats.org/officeDocument/2006/relationships/diagramData" Target="../diagrams/data1.xml" /><Relationship Id="rId5" Type="http://schemas.openxmlformats.org/officeDocument/2006/relationships/diagramLayout" Target="../diagrams/layout1.xml" /><Relationship Id="rId6" Type="http://schemas.openxmlformats.org/officeDocument/2006/relationships/diagramQuickStyle" Target="../diagrams/quickStyle1.xml" /><Relationship Id="rId7" Type="http://schemas.openxmlformats.org/officeDocument/2006/relationships/diagramColors" Target="../diagrams/colors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4.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5.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1030" name="Picture 6" descr="AI Generated, Chat GPT 4">
            <a:extLst>
              <a:ext uri="{FF2B5EF4-FFF2-40B4-BE49-F238E27FC236}">
                <a16:creationId xmlns:a16="http://schemas.microsoft.com/office/drawing/2014/main" id="{5DF98A80-45DD-33E0-09FB-3C3906E0BE8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3">
            <a:extLst>
              <a:ext uri="{FF2B5EF4-FFF2-40B4-BE49-F238E27FC236}">
                <a16:creationId xmlns:a16="http://schemas.microsoft.com/office/drawing/2014/main" id="{FC09D826-47BA-6B1A-0812-8A3A947049F2}"/>
              </a:ext>
            </a:extLst>
          </p:cNvPr>
          <p:cNvSpPr>
            <a:spLocks noGrp="1" noChangeArrowheads="1"/>
          </p:cNvSpPr>
          <p:nvPr>
            <p:ph type="subTitle" idx="1"/>
          </p:nvPr>
        </p:nvSpPr>
        <p:spPr>
          <a:xfrm>
            <a:off x="1731" y="3501008"/>
            <a:ext cx="9144000" cy="2592288"/>
          </a:xfrm>
        </p:spPr>
        <p:txBody>
          <a:bodyPr/>
          <a:lstStyle/>
          <a:p>
            <a:pPr marL="457200" marR="0" algn="ctr">
              <a:lnSpc>
                <a:spcPct val="120000"/>
              </a:lnSpc>
              <a:spcBef>
                <a:spcPct val="0"/>
              </a:spcBef>
              <a:spcAft>
                <a:spcPts val="800"/>
              </a:spcAft>
            </a:pPr>
            <a:r>
              <a:rPr lang="ar-SA"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د. محمد غالي (</a:t>
            </a:r>
            <a:r>
              <a:rPr lang="de-DE" sz="3000" b="1" err="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mghal</a:t>
            </a:r>
            <a:r>
              <a:rPr lang="en-US"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y@hbku.edu.qa</a:t>
            </a:r>
            <a:r>
              <a:rPr lang="ar-SA"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t>
            </a:r>
            <a:endParaRPr lang="en-US"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marL="457200" marR="0" algn="ctr">
              <a:lnSpc>
                <a:spcPct val="120000"/>
              </a:lnSpc>
              <a:spcBef>
                <a:spcPct val="0"/>
              </a:spcBef>
              <a:spcAft>
                <a:spcPts val="800"/>
              </a:spcAft>
            </a:pPr>
            <a:r>
              <a:rPr lang="ar-SA"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أستاذ الأخلاق الطبية والحيوية في الإسلام</a:t>
            </a:r>
            <a:endParaRPr lang="en-US"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marL="457200" marR="0" algn="ctr">
              <a:lnSpc>
                <a:spcPct val="120000"/>
              </a:lnSpc>
              <a:spcBef>
                <a:spcPct val="0"/>
              </a:spcBef>
              <a:spcAft>
                <a:spcPts val="800"/>
              </a:spcAft>
            </a:pPr>
            <a:r>
              <a:rPr lang="ar-SA"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مركز دراسات التشريع الإسلامي والأخلاق</a:t>
            </a:r>
            <a:endParaRPr lang="en-US"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marL="457200" marR="0" algn="ctr">
              <a:lnSpc>
                <a:spcPct val="120000"/>
              </a:lnSpc>
              <a:spcBef>
                <a:spcPct val="0"/>
              </a:spcBef>
              <a:spcAft>
                <a:spcPts val="800"/>
              </a:spcAft>
            </a:pPr>
            <a:r>
              <a:rPr lang="ar-SA"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كلية الدراسات الإسلامية</a:t>
            </a:r>
            <a:endParaRPr lang="en-US" sz="3000" b="1">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ctr">
              <a:lnSpc>
                <a:spcPct val="120000"/>
              </a:lnSpc>
            </a:pPr>
            <a:r>
              <a:rPr lang="ar-SA" sz="3000" b="1">
                <a:solidFill>
                  <a:srgbClr val="FFFF00"/>
                </a:solidFill>
                <a:effectLst>
                  <a:outerShdw blurRad="38100" dist="38100" dir="2700000" algn="tl">
                    <a:srgbClr val="000000">
                      <a:alpha val="43137"/>
                    </a:srgbClr>
                  </a:outerShdw>
                </a:effectLst>
                <a:ea typeface="Calibri" panose="020f0502020204030204" pitchFamily="34" charset="0"/>
                <a:cs typeface="Calibri" panose="020f0502020204030204" pitchFamily="34" charset="0"/>
              </a:rPr>
              <a:t>جامعة حمد بن خليفة، قطر</a:t>
            </a:r>
            <a:endParaRPr lang="ar-SA" sz="3000" b="1">
              <a:solidFill>
                <a:srgbClr val="FFFF00"/>
              </a:solidFill>
              <a:effectLst>
                <a:outerShdw blurRad="38100" dist="38100" dir="2700000" algn="tl">
                  <a:srgbClr val="000000">
                    <a:alpha val="43137"/>
                  </a:srgbClr>
                </a:outerShdw>
              </a:effectLst>
            </a:endParaRPr>
          </a:p>
        </p:txBody>
      </p:sp>
      <p:sp>
        <p:nvSpPr>
          <p:cNvPr id="6147" name="Rectangle 2">
            <a:extLst>
              <a:ext uri="{FF2B5EF4-FFF2-40B4-BE49-F238E27FC236}">
                <a16:creationId xmlns:a16="http://schemas.microsoft.com/office/drawing/2014/main" id="{78429435-83EB-39BF-82A1-BE78E81AD6F3}"/>
              </a:ext>
            </a:extLst>
          </p:cNvPr>
          <p:cNvSpPr>
            <a:spLocks noGrp="1" noChangeArrowheads="1"/>
          </p:cNvSpPr>
          <p:nvPr>
            <p:ph type="ctrTitle"/>
          </p:nvPr>
        </p:nvSpPr>
        <p:spPr>
          <a:xfrm>
            <a:off x="0" y="1427163"/>
            <a:ext cx="8675688" cy="1609725"/>
          </a:xfrm>
        </p:spPr>
        <p:txBody>
          <a:bodyPr/>
          <a:lstStyle/>
          <a:p>
            <a:pPr algn="ctr" rtl="0"/>
            <a:r>
              <a:rPr lang="ar-SA" sz="40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الأخطاء الطبية ومفهوم التكليف الشرعي في عصر الذكاء الاصطناعي:</a:t>
            </a:r>
            <a:br>
              <a:rPr lang="de-DE" sz="40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ar-SA" sz="40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من المؤاخذة الفردية إلى المسؤولية التضامنية</a:t>
            </a:r>
            <a:endParaRPr lang="en-US" altLang="en-US" sz="40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spd="slow">
    <p:push dir="u"/>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8434" name="Title 1">
            <a:extLst>
              <a:ext uri="{FF2B5EF4-FFF2-40B4-BE49-F238E27FC236}">
                <a16:creationId xmlns:a16="http://schemas.microsoft.com/office/drawing/2014/main" id="{929B38EA-E412-A33D-B3E3-9551BBB8DF91}"/>
              </a:ext>
            </a:extLst>
          </p:cNvPr>
          <p:cNvSpPr>
            <a:spLocks noGrp="1" noChangeArrowheads="1"/>
          </p:cNvSpPr>
          <p:nvPr>
            <p:ph type="title"/>
          </p:nvPr>
        </p:nvSpPr>
        <p:spPr/>
        <p:txBody>
          <a:bodyPr/>
          <a:lstStyle/>
          <a:p>
            <a:pPr algn="ctr"/>
            <a:r>
              <a:rPr lang="ar-SA" sz="3200" b="1">
                <a:latin typeface="Calibri" panose="020f0502020204030204" pitchFamily="34" charset="0"/>
                <a:ea typeface="Calibri" panose="020f0502020204030204" pitchFamily="34" charset="0"/>
                <a:cs typeface="Calibri" panose="020f0502020204030204" pitchFamily="34" charset="0"/>
              </a:rPr>
              <a:t>2. المريض</a:t>
            </a:r>
            <a:endParaRPr lang="en-GB" altLang="en-US" sz="3500" b="1">
              <a:latin typeface="Candara" panose="020e0502030303020204" pitchFamily="34" charset="0"/>
            </a:endParaRPr>
          </a:p>
        </p:txBody>
      </p:sp>
      <p:sp>
        <p:nvSpPr>
          <p:cNvPr id="18435" name="Content Placeholder 1">
            <a:extLst>
              <a:ext uri="{FF2B5EF4-FFF2-40B4-BE49-F238E27FC236}">
                <a16:creationId xmlns:a16="http://schemas.microsoft.com/office/drawing/2014/main" id="{0EEB5F70-7447-DFCB-6393-A47F07C4D28B}"/>
              </a:ext>
            </a:extLst>
          </p:cNvPr>
          <p:cNvSpPr>
            <a:spLocks noGrp="1" noChangeArrowheads="1"/>
          </p:cNvSpPr>
          <p:nvPr>
            <p:ph sz="half" idx="1"/>
          </p:nvPr>
        </p:nvSpPr>
        <p:spPr>
          <a:xfrm>
            <a:off x="395288" y="1341438"/>
            <a:ext cx="8280400" cy="4895850"/>
          </a:xfrm>
        </p:spPr>
        <p:txBody>
          <a:bodyPr/>
          <a:lstStyle/>
          <a:p>
            <a:pPr algn="ctr"/>
            <a:r>
              <a:rPr lang="ar-SA" altLang="en-US" sz="2400">
                <a:latin typeface="Calibri" panose="020f0502020204030204" pitchFamily="34" charset="0"/>
                <a:cs typeface="Calibri" panose="020f0502020204030204" pitchFamily="34" charset="0"/>
              </a:rPr>
              <a:t>السلطة على جسد الآدمي</a:t>
            </a:r>
            <a:endParaRPr lang="en-US" altLang="en-US" sz="2400">
              <a:latin typeface="Calibri" panose="020f0502020204030204" pitchFamily="34" charset="0"/>
              <a:cs typeface="Calibri" panose="020f0502020204030204" pitchFamily="34" charset="0"/>
            </a:endParaRPr>
          </a:p>
          <a:p>
            <a:pPr algn="just"/>
            <a:r>
              <a:rPr lang="ar-SA" altLang="en-US" sz="2400">
                <a:latin typeface="Calibri" panose="020f0502020204030204" pitchFamily="34" charset="0"/>
                <a:cs typeface="Calibri" panose="020f0502020204030204" pitchFamily="34" charset="0"/>
              </a:rPr>
              <a:t>السلطة العليا: الله سبحانه وتعالى، الخالق والمالك الحقيقي (إذن الشارع)</a:t>
            </a:r>
          </a:p>
          <a:p>
            <a:pPr algn="just"/>
            <a:r>
              <a:rPr lang="ar-SA" altLang="en-US" sz="2400">
                <a:latin typeface="Calibri" panose="020f0502020204030204" pitchFamily="34" charset="0"/>
                <a:cs typeface="Calibri" panose="020f0502020204030204" pitchFamily="34" charset="0"/>
              </a:rPr>
              <a:t>السلطة التابعة: الإنسان الذي يعيش بالجسد (إذن المريض)</a:t>
            </a:r>
          </a:p>
          <a:p>
            <a:pPr algn="just"/>
            <a:r>
              <a:rPr lang="ar-SA" altLang="en-US" sz="2400">
                <a:latin typeface="Calibri" panose="020f0502020204030204" pitchFamily="34" charset="0"/>
                <a:cs typeface="Calibri" panose="020f0502020204030204" pitchFamily="34" charset="0"/>
              </a:rPr>
              <a:t>(1) الائتمانية </a:t>
            </a:r>
          </a:p>
          <a:p>
            <a:pPr algn="just"/>
            <a:r>
              <a:rPr lang="ar-SA" altLang="en-US" sz="2400">
                <a:latin typeface="Calibri" panose="020f0502020204030204" pitchFamily="34" charset="0"/>
                <a:cs typeface="Calibri" panose="020f0502020204030204" pitchFamily="34" charset="0"/>
              </a:rPr>
              <a:t>الإنسان مؤتمن على جسده من قِبَل الخالق.</a:t>
            </a:r>
          </a:p>
          <a:p>
            <a:pPr algn="just"/>
            <a:r>
              <a:rPr lang="ar-SA" altLang="en-US" sz="2400">
                <a:latin typeface="Calibri" panose="020f0502020204030204" pitchFamily="34" charset="0"/>
                <a:cs typeface="Calibri" panose="020f0502020204030204" pitchFamily="34" charset="0"/>
              </a:rPr>
              <a:t>السلطة التابعة لا تعود بالنقض على السلطة العليا، وهي سلطة الخالق (</a:t>
            </a:r>
            <a:r>
              <a:rPr lang="de-DE" altLang="en-US" sz="2400">
                <a:latin typeface="Calibri" panose="020f0502020204030204" pitchFamily="34" charset="0"/>
                <a:cs typeface="Calibri" panose="020f0502020204030204" pitchFamily="34" charset="0"/>
              </a:rPr>
              <a:t>autonom</a:t>
            </a:r>
            <a:r>
              <a:rPr lang="en-US" altLang="en-US" sz="2400">
                <a:latin typeface="Calibri" panose="020f0502020204030204" pitchFamily="34" charset="0"/>
                <a:cs typeface="Calibri" panose="020f0502020204030204" pitchFamily="34" charset="0"/>
              </a:rPr>
              <a:t>y</a:t>
            </a:r>
            <a:r>
              <a:rPr lang="ar-SA" altLang="en-US" sz="2400">
                <a:latin typeface="Calibri" panose="020f0502020204030204" pitchFamily="34" charset="0"/>
                <a:cs typeface="Calibri" panose="020f0502020204030204" pitchFamily="34" charset="0"/>
              </a:rPr>
              <a:t>)</a:t>
            </a:r>
            <a:endParaRPr lang="en-US" altLang="en-US" sz="2400">
              <a:latin typeface="Calibri" panose="020f0502020204030204" pitchFamily="34" charset="0"/>
              <a:cs typeface="Calibri" panose="020f0502020204030204" pitchFamily="34" charset="0"/>
            </a:endParaRPr>
          </a:p>
          <a:p>
            <a:pPr algn="just"/>
            <a:r>
              <a:rPr lang="ar-SA" altLang="en-US" sz="2400">
                <a:latin typeface="Calibri" panose="020f0502020204030204" pitchFamily="34" charset="0"/>
                <a:cs typeface="Calibri" panose="020f0502020204030204" pitchFamily="34" charset="0"/>
              </a:rPr>
              <a:t>(2) التعاقدية</a:t>
            </a:r>
          </a:p>
          <a:p>
            <a:pPr algn="just"/>
            <a:r>
              <a:rPr lang="ar-SA" altLang="en-US" sz="2400">
                <a:latin typeface="Calibri" panose="020f0502020204030204" pitchFamily="34" charset="0"/>
                <a:cs typeface="Calibri" panose="020f0502020204030204" pitchFamily="34" charset="0"/>
              </a:rPr>
              <a:t>العقود تقتضي الرضا بين الطرفين ... "على بينة من أمرة"</a:t>
            </a:r>
          </a:p>
          <a:p>
            <a:pPr algn="just"/>
            <a:r>
              <a:rPr lang="ar-SA" altLang="en-US" sz="2400">
                <a:latin typeface="Calibri" panose="020f0502020204030204" pitchFamily="34" charset="0"/>
                <a:cs typeface="Calibri" panose="020f0502020204030204" pitchFamily="34" charset="0"/>
              </a:rPr>
              <a:t>المنفعة محل التعاقد: خالية من الغرر والجهالة </a:t>
            </a:r>
          </a:p>
          <a:p>
            <a:pPr algn="just"/>
            <a:r>
              <a:rPr lang="ar-SA" altLang="en-US" sz="2400">
                <a:latin typeface="Calibri" panose="020f0502020204030204" pitchFamily="34" charset="0"/>
                <a:cs typeface="Calibri" panose="020f0502020204030204" pitchFamily="34" charset="0"/>
              </a:rPr>
              <a:t>سقوط إذن المريض: حالات الطوارئ والأوبئة وإنقاذ الإنسان من الهلكة</a:t>
            </a:r>
          </a:p>
          <a:p>
            <a:pPr algn="just"/>
            <a:endParaRPr lang="en-US" altLang="en-US" sz="2400">
              <a:latin typeface="Calibri" panose="020f0502020204030204" pitchFamily="34" charset="0"/>
              <a:cs typeface="Calibri" panose="020f0502020204030204" pitchFamily="34" charset="0"/>
            </a:endParaRPr>
          </a:p>
          <a:p>
            <a:pPr algn="just"/>
            <a:endParaRPr lang="ar-SA" altLang="en-US" sz="2400">
              <a:latin typeface="Calibri" panose="020f0502020204030204" pitchFamily="34" charset="0"/>
              <a:cs typeface="Calibri" panose="020f0502020204030204" pitchFamily="34" charset="0"/>
            </a:endParaRPr>
          </a:p>
        </p:txBody>
      </p:sp>
    </p:spTree>
  </p:cSld>
  <p:clrMapOvr>
    <a:masterClrMapping/>
  </p:clrMapOvr>
  <p:transition spd="slow">
    <p:push dir="u"/>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2530" name="Title 1">
            <a:extLst>
              <a:ext uri="{FF2B5EF4-FFF2-40B4-BE49-F238E27FC236}">
                <a16:creationId xmlns:a16="http://schemas.microsoft.com/office/drawing/2014/main" id="{3888A1C0-FC66-DD8E-3DDE-C7203A2180DC}"/>
              </a:ext>
            </a:extLst>
          </p:cNvPr>
          <p:cNvSpPr>
            <a:spLocks noGrp="1" noChangeArrowheads="1"/>
          </p:cNvSpPr>
          <p:nvPr>
            <p:ph type="title"/>
          </p:nvPr>
        </p:nvSpPr>
        <p:spPr/>
        <p:txBody>
          <a:bodyPr/>
          <a:lstStyle/>
          <a:p>
            <a:pPr algn="ctr"/>
            <a:r>
              <a:rPr lang="ar-SA" sz="3600" b="1">
                <a:latin typeface="Calibri" panose="020f0502020204030204" pitchFamily="34" charset="0"/>
                <a:ea typeface="Calibri" panose="020f0502020204030204" pitchFamily="34" charset="0"/>
                <a:cs typeface="Calibri" panose="020f0502020204030204" pitchFamily="34" charset="0"/>
              </a:rPr>
              <a:t>2. المريض</a:t>
            </a:r>
            <a:endParaRPr lang="en-GB" altLang="en-US" sz="3500" b="1">
              <a:latin typeface="Candara" panose="020e0502030303020204" pitchFamily="34" charset="0"/>
            </a:endParaRPr>
          </a:p>
        </p:txBody>
      </p:sp>
      <p:sp>
        <p:nvSpPr>
          <p:cNvPr id="22531" name="Content Placeholder 1">
            <a:extLst>
              <a:ext uri="{FF2B5EF4-FFF2-40B4-BE49-F238E27FC236}">
                <a16:creationId xmlns:a16="http://schemas.microsoft.com/office/drawing/2014/main" id="{C85031E2-3294-876B-63D6-91F587451DFE}"/>
              </a:ext>
            </a:extLst>
          </p:cNvPr>
          <p:cNvSpPr>
            <a:spLocks noGrp="1" noChangeArrowheads="1"/>
          </p:cNvSpPr>
          <p:nvPr>
            <p:ph sz="half" idx="1"/>
          </p:nvPr>
        </p:nvSpPr>
        <p:spPr>
          <a:xfrm>
            <a:off x="395288" y="1341438"/>
            <a:ext cx="8280400" cy="5516562"/>
          </a:xfrm>
        </p:spPr>
        <p:txBody>
          <a:bodyPr/>
          <a:lstStyle/>
          <a:p>
            <a:pPr algn="just"/>
            <a:r>
              <a:rPr lang="ar-SA" sz="2400">
                <a:latin typeface="Calibri" panose="020f0502020204030204" pitchFamily="34" charset="0"/>
                <a:ea typeface="Calibri" panose="020f0502020204030204" pitchFamily="34" charset="0"/>
                <a:cs typeface="Calibri" panose="020f0502020204030204" pitchFamily="34" charset="0"/>
              </a:rPr>
              <a:t>تخلف إذن الشارع: فعل محرم، ويعرض المكلف للعقاب الأخروي من قبل الله تعالى</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تخلف إذن المريض: ينتج ضمانا لصالح المريض الذي لم يأذن.</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التعارض: إذن المريض للطبيب بفعل لم يأذن به الشارع (مظنة الهلكة)</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 (1) الطبيب ضامن</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(2) لا ضمان على الطبيب (قياسا على الإذن في إضاعة ماله) </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(3) ضمان الطبيب في حالة الموت</a:t>
            </a:r>
            <a:endParaRPr lang="ar-SA" altLang="en-US" sz="2400">
              <a:latin typeface="Calibri" panose="020f0502020204030204" pitchFamily="34" charset="0"/>
              <a:cs typeface="Calibri" panose="020f0502020204030204" pitchFamily="34" charset="0"/>
            </a:endParaRPr>
          </a:p>
        </p:txBody>
      </p:sp>
    </p:spTree>
  </p:cSld>
  <p:clrMapOvr>
    <a:masterClrMapping/>
  </p:clrMapOvr>
  <p:transition spd="slow">
    <p:push dir="u"/>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626" name="Title 1">
            <a:extLst>
              <a:ext uri="{FF2B5EF4-FFF2-40B4-BE49-F238E27FC236}">
                <a16:creationId xmlns:a16="http://schemas.microsoft.com/office/drawing/2014/main" id="{31F434E8-85E3-BF62-DE98-C0DD6ECAE46C}"/>
              </a:ext>
            </a:extLst>
          </p:cNvPr>
          <p:cNvSpPr>
            <a:spLocks noGrp="1" noChangeArrowheads="1"/>
          </p:cNvSpPr>
          <p:nvPr>
            <p:ph type="title"/>
          </p:nvPr>
        </p:nvSpPr>
        <p:spPr/>
        <p:txBody>
          <a:bodyPr/>
          <a:lstStyle/>
          <a:p>
            <a:pPr algn="ctr"/>
            <a:r>
              <a:rPr lang="ar-SA" sz="3200" b="1">
                <a:latin typeface="Calibri" panose="020f0502020204030204" pitchFamily="34" charset="0"/>
                <a:ea typeface="Calibri" panose="020f0502020204030204" pitchFamily="34" charset="0"/>
                <a:cs typeface="Calibri" panose="020f0502020204030204" pitchFamily="34" charset="0"/>
              </a:rPr>
              <a:t>2.1 الرعاية الذكية</a:t>
            </a:r>
            <a:endParaRPr lang="en-GB" altLang="en-US" sz="3500" b="1">
              <a:latin typeface="Candara" panose="020e0502030303020204" pitchFamily="34" charset="0"/>
            </a:endParaRPr>
          </a:p>
        </p:txBody>
      </p:sp>
      <p:sp>
        <p:nvSpPr>
          <p:cNvPr id="26627" name="Content Placeholder 1">
            <a:extLst>
              <a:ext uri="{FF2B5EF4-FFF2-40B4-BE49-F238E27FC236}">
                <a16:creationId xmlns:a16="http://schemas.microsoft.com/office/drawing/2014/main" id="{C39ED2FB-7DA4-C2A2-6FF7-C10E7CAAFDC3}"/>
              </a:ext>
            </a:extLst>
          </p:cNvPr>
          <p:cNvSpPr>
            <a:spLocks noGrp="1" noChangeArrowheads="1"/>
          </p:cNvSpPr>
          <p:nvPr>
            <p:ph sz="half" idx="1"/>
          </p:nvPr>
        </p:nvSpPr>
        <p:spPr>
          <a:xfrm>
            <a:off x="395288" y="1341438"/>
            <a:ext cx="8280400" cy="5516562"/>
          </a:xfrm>
        </p:spPr>
        <p:txBody>
          <a:bodyPr/>
          <a:lstStyle/>
          <a:p>
            <a:pPr algn="just"/>
            <a:r>
              <a:rPr lang="ar-SA" altLang="en-US" sz="2400">
                <a:latin typeface="Calibri" panose="020f0502020204030204" pitchFamily="34" charset="0"/>
                <a:cs typeface="Calibri" panose="020f0502020204030204" pitchFamily="34" charset="0"/>
              </a:rPr>
              <a:t>(أ) اشتراط إذن المريض باق على حاله:</a:t>
            </a:r>
          </a:p>
          <a:p>
            <a:pPr lvl="1" algn="just"/>
            <a:r>
              <a:rPr lang="ar-SA" altLang="en-US">
                <a:latin typeface="Calibri" panose="020f0502020204030204" pitchFamily="34" charset="0"/>
                <a:cs typeface="Calibri" panose="020f0502020204030204" pitchFamily="34" charset="0"/>
              </a:rPr>
              <a:t>مبدئي الائتمانية والتعاقدية </a:t>
            </a:r>
          </a:p>
          <a:p>
            <a:pPr lvl="1" algn="just"/>
            <a:r>
              <a:rPr lang="ar-SA" altLang="en-US">
                <a:latin typeface="Calibri" panose="020f0502020204030204" pitchFamily="34" charset="0"/>
                <a:cs typeface="Calibri" panose="020f0502020204030204" pitchFamily="34" charset="0"/>
              </a:rPr>
              <a:t>الإذن مرتبط في الأساس بفعل الطبيب (التدخل الطبي) وليس في مباشرة الطبيب للفعل أو باستخدام وسيط (آلة).</a:t>
            </a:r>
          </a:p>
          <a:p>
            <a:pPr algn="just"/>
            <a:r>
              <a:rPr lang="ar-SA" altLang="en-US" sz="2400">
                <a:latin typeface="Calibri" panose="020f0502020204030204" pitchFamily="34" charset="0"/>
                <a:cs typeface="Calibri" panose="020f0502020204030204" pitchFamily="34" charset="0"/>
              </a:rPr>
              <a:t>(ب) ضرورة إعلام المريض باستخدام تقنيات الذكاء الاصطناعي</a:t>
            </a:r>
          </a:p>
          <a:p>
            <a:pPr lvl="1" algn="just"/>
            <a:r>
              <a:rPr lang="ar-SA" altLang="en-US">
                <a:latin typeface="Calibri" panose="020f0502020204030204" pitchFamily="34" charset="0"/>
                <a:cs typeface="Calibri" panose="020f0502020204030204" pitchFamily="34" charset="0"/>
              </a:rPr>
              <a:t>صحة إذن المريض مرتبطة بأن يكون "على بينة من أمره"</a:t>
            </a:r>
          </a:p>
          <a:p>
            <a:pPr lvl="1" algn="just"/>
            <a:r>
              <a:rPr lang="ar-SA" altLang="en-US">
                <a:latin typeface="Calibri" panose="020f0502020204030204" pitchFamily="34" charset="0"/>
                <a:cs typeface="Calibri" panose="020f0502020204030204" pitchFamily="34" charset="0"/>
              </a:rPr>
              <a:t>استخدام هذه التقنيات الحديثة قد تؤثر في حكم المريض على فعل الطبيب </a:t>
            </a:r>
          </a:p>
          <a:p>
            <a:pPr algn="just"/>
            <a:r>
              <a:rPr lang="ar-SA" altLang="en-US" sz="2400">
                <a:latin typeface="Calibri" panose="020f0502020204030204" pitchFamily="34" charset="0"/>
                <a:cs typeface="Calibri" panose="020f0502020204030204" pitchFamily="34" charset="0"/>
              </a:rPr>
              <a:t>(ج) هل يعفي إذن المريض باستخدام تقنيات غير مأمونة الطبيب من الضمان؟</a:t>
            </a:r>
          </a:p>
          <a:p>
            <a:pPr lvl="1" algn="just"/>
            <a:r>
              <a:rPr lang="ar-SA" altLang="en-US">
                <a:latin typeface="Calibri" panose="020f0502020204030204" pitchFamily="34" charset="0"/>
                <a:cs typeface="Calibri" panose="020f0502020204030204" pitchFamily="34" charset="0"/>
              </a:rPr>
              <a:t>وجود إذن المريض وغياب إذن الشارع: آراء ثلاثة</a:t>
            </a:r>
          </a:p>
          <a:p>
            <a:pPr lvl="1" algn="just"/>
            <a:r>
              <a:rPr lang="ar-SA" altLang="en-US">
                <a:latin typeface="Calibri" panose="020f0502020204030204" pitchFamily="34" charset="0"/>
                <a:cs typeface="Calibri" panose="020f0502020204030204" pitchFamily="34" charset="0"/>
              </a:rPr>
              <a:t>مرونة لدى المستشفيات والهيئات الصحية: الخطورة ... قابلية العلاج ... الخ.</a:t>
            </a:r>
            <a:endParaRPr lang="ar-SA" altLang="en-US" sz="2400">
              <a:latin typeface="Calibri" panose="020f0502020204030204" pitchFamily="34" charset="0"/>
              <a:cs typeface="Calibri" panose="020f0502020204030204" pitchFamily="34" charset="0"/>
            </a:endParaRPr>
          </a:p>
          <a:p>
            <a:pPr algn="just"/>
            <a:endParaRPr lang="ar-SA" altLang="en-US" sz="2400">
              <a:latin typeface="Calibri" panose="020f0502020204030204" pitchFamily="34" charset="0"/>
              <a:cs typeface="Calibri" panose="020f0502020204030204" pitchFamily="34" charset="0"/>
            </a:endParaRPr>
          </a:p>
          <a:p>
            <a:pPr algn="just"/>
            <a:endParaRPr lang="ar-SA" altLang="en-US" sz="2400">
              <a:latin typeface="Calibri" panose="020f0502020204030204" pitchFamily="34" charset="0"/>
              <a:cs typeface="Calibri" panose="020f0502020204030204" pitchFamily="34" charset="0"/>
            </a:endParaRPr>
          </a:p>
          <a:p>
            <a:pPr algn="just"/>
            <a:endParaRPr lang="ar-SA" altLang="en-US" sz="2400">
              <a:latin typeface="Calibri" panose="020f0502020204030204" pitchFamily="34" charset="0"/>
              <a:cs typeface="Calibri" panose="020f0502020204030204" pitchFamily="34" charset="0"/>
            </a:endParaRPr>
          </a:p>
          <a:p>
            <a:pPr algn="just"/>
            <a:endParaRPr lang="ar-SA" altLang="en-US" sz="2400">
              <a:latin typeface="Calibri" panose="020f0502020204030204" pitchFamily="34" charset="0"/>
              <a:cs typeface="Calibri" panose="020f0502020204030204" pitchFamily="34" charset="0"/>
            </a:endParaRPr>
          </a:p>
        </p:txBody>
      </p:sp>
    </p:spTree>
  </p:cSld>
  <p:clrMapOvr>
    <a:masterClrMapping/>
  </p:clrMapOvr>
  <p:transition spd="slow">
    <p:push dir="u"/>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722" name="Title 1">
            <a:extLst>
              <a:ext uri="{FF2B5EF4-FFF2-40B4-BE49-F238E27FC236}">
                <a16:creationId xmlns:a16="http://schemas.microsoft.com/office/drawing/2014/main" id="{0AFE46FE-2EE8-C9E3-F827-38B6606F901D}"/>
              </a:ext>
            </a:extLst>
          </p:cNvPr>
          <p:cNvSpPr>
            <a:spLocks noGrp="1" noChangeArrowheads="1"/>
          </p:cNvSpPr>
          <p:nvPr>
            <p:ph type="title"/>
          </p:nvPr>
        </p:nvSpPr>
        <p:spPr/>
        <p:txBody>
          <a:bodyPr/>
          <a:lstStyle/>
          <a:p>
            <a:pPr algn="ctr"/>
            <a:r>
              <a:rPr lang="ar-SA" altLang="en-US" sz="3500" b="1">
                <a:latin typeface="Candara" panose="020e0502030303020204" pitchFamily="34" charset="0"/>
                <a:cs typeface="Calibri" panose="020f0502020204030204" pitchFamily="34" charset="0"/>
              </a:rPr>
              <a:t>3. الطبيب</a:t>
            </a:r>
            <a:endParaRPr lang="en-GB" altLang="en-US" sz="3500" b="1">
              <a:latin typeface="Candara" panose="020e0502030303020204" pitchFamily="34" charset="0"/>
            </a:endParaRPr>
          </a:p>
        </p:txBody>
      </p:sp>
      <p:sp>
        <p:nvSpPr>
          <p:cNvPr id="30723" name="Content Placeholder 1">
            <a:extLst>
              <a:ext uri="{FF2B5EF4-FFF2-40B4-BE49-F238E27FC236}">
                <a16:creationId xmlns:a16="http://schemas.microsoft.com/office/drawing/2014/main" id="{C2EDCFD3-DB69-F589-3305-92AEE1144A2C}"/>
              </a:ext>
            </a:extLst>
          </p:cNvPr>
          <p:cNvSpPr>
            <a:spLocks noGrp="1" noChangeArrowheads="1"/>
          </p:cNvSpPr>
          <p:nvPr>
            <p:ph sz="half" idx="1"/>
          </p:nvPr>
        </p:nvSpPr>
        <p:spPr>
          <a:xfrm>
            <a:off x="395288" y="1341438"/>
            <a:ext cx="8280400" cy="5516562"/>
          </a:xfrm>
        </p:spPr>
        <p:txBody>
          <a:bodyPr/>
          <a:lstStyle/>
          <a:p>
            <a:pPr algn="just"/>
            <a:r>
              <a:rPr lang="ar-SA" altLang="en-US" sz="2300">
                <a:latin typeface="Calibri" panose="020f0502020204030204" pitchFamily="34" charset="0"/>
                <a:cs typeface="Calibri" panose="020f0502020204030204" pitchFamily="34" charset="0"/>
              </a:rPr>
              <a:t>الإذن: الشارع والمريض</a:t>
            </a:r>
          </a:p>
          <a:p>
            <a:pPr algn="just"/>
            <a:r>
              <a:rPr lang="ar-SA" altLang="en-US" sz="2300">
                <a:latin typeface="Calibri" panose="020f0502020204030204" pitchFamily="34" charset="0"/>
                <a:cs typeface="Calibri" panose="020f0502020204030204" pitchFamily="34" charset="0"/>
              </a:rPr>
              <a:t>موافقة أصول الصنعة</a:t>
            </a:r>
            <a:r>
              <a:rPr lang="en-US" altLang="en-US" sz="2300">
                <a:latin typeface="Calibri" panose="020f0502020204030204" pitchFamily="34" charset="0"/>
                <a:cs typeface="Calibri" panose="020f0502020204030204" pitchFamily="34" charset="0"/>
              </a:rPr>
              <a:t> </a:t>
            </a:r>
            <a:r>
              <a:rPr lang="ar-SA" altLang="en-US" sz="2300">
                <a:latin typeface="Calibri" panose="020f0502020204030204" pitchFamily="34" charset="0"/>
                <a:cs typeface="Calibri" panose="020f0502020204030204" pitchFamily="34" charset="0"/>
              </a:rPr>
              <a:t>(الرسم المعتاد)، والتي لأجلها ارتفعت حرمة الجسد</a:t>
            </a:r>
            <a:endParaRPr lang="de-DE" altLang="en-US" sz="2300">
              <a:latin typeface="Calibri" panose="020f0502020204030204" pitchFamily="34" charset="0"/>
              <a:cs typeface="Calibri" panose="020f0502020204030204" pitchFamily="34" charset="0"/>
            </a:endParaRPr>
          </a:p>
          <a:p>
            <a:pPr algn="just"/>
            <a:r>
              <a:rPr lang="ar-SA" altLang="en-US" sz="2300">
                <a:latin typeface="Calibri" panose="020f0502020204030204" pitchFamily="34" charset="0"/>
                <a:cs typeface="Calibri" panose="020f0502020204030204" pitchFamily="34" charset="0"/>
              </a:rPr>
              <a:t>(1) الأهداف والغايات: تقديم الرعاية الطبية "التطبيب" أو مصلحة مشروعة (الرعاية التلطيفية والتجميل)</a:t>
            </a:r>
          </a:p>
          <a:p>
            <a:pPr lvl="1" algn="just"/>
            <a:r>
              <a:rPr lang="ar-SA" altLang="en-US" sz="2300">
                <a:latin typeface="Calibri" panose="020f0502020204030204" pitchFamily="34" charset="0"/>
                <a:cs typeface="Calibri" panose="020f0502020204030204" pitchFamily="34" charset="0"/>
              </a:rPr>
              <a:t>وصف أدوية أو طلب أشعة بهدف الربح المالي فقط ... عمل جراحة وترك المريض ينزف حتى الموت</a:t>
            </a:r>
          </a:p>
          <a:p>
            <a:pPr algn="just"/>
            <a:r>
              <a:rPr lang="ar-SA" altLang="en-US" sz="2300">
                <a:latin typeface="Calibri" panose="020f0502020204030204" pitchFamily="34" charset="0"/>
                <a:cs typeface="Calibri" panose="020f0502020204030204" pitchFamily="34" charset="0"/>
              </a:rPr>
              <a:t>(2) الممارسة: تصورات علمية متماسكة حتى يكون الفعل موافقا لأصول الصنعة</a:t>
            </a:r>
          </a:p>
          <a:p>
            <a:pPr lvl="1" algn="just"/>
            <a:r>
              <a:rPr lang="ar-SA" altLang="en-US" sz="2300">
                <a:latin typeface="Calibri" panose="020f0502020204030204" pitchFamily="34" charset="0"/>
                <a:cs typeface="Calibri" panose="020f0502020204030204" pitchFamily="34" charset="0"/>
              </a:rPr>
              <a:t>قديما: كتب معتمدة، إجازات من أطباء معتمدين ... بعض العلماء: معرفة أمراض الروح</a:t>
            </a:r>
          </a:p>
          <a:p>
            <a:pPr lvl="1" algn="just"/>
            <a:r>
              <a:rPr lang="ar-SA" altLang="en-US" sz="2300">
                <a:latin typeface="Calibri" panose="020f0502020204030204" pitchFamily="34" charset="0"/>
                <a:cs typeface="Calibri" panose="020f0502020204030204" pitchFamily="34" charset="0"/>
              </a:rPr>
              <a:t>حديثا: شهادة معتمدة والحصول على ترخيص من جهة معتمدة</a:t>
            </a:r>
          </a:p>
          <a:p>
            <a:pPr algn="just"/>
            <a:r>
              <a:rPr lang="ar-SA" altLang="en-US" sz="2300">
                <a:latin typeface="Calibri" panose="020f0502020204030204" pitchFamily="34" charset="0"/>
                <a:cs typeface="Calibri" panose="020f0502020204030204" pitchFamily="34" charset="0"/>
              </a:rPr>
              <a:t>الطبيب المحتال والجاهل: يضمن</a:t>
            </a:r>
          </a:p>
          <a:p>
            <a:pPr algn="just"/>
            <a:r>
              <a:rPr lang="ar-SA" altLang="en-US" sz="2300">
                <a:latin typeface="Calibri" panose="020f0502020204030204" pitchFamily="34" charset="0"/>
                <a:cs typeface="Calibri" panose="020f0502020204030204" pitchFamily="34" charset="0"/>
              </a:rPr>
              <a:t>الطبيب الجاهل إذا صرح للمريض؟ ابن القيم (ت. 751 هـ) وابن مفلح (ت. 763) (لا يضمن لعدم الاحتيال والغش، فالمريض كان على بينة من أمره)</a:t>
            </a:r>
          </a:p>
        </p:txBody>
      </p:sp>
    </p:spTree>
  </p:cSld>
  <p:clrMapOvr>
    <a:masterClrMapping/>
  </p:clrMapOvr>
  <p:transition spd="slow">
    <p:push dir="u"/>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722" name="Title 1">
            <a:extLst>
              <a:ext uri="{FF2B5EF4-FFF2-40B4-BE49-F238E27FC236}">
                <a16:creationId xmlns:a16="http://schemas.microsoft.com/office/drawing/2014/main" id="{0AFE46FE-2EE8-C9E3-F827-38B6606F901D}"/>
              </a:ext>
            </a:extLst>
          </p:cNvPr>
          <p:cNvSpPr>
            <a:spLocks noGrp="1" noChangeArrowheads="1"/>
          </p:cNvSpPr>
          <p:nvPr>
            <p:ph type="title"/>
          </p:nvPr>
        </p:nvSpPr>
        <p:spPr/>
        <p:txBody>
          <a:bodyPr/>
          <a:lstStyle/>
          <a:p>
            <a:pPr algn="ctr"/>
            <a:r>
              <a:rPr lang="ar-SA" altLang="en-US" sz="3500" b="1">
                <a:latin typeface="Candara" panose="020e0502030303020204" pitchFamily="34" charset="0"/>
                <a:cs typeface="Calibri" panose="020f0502020204030204" pitchFamily="34" charset="0"/>
              </a:rPr>
              <a:t>3. الطبيب</a:t>
            </a:r>
            <a:endParaRPr lang="en-GB" altLang="en-US" sz="3500" b="1">
              <a:latin typeface="Candara" panose="020e0502030303020204" pitchFamily="34" charset="0"/>
            </a:endParaRPr>
          </a:p>
        </p:txBody>
      </p:sp>
      <p:sp>
        <p:nvSpPr>
          <p:cNvPr id="30723" name="Content Placeholder 1">
            <a:extLst>
              <a:ext uri="{FF2B5EF4-FFF2-40B4-BE49-F238E27FC236}">
                <a16:creationId xmlns:a16="http://schemas.microsoft.com/office/drawing/2014/main" id="{C2EDCFD3-DB69-F589-3305-92AEE1144A2C}"/>
              </a:ext>
            </a:extLst>
          </p:cNvPr>
          <p:cNvSpPr>
            <a:spLocks noGrp="1" noChangeArrowheads="1"/>
          </p:cNvSpPr>
          <p:nvPr>
            <p:ph sz="half" idx="1"/>
          </p:nvPr>
        </p:nvSpPr>
        <p:spPr>
          <a:xfrm>
            <a:off x="395288" y="1296814"/>
            <a:ext cx="8280400" cy="5516562"/>
          </a:xfrm>
        </p:spPr>
        <p:txBody>
          <a:bodyPr/>
          <a:lstStyle/>
          <a:p>
            <a:pPr algn="just"/>
            <a:r>
              <a:rPr lang="ar-SA" altLang="en-US" sz="2300">
                <a:latin typeface="Calibri" panose="020f0502020204030204" pitchFamily="34" charset="0"/>
                <a:ea typeface="Calibri" panose="020f0502020204030204" pitchFamily="34" charset="0"/>
                <a:cs typeface="Calibri" panose="020f0502020204030204" pitchFamily="34" charset="0"/>
              </a:rPr>
              <a:t>معايير ضبط أصول الصنعة (الرسم المعتاد): العرف العام (الدولة) والخاص (نقابة الأطباء)</a:t>
            </a:r>
            <a:endParaRPr lang="en-US" altLang="en-US" sz="2300">
              <a:latin typeface="Calibri" panose="020f0502020204030204" pitchFamily="34" charset="0"/>
              <a:ea typeface="Calibri" panose="020f0502020204030204" pitchFamily="34" charset="0"/>
              <a:cs typeface="Calibri" panose="020f0502020204030204" pitchFamily="34" charset="0"/>
            </a:endParaRPr>
          </a:p>
          <a:p>
            <a:pPr algn="just" rtl="0"/>
            <a:r>
              <a:rPr lang="de-DE" altLang="en-US" sz="2300">
                <a:latin typeface="Calibri" panose="020f0502020204030204" pitchFamily="34" charset="0"/>
                <a:ea typeface="Calibri" panose="020f0502020204030204" pitchFamily="34" charset="0"/>
                <a:cs typeface="Calibri" panose="020f0502020204030204" pitchFamily="34" charset="0"/>
              </a:rPr>
              <a:t>Standard of care</a:t>
            </a:r>
          </a:p>
          <a:p>
            <a:pPr algn="just" rtl="0"/>
            <a:r>
              <a:rPr lang="en-US" altLang="en-US" sz="2300">
                <a:latin typeface="Calibri" panose="020f0502020204030204" pitchFamily="34" charset="0"/>
                <a:ea typeface="Calibri" panose="020f0502020204030204" pitchFamily="34" charset="0"/>
                <a:cs typeface="Calibri" panose="020f0502020204030204" pitchFamily="34" charset="0"/>
              </a:rPr>
              <a:t>“Respectable minority" doctrine:</a:t>
            </a:r>
          </a:p>
          <a:p>
            <a:pPr algn="just"/>
            <a:r>
              <a:rPr lang="ar-SA" altLang="en-US" sz="2300">
                <a:latin typeface="Calibri" panose="020f0502020204030204" pitchFamily="34" charset="0"/>
                <a:ea typeface="Calibri" panose="020f0502020204030204" pitchFamily="34" charset="0"/>
                <a:cs typeface="Calibri" panose="020f0502020204030204" pitchFamily="34" charset="0"/>
              </a:rPr>
              <a:t>هل يجوز للطبيب مخالفة بعض آراء زملائه؟ </a:t>
            </a:r>
          </a:p>
          <a:p>
            <a:pPr algn="just"/>
            <a:r>
              <a:rPr lang="ar-SA" altLang="en-US" sz="2300">
                <a:latin typeface="Calibri" panose="020f0502020204030204" pitchFamily="34" charset="0"/>
                <a:ea typeface="Calibri" panose="020f0502020204030204" pitchFamily="34" charset="0"/>
                <a:cs typeface="Calibri" panose="020f0502020204030204" pitchFamily="34" charset="0"/>
              </a:rPr>
              <a:t>الظاهر الجواز في الأمور الخلافية والتي تقبل الاجتهاد الطبي، حتى وإن كان رأيه يخالف جمهور زملائه</a:t>
            </a:r>
          </a:p>
          <a:p>
            <a:pPr marL="0" marR="0" algn="just" rtl="1">
              <a:spcBef>
                <a:spcPct val="0"/>
              </a:spcBef>
              <a:spcAft>
                <a:spcPts val="800"/>
              </a:spcAft>
            </a:pPr>
            <a:r>
              <a:rPr lang="ar-SA" sz="2300" kern="0">
                <a:solidFill>
                  <a:srgbClr val="000000"/>
                </a:solidFill>
                <a:effectLst/>
                <a:latin typeface="Calibri" panose="020f0502020204030204" pitchFamily="34" charset="0"/>
                <a:ea typeface="Calibri" panose="020f0502020204030204" pitchFamily="34" charset="0"/>
                <a:cs typeface="Calibri" panose="020f0502020204030204" pitchFamily="34" charset="0"/>
              </a:rPr>
              <a:t>شَمْسُ الْأَئِمَّةِ الْحَلْوَانِيُّ (ت. 448 هـ)</a:t>
            </a:r>
            <a:r>
              <a:rPr lang="de-DE" sz="2300" ker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300" kern="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ar-SA" sz="2300" ker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ar-SA" sz="2300" kern="0">
                <a:effectLst/>
                <a:latin typeface="Calibri" panose="020f0502020204030204" pitchFamily="34" charset="0"/>
                <a:ea typeface="Calibri" panose="020f0502020204030204" pitchFamily="34" charset="0"/>
                <a:cs typeface="Calibri" panose="020f0502020204030204" pitchFamily="34" charset="0"/>
              </a:rPr>
              <a:t>سُئِلَ عَنْ صَبِيَّةٍ سَقَطَتْ مِنْ السَّطْحِ </a:t>
            </a:r>
            <a:r>
              <a:rPr lang="ar-SA" sz="2300">
                <a:effectLst/>
                <a:latin typeface="Calibri" panose="020f0502020204030204" pitchFamily="34" charset="0"/>
                <a:ea typeface="Calibri" panose="020f0502020204030204" pitchFamily="34" charset="0"/>
                <a:cs typeface="Calibri" panose="020f0502020204030204" pitchFamily="34" charset="0"/>
              </a:rPr>
              <a:t> </a:t>
            </a:r>
            <a:r>
              <a:rPr lang="ar-SA" sz="2300" kern="0">
                <a:effectLst/>
                <a:latin typeface="Calibri" panose="020f0502020204030204" pitchFamily="34" charset="0"/>
                <a:ea typeface="Calibri" panose="020f0502020204030204" pitchFamily="34" charset="0"/>
                <a:cs typeface="Calibri" panose="020f0502020204030204" pitchFamily="34" charset="0"/>
              </a:rPr>
              <a:t>فَانْتَفَخَ رَأْسُهَا فَقَالَ كَثِيرٌ مِنْ الْجَرَّاحِينَ: إنْ شَقَقْتُمْ رَأْسَهَا تَمُوتُ وَقَالَ وَاحِدٌ مِنْهُمْ: إنْ لَمْ تَشُقُّوهُ الْيَوْمَ تَمُوتُ وَأَنَا أَشُقُّهُ وَأُبْرِئُهَا فَشَقَّهُ ثُمَّ مَاتَتْ بَعْدَ يَوْمٍ أَوْ يَوْمَيْنِ هَلْ يَضْمَنُ؟ فَتَأَمَّلَ مَلِيًّا ثُمَّ قَالَ: لَا يَضْمَنُ إنْ كَانَ الشَّقُّ بِإِذْنٍ وَكَانَ مُعْتَادًا وَلَمْ يَكُنْ فَاحِشًا خَارِجَ الرَّسْمِ فَقِيلَ لَهُ: إنَّمَا أَذِنُوا بِنَاءً عَلَى أَنَّهُ عِلَاجُ مِثْلِهَا فَقَالَ: ذَلِكَ لَا يُوقَفُ عَلَيْهِ فَاعْتُبِرَ نَفْسُ الْإِذْنِ قِيلَ </a:t>
            </a:r>
            <a:r>
              <a:rPr lang="ar-SA" sz="2300" kern="0">
                <a:solidFill>
                  <a:srgbClr val="000000"/>
                </a:solidFill>
                <a:effectLst/>
                <a:latin typeface="Calibri" panose="020f0502020204030204" pitchFamily="34" charset="0"/>
                <a:ea typeface="Calibri" panose="020f0502020204030204" pitchFamily="34" charset="0"/>
                <a:cs typeface="Calibri" panose="020f0502020204030204" pitchFamily="34" charset="0"/>
              </a:rPr>
              <a:t>لَهُ: فَلَوْ كَانَ قَالَ هَذَا الْجَرَّاحُ: إنْ مَاتَتْ مِنْ هَذَا الْجُرْحِ فَأَنَا ضَامِنٌ هَلْ يَضْمَنُ؟ قَالَ: لَا.</a:t>
            </a:r>
            <a:r>
              <a:rPr lang="en-US" sz="2300">
                <a:effectLst/>
                <a:latin typeface="Calibri" panose="020f0502020204030204" pitchFamily="34" charset="0"/>
                <a:ea typeface="Calibri" panose="020f0502020204030204" pitchFamily="34" charset="0"/>
                <a:cs typeface="Calibri" panose="020f0502020204030204" pitchFamily="34" charset="0"/>
              </a:rPr>
              <a:t> </a:t>
            </a:r>
            <a:r>
              <a:rPr lang="en-US" sz="2300" kern="100">
                <a:effectLst/>
                <a:latin typeface="Calibri" panose="020f0502020204030204" pitchFamily="34" charset="0"/>
                <a:ea typeface="Calibri" panose="020f0502020204030204" pitchFamily="34" charset="0"/>
                <a:cs typeface="Calibri" panose="020f0502020204030204" pitchFamily="34" charset="0"/>
              </a:rPr>
              <a:t> </a:t>
            </a:r>
            <a:endParaRPr lang="ar-SA" altLang="en-US" sz="2300">
              <a:latin typeface="Calibri" panose="020f0502020204030204" pitchFamily="34" charset="0"/>
              <a:ea typeface="Calibri" panose="020f0502020204030204" pitchFamily="34" charset="0"/>
              <a:cs typeface="Calibri" panose="020f0502020204030204" pitchFamily="34" charset="0"/>
            </a:endParaRPr>
          </a:p>
          <a:p>
            <a:pPr algn="just"/>
            <a:endParaRPr lang="ar-SA" altLang="en-US" sz="2300">
              <a:latin typeface="Calibri" panose="020f0502020204030204" pitchFamily="34" charset="0"/>
              <a:ea typeface="Calibri" panose="020f0502020204030204" pitchFamily="34" charset="0"/>
              <a:cs typeface="Calibri" panose="020f0502020204030204" pitchFamily="34" charset="0"/>
            </a:endParaRPr>
          </a:p>
          <a:p>
            <a:pPr algn="just"/>
            <a:endParaRPr lang="ar-SA" altLang="en-US" sz="230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64292139"/>
      </p:ext>
    </p:extLst>
  </p:cSld>
  <p:clrMapOvr>
    <a:masterClrMapping/>
  </p:clrMapOvr>
  <p:transition spd="slow">
    <p:push dir="u"/>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2770" name="Title 1">
            <a:extLst>
              <a:ext uri="{FF2B5EF4-FFF2-40B4-BE49-F238E27FC236}">
                <a16:creationId xmlns:a16="http://schemas.microsoft.com/office/drawing/2014/main" id="{AC385E36-73AE-BBF8-2374-2BBB98384DFC}"/>
              </a:ext>
            </a:extLst>
          </p:cNvPr>
          <p:cNvSpPr>
            <a:spLocks noGrp="1" noChangeArrowheads="1"/>
          </p:cNvSpPr>
          <p:nvPr>
            <p:ph type="title"/>
          </p:nvPr>
        </p:nvSpPr>
        <p:spPr/>
        <p:txBody>
          <a:bodyPr/>
          <a:lstStyle/>
          <a:p>
            <a:pPr algn="ctr" rtl="0"/>
            <a:r>
              <a:rPr lang="ar-SA" altLang="en-US" sz="3500" b="1">
                <a:latin typeface="Candara" panose="020e0502030303020204" pitchFamily="34" charset="0"/>
                <a:cs typeface="Calibri" panose="020f0502020204030204" pitchFamily="34" charset="0"/>
              </a:rPr>
              <a:t>3.1 الرعاية الذكية</a:t>
            </a:r>
            <a:endParaRPr lang="en-GB" altLang="en-US" sz="3500" b="1">
              <a:latin typeface="Candara" panose="020e0502030303020204" pitchFamily="34" charset="0"/>
            </a:endParaRPr>
          </a:p>
        </p:txBody>
      </p:sp>
      <p:sp>
        <p:nvSpPr>
          <p:cNvPr id="32771" name="Content Placeholder 1">
            <a:extLst>
              <a:ext uri="{FF2B5EF4-FFF2-40B4-BE49-F238E27FC236}">
                <a16:creationId xmlns:a16="http://schemas.microsoft.com/office/drawing/2014/main" id="{8F2338F2-6963-6681-F5FC-92F59D34721A}"/>
              </a:ext>
            </a:extLst>
          </p:cNvPr>
          <p:cNvSpPr>
            <a:spLocks noGrp="1" noChangeArrowheads="1"/>
          </p:cNvSpPr>
          <p:nvPr>
            <p:ph sz="half" idx="1"/>
          </p:nvPr>
        </p:nvSpPr>
        <p:spPr>
          <a:xfrm>
            <a:off x="395288" y="1341438"/>
            <a:ext cx="8280400" cy="5516562"/>
          </a:xfrm>
        </p:spPr>
        <p:txBody>
          <a:bodyPr/>
          <a:lstStyle/>
          <a:p>
            <a:pPr algn="just"/>
            <a:r>
              <a:rPr lang="ar-SA" altLang="en-US" sz="2300">
                <a:latin typeface="Calibri" panose="020f0502020204030204" pitchFamily="34" charset="0"/>
                <a:cs typeface="Calibri" panose="020f0502020204030204" pitchFamily="34" charset="0"/>
              </a:rPr>
              <a:t>(1) الأهداف والغايات: تقديم رعاية طبية "تطبيب" أو مصلحة مشروعة</a:t>
            </a:r>
          </a:p>
          <a:p>
            <a:pPr lvl="1" algn="just"/>
            <a:r>
              <a:rPr lang="ar-SA" altLang="en-US" sz="2300">
                <a:latin typeface="Calibri" panose="020f0502020204030204" pitchFamily="34" charset="0"/>
                <a:cs typeface="Calibri" panose="020f0502020204030204" pitchFamily="34" charset="0"/>
              </a:rPr>
              <a:t>بشكل عام: استخدام الذكاء الاصطناعي لدعم غايات الطب وأهدافه النبيلة</a:t>
            </a:r>
          </a:p>
          <a:p>
            <a:pPr lvl="1" algn="just"/>
            <a:r>
              <a:rPr lang="ar-SA" altLang="en-US" sz="2300">
                <a:latin typeface="Calibri" panose="020f0502020204030204" pitchFamily="34" charset="0"/>
                <a:cs typeface="Calibri" panose="020f0502020204030204" pitchFamily="34" charset="0"/>
              </a:rPr>
              <a:t>الادعاء كذبا باستخدام الذكاء الاصطناعي لأغراض ربحية بحته</a:t>
            </a:r>
          </a:p>
          <a:p>
            <a:pPr algn="just"/>
            <a:r>
              <a:rPr lang="ar-SA" altLang="en-US" sz="2300">
                <a:latin typeface="Calibri" panose="020f0502020204030204" pitchFamily="34" charset="0"/>
                <a:cs typeface="Calibri" panose="020f0502020204030204" pitchFamily="34" charset="0"/>
              </a:rPr>
              <a:t>(2) الممارسة: وفق أصول الصنعة</a:t>
            </a:r>
          </a:p>
          <a:p>
            <a:pPr algn="just"/>
            <a:r>
              <a:rPr lang="ar-SA" altLang="en-US" sz="2300">
                <a:latin typeface="Calibri" panose="020f0502020204030204" pitchFamily="34" charset="0"/>
                <a:cs typeface="Calibri" panose="020f0502020204030204" pitchFamily="34" charset="0"/>
              </a:rPr>
              <a:t>حاليا: كثير من أنواع الرعاية الذكية تكون ضمن "العلاجات الجديدة" التي لا تقع ضمن "الرسم المعتاد" أو أصول الصنعة المعتمدة</a:t>
            </a:r>
          </a:p>
          <a:p>
            <a:pPr algn="just"/>
            <a:r>
              <a:rPr lang="ar-SA" altLang="en-US" sz="2300">
                <a:latin typeface="Calibri" panose="020f0502020204030204" pitchFamily="34" charset="0"/>
                <a:cs typeface="Calibri" panose="020f0502020204030204" pitchFamily="34" charset="0"/>
              </a:rPr>
              <a:t>غياب المعرفة النظرية الشاملة: * جدة العلاج * إشكالية الصندوق الأسود</a:t>
            </a:r>
          </a:p>
          <a:p>
            <a:pPr algn="just"/>
            <a:r>
              <a:rPr lang="ar-SA" altLang="en-US" sz="2300">
                <a:latin typeface="Calibri" panose="020f0502020204030204" pitchFamily="34" charset="0"/>
                <a:cs typeface="Calibri" panose="020f0502020204030204" pitchFamily="34" charset="0"/>
              </a:rPr>
              <a:t>الطبيب الجاهل؟ ليس بالضرورة</a:t>
            </a:r>
          </a:p>
          <a:p>
            <a:pPr algn="just"/>
            <a:r>
              <a:rPr lang="ar-SA" altLang="en-US" sz="2300">
                <a:latin typeface="Calibri" panose="020f0502020204030204" pitchFamily="34" charset="0"/>
                <a:cs typeface="Calibri" panose="020f0502020204030204" pitchFamily="34" charset="0"/>
              </a:rPr>
              <a:t>يعرف التخصص الذي تستخدم فيه الآلة، وبالتالي يستطيع تقييم أثرها (</a:t>
            </a:r>
            <a:r>
              <a:rPr lang="de-DE" altLang="en-US" sz="2300" err="1">
                <a:latin typeface="Calibri" panose="020f0502020204030204" pitchFamily="34" charset="0"/>
                <a:cs typeface="Calibri" panose="020f0502020204030204" pitchFamily="34" charset="0"/>
              </a:rPr>
              <a:t>efficac</a:t>
            </a:r>
            <a:r>
              <a:rPr lang="en-US" altLang="en-US" sz="2300">
                <a:latin typeface="Calibri" panose="020f0502020204030204" pitchFamily="34" charset="0"/>
                <a:cs typeface="Calibri" panose="020f0502020204030204" pitchFamily="34" charset="0"/>
              </a:rPr>
              <a:t>y</a:t>
            </a:r>
            <a:r>
              <a:rPr lang="ar-SA" altLang="en-US" sz="2300">
                <a:latin typeface="Calibri" panose="020f0502020204030204" pitchFamily="34" charset="0"/>
                <a:cs typeface="Calibri" panose="020f0502020204030204" pitchFamily="34" charset="0"/>
              </a:rPr>
              <a:t>)</a:t>
            </a:r>
          </a:p>
          <a:p>
            <a:pPr algn="just"/>
            <a:r>
              <a:rPr lang="ar-SA" altLang="en-US" sz="2300">
                <a:latin typeface="Calibri" panose="020f0502020204030204" pitchFamily="34" charset="0"/>
                <a:cs typeface="Calibri" panose="020f0502020204030204" pitchFamily="34" charset="0"/>
              </a:rPr>
              <a:t>حاليا: الطبيب هو من يتخذ قرار التدخل الطبي (تشخيص، علاج، جراحة) وليس الآلة</a:t>
            </a:r>
          </a:p>
          <a:p>
            <a:pPr algn="just"/>
            <a:r>
              <a:rPr lang="ar-SA" altLang="en-US" sz="2300">
                <a:latin typeface="Calibri" panose="020f0502020204030204" pitchFamily="34" charset="0"/>
                <a:cs typeface="Calibri" panose="020f0502020204030204" pitchFamily="34" charset="0"/>
              </a:rPr>
              <a:t>هل يضمن الطبيب الجاهل</a:t>
            </a:r>
            <a:r>
              <a:rPr lang="en-US" altLang="en-US" sz="2300">
                <a:latin typeface="Calibri" panose="020f0502020204030204" pitchFamily="34" charset="0"/>
                <a:cs typeface="Calibri" panose="020f0502020204030204" pitchFamily="34" charset="0"/>
              </a:rPr>
              <a:t> </a:t>
            </a:r>
            <a:r>
              <a:rPr lang="ar-SA" altLang="en-US" sz="2300">
                <a:latin typeface="Calibri" panose="020f0502020204030204" pitchFamily="34" charset="0"/>
                <a:cs typeface="Calibri" panose="020f0502020204030204" pitchFamily="34" charset="0"/>
              </a:rPr>
              <a:t> إذا أفصح للطبيب؟ الخلاف السابق</a:t>
            </a:r>
          </a:p>
          <a:p>
            <a:pPr algn="just"/>
            <a:endParaRPr lang="ar-SA" altLang="en-US" sz="2300">
              <a:latin typeface="Calibri" panose="020f0502020204030204" pitchFamily="34" charset="0"/>
              <a:cs typeface="Calibri" panose="020f0502020204030204" pitchFamily="34" charset="0"/>
            </a:endParaRPr>
          </a:p>
          <a:p>
            <a:pPr algn="just"/>
            <a:endParaRPr lang="ar-SA" altLang="en-US" sz="2300">
              <a:latin typeface="Calibri" panose="020f0502020204030204" pitchFamily="34" charset="0"/>
              <a:cs typeface="Calibri" panose="020f0502020204030204" pitchFamily="34" charset="0"/>
            </a:endParaRPr>
          </a:p>
          <a:p>
            <a:pPr algn="just"/>
            <a:endParaRPr lang="ar-SA" altLang="en-US" sz="23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2269377"/>
      </p:ext>
    </p:extLst>
  </p:cSld>
  <p:clrMapOvr>
    <a:masterClrMapping/>
  </p:clrMapOvr>
  <p:transition spd="slow">
    <p:push dir="u"/>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2770" name="Title 1">
            <a:extLst>
              <a:ext uri="{FF2B5EF4-FFF2-40B4-BE49-F238E27FC236}">
                <a16:creationId xmlns:a16="http://schemas.microsoft.com/office/drawing/2014/main" id="{AC385E36-73AE-BBF8-2374-2BBB98384DFC}"/>
              </a:ext>
            </a:extLst>
          </p:cNvPr>
          <p:cNvSpPr>
            <a:spLocks noGrp="1" noChangeArrowheads="1"/>
          </p:cNvSpPr>
          <p:nvPr>
            <p:ph type="title"/>
          </p:nvPr>
        </p:nvSpPr>
        <p:spPr>
          <a:xfrm>
            <a:off x="195263" y="228600"/>
            <a:ext cx="8015287" cy="914400"/>
          </a:xfrm>
        </p:spPr>
        <p:txBody>
          <a:bodyPr wrap="square" anchor="ctr">
            <a:noAutofit/>
          </a:bodyPr>
          <a:lstStyle/>
          <a:p>
            <a:pPr algn="just"/>
            <a:r>
              <a:rPr lang="ar-SA" altLang="en-US" sz="33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وختاما! من المؤاخذة الفردية إلى المسؤولية التضامنية</a:t>
            </a:r>
            <a:endParaRPr lang="en-GB" altLang="en-US" sz="33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pic>
        <p:nvPicPr>
          <p:cNvPr id="6" name="Content Placeholder 5" descr="Sling outline">
            <a:extLst>
              <a:ext uri="{FF2B5EF4-FFF2-40B4-BE49-F238E27FC236}">
                <a16:creationId xmlns:a16="http://schemas.microsoft.com/office/drawing/2014/main" id="{AEB96E3B-C462-9D83-0F65-21A042964AEE}"/>
              </a:ext>
            </a:extLst>
          </p:cNvPr>
          <p:cNvPicPr>
            <a:picLocks noGrp="1" noChangeAspect="1"/>
          </p:cNvPicPr>
          <p:nvPr>
            <p:ph sz="half"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9552" y="3140968"/>
            <a:ext cx="914400" cy="914400"/>
          </a:xfrm>
        </p:spPr>
      </p:pic>
      <p:pic>
        <p:nvPicPr>
          <p:cNvPr id="8" name="Graphic 7" descr="Stethoscope outline">
            <a:extLst>
              <a:ext uri="{FF2B5EF4-FFF2-40B4-BE49-F238E27FC236}">
                <a16:creationId xmlns:a16="http://schemas.microsoft.com/office/drawing/2014/main" id="{5DA4D077-C5F3-87B2-09FC-B156FF52406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24328" y="3244048"/>
            <a:ext cx="914400" cy="914400"/>
          </a:xfrm>
          <a:prstGeom prst="rect">
            <a:avLst/>
          </a:prstGeom>
        </p:spPr>
      </p:pic>
      <p:pic>
        <p:nvPicPr>
          <p:cNvPr id="10" name="Graphic 9" descr="Doctor male outline">
            <a:extLst>
              <a:ext uri="{FF2B5EF4-FFF2-40B4-BE49-F238E27FC236}">
                <a16:creationId xmlns:a16="http://schemas.microsoft.com/office/drawing/2014/main" id="{07B50E74-AACB-9F97-0187-0FB5C63D98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31940" y="3140968"/>
            <a:ext cx="914400" cy="914400"/>
          </a:xfrm>
          <a:prstGeom prst="rect">
            <a:avLst/>
          </a:prstGeom>
        </p:spPr>
      </p:pic>
      <p:sp>
        <p:nvSpPr>
          <p:cNvPr id="14" name="TextBox 13">
            <a:extLst>
              <a:ext uri="{FF2B5EF4-FFF2-40B4-BE49-F238E27FC236}">
                <a16:creationId xmlns:a16="http://schemas.microsoft.com/office/drawing/2014/main" id="{13B52AEB-4799-0F28-F58D-5DB9BE95776B}"/>
              </a:ext>
            </a:extLst>
          </p:cNvPr>
          <p:cNvSpPr txBox="1"/>
          <p:nvPr/>
        </p:nvSpPr>
        <p:spPr>
          <a:xfrm>
            <a:off x="2580928" y="1954997"/>
            <a:ext cx="3816424"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نموذج  ما قبل الذكاء الاصطناعي</a:t>
            </a:r>
            <a:endParaRPr lang="de-DE"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2F0A2570-9D51-A50F-98FE-B4240A478AC9}"/>
              </a:ext>
            </a:extLst>
          </p:cNvPr>
          <p:cNvSpPr txBox="1"/>
          <p:nvPr/>
        </p:nvSpPr>
        <p:spPr>
          <a:xfrm>
            <a:off x="6012160" y="4941168"/>
            <a:ext cx="2592288"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آلة منفعلة: لا فعل لها</a:t>
            </a:r>
            <a:endParaRPr lang="de-DE"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C96EA047-F363-B2F6-35D2-2D8CFB4B196B}"/>
              </a:ext>
            </a:extLst>
          </p:cNvPr>
          <p:cNvSpPr txBox="1"/>
          <p:nvPr/>
        </p:nvSpPr>
        <p:spPr>
          <a:xfrm>
            <a:off x="2735796" y="4941168"/>
            <a:ext cx="2592288"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مؤاخذة فردية</a:t>
            </a:r>
            <a:endParaRPr lang="de-DE"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2051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grpId="1" nodeType="clickEffec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ppt_x"/>
                                          </p:val>
                                        </p:tav>
                                        <p:tav tm="100000">
                                          <p:val>
                                            <p:strVal val="#ppt_x"/>
                                          </p:val>
                                        </p:tav>
                                      </p:tavLst>
                                    </p:anim>
                                    <p:anim calcmode="lin" valueType="num">
                                      <p:cBhvr additive="base">
                                        <p:cTn id="1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2" presetClass="entr" presetSubtype="4" fill="hold" nodeType="clickEffec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indefinite"/>
                            </p:stCondLst>
                          </p:cTn>
                        </p:par>
                        <p:par>
                          <p:cTn id="25" fill="hold" nodeType="afterGroup">
                            <p:stCondLst>
                              <p:cond delay="0"/>
                            </p:stCondLst>
                            <p:childTnLst>
                              <p:par>
                                <p:cTn id="26" presetID="2" presetClass="entr" presetSubtype="4" fill="hold" nodeType="clickEffec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indefinite"/>
                            </p:stCondLst>
                          </p:cTn>
                        </p:par>
                        <p:par>
                          <p:cTn id="32" fill="hold" nodeType="afterGroup">
                            <p:stCondLst>
                              <p:cond delay="0"/>
                            </p:stCondLst>
                            <p:childTnLst>
                              <p:par>
                                <p:cTn id="33" presetID="2" presetClass="entr" presetSubtype="4" fill="hold" nodeType="clickEffec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indefinite"/>
                            </p:stCondLst>
                          </p:cTn>
                        </p:par>
                        <p:par>
                          <p:cTn id="39" fill="hold" nodeType="afterGroup">
                            <p:stCondLst>
                              <p:cond delay="0"/>
                            </p:stCondLst>
                            <p:childTnLst>
                              <p:par>
                                <p:cTn id="40" presetID="2" presetClass="entr" presetSubtype="4" fill="hold" grpId="2" nodeType="clickEffec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indefinite"/>
                            </p:stCondLst>
                          </p:cTn>
                        </p:par>
                        <p:par>
                          <p:cTn id="46" fill="hold" nodeType="afterGroup">
                            <p:stCondLst>
                              <p:cond delay="0"/>
                            </p:stCondLst>
                            <p:childTnLst>
                              <p:par>
                                <p:cTn id="47" presetID="2" presetClass="entr" presetSubtype="4" fill="hold" grpId="3" nodeType="clickEffec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14" grpId="1"/>
      <p:bldP spid="15" grpId="2"/>
      <p:bldP spid="16" grpId="3"/>
    </p:bldLst>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2770" name="Title 1">
            <a:extLst>
              <a:ext uri="{FF2B5EF4-FFF2-40B4-BE49-F238E27FC236}">
                <a16:creationId xmlns:a16="http://schemas.microsoft.com/office/drawing/2014/main" id="{AC385E36-73AE-BBF8-2374-2BBB98384DFC}"/>
              </a:ext>
            </a:extLst>
          </p:cNvPr>
          <p:cNvSpPr>
            <a:spLocks noGrp="1" noChangeArrowheads="1"/>
          </p:cNvSpPr>
          <p:nvPr>
            <p:ph type="title"/>
          </p:nvPr>
        </p:nvSpPr>
        <p:spPr>
          <a:xfrm>
            <a:off x="195263" y="228600"/>
            <a:ext cx="8015287" cy="914400"/>
          </a:xfrm>
        </p:spPr>
        <p:txBody>
          <a:bodyPr wrap="square" anchor="ctr">
            <a:normAutofit/>
          </a:bodyPr>
          <a:lstStyle/>
          <a:p>
            <a:pPr algn="ctr" rtl="0"/>
            <a:r>
              <a:rPr lang="ar-SA" altLang="en-US" sz="33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وختاما! من المؤاخذة الفردية إلى المسؤولية التضامنية</a:t>
            </a:r>
            <a:endParaRPr lang="en-GB" altLang="en-US" sz="33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pic>
        <p:nvPicPr>
          <p:cNvPr id="6" name="Content Placeholder 5" descr="Sling outline">
            <a:extLst>
              <a:ext uri="{FF2B5EF4-FFF2-40B4-BE49-F238E27FC236}">
                <a16:creationId xmlns:a16="http://schemas.microsoft.com/office/drawing/2014/main" id="{AEB96E3B-C462-9D83-0F65-21A042964AEE}"/>
              </a:ext>
            </a:extLst>
          </p:cNvPr>
          <p:cNvPicPr>
            <a:picLocks noGrp="1" noChangeAspect="1"/>
          </p:cNvPicPr>
          <p:nvPr>
            <p:ph sz="half"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3126" y="1837452"/>
            <a:ext cx="914400" cy="914400"/>
          </a:xfrm>
        </p:spPr>
      </p:pic>
      <p:pic>
        <p:nvPicPr>
          <p:cNvPr id="10" name="Graphic 9" descr="Doctor male outline">
            <a:extLst>
              <a:ext uri="{FF2B5EF4-FFF2-40B4-BE49-F238E27FC236}">
                <a16:creationId xmlns:a16="http://schemas.microsoft.com/office/drawing/2014/main" id="{07B50E74-AACB-9F97-0187-0FB5C63D98D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02906" y="1837452"/>
            <a:ext cx="914400" cy="914400"/>
          </a:xfrm>
          <a:prstGeom prst="rect">
            <a:avLst/>
          </a:prstGeom>
        </p:spPr>
      </p:pic>
      <p:sp>
        <p:nvSpPr>
          <p:cNvPr id="14" name="TextBox 13">
            <a:extLst>
              <a:ext uri="{FF2B5EF4-FFF2-40B4-BE49-F238E27FC236}">
                <a16:creationId xmlns:a16="http://schemas.microsoft.com/office/drawing/2014/main" id="{13B52AEB-4799-0F28-F58D-5DB9BE95776B}"/>
              </a:ext>
            </a:extLst>
          </p:cNvPr>
          <p:cNvSpPr txBox="1"/>
          <p:nvPr/>
        </p:nvSpPr>
        <p:spPr>
          <a:xfrm>
            <a:off x="2555776" y="1350470"/>
            <a:ext cx="3816424" cy="477054"/>
          </a:xfrm>
          <a:prstGeom prst="rect">
            <a:avLst/>
          </a:prstGeom>
          <a:noFill/>
        </p:spPr>
        <p:txBody>
          <a:bodyPr wrap="square">
            <a:spAutoFit/>
          </a:bodyPr>
          <a:lstStyle/>
          <a:p>
            <a:pPr algn="ctr"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ما بعد الذكاء الاصطناعي</a:t>
            </a:r>
            <a:endParaRPr lang="de-DE"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2F0A2570-9D51-A50F-98FE-B4240A478AC9}"/>
              </a:ext>
            </a:extLst>
          </p:cNvPr>
          <p:cNvSpPr txBox="1"/>
          <p:nvPr/>
        </p:nvSpPr>
        <p:spPr>
          <a:xfrm>
            <a:off x="5449256" y="2713419"/>
            <a:ext cx="3312368"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آلة</a:t>
            </a:r>
            <a:r>
              <a:rPr lang="en-US"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ذكية ضمن منظومة  أكبر</a:t>
            </a:r>
          </a:p>
        </p:txBody>
      </p:sp>
      <p:pic>
        <p:nvPicPr>
          <p:cNvPr id="9" name="Graphic 8" descr="Robot outline">
            <a:extLst>
              <a:ext uri="{FF2B5EF4-FFF2-40B4-BE49-F238E27FC236}">
                <a16:creationId xmlns:a16="http://schemas.microsoft.com/office/drawing/2014/main" id="{0D7EB113-FFD0-7EEF-726C-9C7DF92CA0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26474" y="1830076"/>
            <a:ext cx="914400" cy="914400"/>
          </a:xfrm>
          <a:prstGeom prst="rect">
            <a:avLst/>
          </a:prstGeom>
        </p:spPr>
      </p:pic>
      <p:graphicFrame>
        <p:nvGraphicFramePr>
          <p:cNvPr id="13" name="Diagram 12">
            <a:extLst>
              <a:ext uri="{FF2B5EF4-FFF2-40B4-BE49-F238E27FC236}">
                <a16:creationId xmlns:a16="http://schemas.microsoft.com/office/drawing/2014/main" id="{92A409DA-55D6-1F74-8368-67EAD8028023}"/>
              </a:ext>
            </a:extLst>
          </p:cNvPr>
          <p:cNvGraphicFramePr/>
          <p:nvPr>
            <p:extLst>
              <p:ext uri="{D42A27DB-BD31-4B8C-83A1-F6EECF244321}">
                <p14:modId xmlns:p14="http://schemas.microsoft.com/office/powerpoint/2010/main" val="2417230764"/>
              </p:ext>
            </p:extLst>
          </p:nvPr>
        </p:nvGraphicFramePr>
        <p:xfrm>
          <a:off x="5066880" y="3227630"/>
          <a:ext cx="4077120" cy="4017794"/>
        </p:xfrm>
        <a:graphic>
          <a:graphicData uri="http://schemas.openxmlformats.org/drawingml/2006/diagram">
            <dgm:relIds xmlns:dgm="http://schemas.openxmlformats.org/drawingml/2006/diagram" r:dm="rId7" r:lo="rId8" r:qs="rId9" r:cs="rId10"/>
          </a:graphicData>
        </a:graphic>
      </p:graphicFrame>
      <p:sp>
        <p:nvSpPr>
          <p:cNvPr id="17" name="TextBox 16">
            <a:extLst>
              <a:ext uri="{FF2B5EF4-FFF2-40B4-BE49-F238E27FC236}">
                <a16:creationId xmlns:a16="http://schemas.microsoft.com/office/drawing/2014/main" id="{34E244D6-3505-E419-FEB2-D04A29A2F8D4}"/>
              </a:ext>
            </a:extLst>
          </p:cNvPr>
          <p:cNvSpPr txBox="1"/>
          <p:nvPr/>
        </p:nvSpPr>
        <p:spPr>
          <a:xfrm>
            <a:off x="1530725" y="2713874"/>
            <a:ext cx="3312368"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مسؤولية تضامنية</a:t>
            </a:r>
          </a:p>
        </p:txBody>
      </p:sp>
      <p:pic>
        <p:nvPicPr>
          <p:cNvPr id="3" name="Graphic 2" descr="Business Growth outline">
            <a:extLst>
              <a:ext uri="{FF2B5EF4-FFF2-40B4-BE49-F238E27FC236}">
                <a16:creationId xmlns:a16="http://schemas.microsoft.com/office/drawing/2014/main" id="{B33732CF-F39B-6BEC-5736-97DC4BDCFEF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720691" y="3230266"/>
            <a:ext cx="914400" cy="651836"/>
          </a:xfrm>
          <a:prstGeom prst="rect">
            <a:avLst/>
          </a:prstGeom>
        </p:spPr>
      </p:pic>
      <p:pic>
        <p:nvPicPr>
          <p:cNvPr id="20" name="Graphic 19" descr="Programmer male outline">
            <a:extLst>
              <a:ext uri="{FF2B5EF4-FFF2-40B4-BE49-F238E27FC236}">
                <a16:creationId xmlns:a16="http://schemas.microsoft.com/office/drawing/2014/main" id="{3B491499-DE1A-CC6E-7F68-C33599F0639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882963" y="3917279"/>
            <a:ext cx="914400" cy="558715"/>
          </a:xfrm>
          <a:prstGeom prst="rect">
            <a:avLst/>
          </a:prstGeom>
        </p:spPr>
      </p:pic>
      <p:pic>
        <p:nvPicPr>
          <p:cNvPr id="22" name="Graphic 21" descr="Mining tools outline">
            <a:extLst>
              <a:ext uri="{FF2B5EF4-FFF2-40B4-BE49-F238E27FC236}">
                <a16:creationId xmlns:a16="http://schemas.microsoft.com/office/drawing/2014/main" id="{4D60B4F2-95BC-5E34-9F5F-ACA257741A3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3936586" y="4684399"/>
            <a:ext cx="914400" cy="625446"/>
          </a:xfrm>
          <a:prstGeom prst="rect">
            <a:avLst/>
          </a:prstGeom>
        </p:spPr>
      </p:pic>
      <p:pic>
        <p:nvPicPr>
          <p:cNvPr id="24" name="Graphic 23" descr="Diploma roll outline">
            <a:extLst>
              <a:ext uri="{FF2B5EF4-FFF2-40B4-BE49-F238E27FC236}">
                <a16:creationId xmlns:a16="http://schemas.microsoft.com/office/drawing/2014/main" id="{9A3FCCB3-5D1D-956C-19A6-3FDDF7FDE4C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3893221" y="5309845"/>
            <a:ext cx="914400" cy="914400"/>
          </a:xfrm>
          <a:prstGeom prst="rect">
            <a:avLst/>
          </a:prstGeom>
        </p:spPr>
      </p:pic>
      <p:sp>
        <p:nvSpPr>
          <p:cNvPr id="25" name="TextBox 24">
            <a:extLst>
              <a:ext uri="{FF2B5EF4-FFF2-40B4-BE49-F238E27FC236}">
                <a16:creationId xmlns:a16="http://schemas.microsoft.com/office/drawing/2014/main" id="{12043F7C-0B6E-F162-6093-A4DE45D60F7B}"/>
              </a:ext>
            </a:extLst>
          </p:cNvPr>
          <p:cNvSpPr txBox="1"/>
          <p:nvPr/>
        </p:nvSpPr>
        <p:spPr>
          <a:xfrm>
            <a:off x="300376" y="3405048"/>
            <a:ext cx="3312368"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المسؤول عن البيانات (تحيز)</a:t>
            </a:r>
          </a:p>
        </p:txBody>
      </p:sp>
      <p:sp>
        <p:nvSpPr>
          <p:cNvPr id="26" name="TextBox 25">
            <a:extLst>
              <a:ext uri="{FF2B5EF4-FFF2-40B4-BE49-F238E27FC236}">
                <a16:creationId xmlns:a16="http://schemas.microsoft.com/office/drawing/2014/main" id="{5CB318CD-EC1E-7F3E-4F5D-0C1734763548}"/>
              </a:ext>
            </a:extLst>
          </p:cNvPr>
          <p:cNvSpPr txBox="1"/>
          <p:nvPr/>
        </p:nvSpPr>
        <p:spPr>
          <a:xfrm>
            <a:off x="354701" y="3998940"/>
            <a:ext cx="3312368"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المطور/المبرمج (اختيار)</a:t>
            </a:r>
          </a:p>
        </p:txBody>
      </p:sp>
      <p:sp>
        <p:nvSpPr>
          <p:cNvPr id="27" name="TextBox 26">
            <a:extLst>
              <a:ext uri="{FF2B5EF4-FFF2-40B4-BE49-F238E27FC236}">
                <a16:creationId xmlns:a16="http://schemas.microsoft.com/office/drawing/2014/main" id="{68B89281-4538-AB36-3D0E-D514A04B6526}"/>
              </a:ext>
            </a:extLst>
          </p:cNvPr>
          <p:cNvSpPr txBox="1"/>
          <p:nvPr/>
        </p:nvSpPr>
        <p:spPr>
          <a:xfrm>
            <a:off x="408323" y="4704558"/>
            <a:ext cx="3312368"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المصنع (تنفيذ)</a:t>
            </a:r>
          </a:p>
        </p:txBody>
      </p:sp>
      <p:sp>
        <p:nvSpPr>
          <p:cNvPr id="28" name="TextBox 27">
            <a:extLst>
              <a:ext uri="{FF2B5EF4-FFF2-40B4-BE49-F238E27FC236}">
                <a16:creationId xmlns:a16="http://schemas.microsoft.com/office/drawing/2014/main" id="{E9D0F9CA-1D29-E2DF-59EF-0237772D7B54}"/>
              </a:ext>
            </a:extLst>
          </p:cNvPr>
          <p:cNvSpPr txBox="1"/>
          <p:nvPr/>
        </p:nvSpPr>
        <p:spPr>
          <a:xfrm>
            <a:off x="447131" y="5410176"/>
            <a:ext cx="3312368"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المرخص (تدقيق)</a:t>
            </a:r>
          </a:p>
        </p:txBody>
      </p:sp>
      <p:pic>
        <p:nvPicPr>
          <p:cNvPr id="30" name="Graphic 29" descr="Scales of justice outline">
            <a:extLst>
              <a:ext uri="{FF2B5EF4-FFF2-40B4-BE49-F238E27FC236}">
                <a16:creationId xmlns:a16="http://schemas.microsoft.com/office/drawing/2014/main" id="{77ACC3CC-6640-A73C-6B37-A9DE3B456F4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3936586" y="6076272"/>
            <a:ext cx="914400" cy="664538"/>
          </a:xfrm>
          <a:prstGeom prst="rect">
            <a:avLst/>
          </a:prstGeom>
        </p:spPr>
      </p:pic>
      <p:sp>
        <p:nvSpPr>
          <p:cNvPr id="31" name="TextBox 30">
            <a:extLst>
              <a:ext uri="{FF2B5EF4-FFF2-40B4-BE49-F238E27FC236}">
                <a16:creationId xmlns:a16="http://schemas.microsoft.com/office/drawing/2014/main" id="{A547CB09-DA0D-CFE0-BB4A-4AA8D18E2B95}"/>
              </a:ext>
            </a:extLst>
          </p:cNvPr>
          <p:cNvSpPr txBox="1"/>
          <p:nvPr/>
        </p:nvSpPr>
        <p:spPr>
          <a:xfrm>
            <a:off x="489460" y="6139423"/>
            <a:ext cx="3312368" cy="477054"/>
          </a:xfrm>
          <a:prstGeom prst="rect">
            <a:avLst/>
          </a:prstGeom>
          <a:noFill/>
        </p:spPr>
        <p:txBody>
          <a:bodyPr wrap="square">
            <a:spAutoFit/>
          </a:bodyPr>
          <a:lstStyle/>
          <a:p>
            <a:pPr algn="just" rtl="1"/>
            <a:r>
              <a:rPr lang="ar-SA" altLang="en-US" sz="25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المشرع (ضوابط)</a:t>
            </a:r>
          </a:p>
        </p:txBody>
      </p:sp>
    </p:spTree>
    <p:extLst>
      <p:ext uri="{BB962C8B-B14F-4D97-AF65-F5344CB8AC3E}">
        <p14:creationId xmlns:p14="http://schemas.microsoft.com/office/powerpoint/2010/main" val="22261674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grpId="1" nodeType="clickEffec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ppt_x"/>
                                          </p:val>
                                        </p:tav>
                                        <p:tav tm="100000">
                                          <p:val>
                                            <p:strVal val="#ppt_x"/>
                                          </p:val>
                                        </p:tav>
                                      </p:tavLst>
                                    </p:anim>
                                    <p:anim calcmode="lin" valueType="num">
                                      <p:cBhvr additive="base">
                                        <p:cTn id="1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2" presetClass="entr" presetSubtype="4" fill="hold" nodeType="clickEffec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indefinite"/>
                            </p:stCondLst>
                          </p:cTn>
                        </p:par>
                        <p:par>
                          <p:cTn id="25" fill="hold" nodeType="afterGroup">
                            <p:stCondLst>
                              <p:cond delay="0"/>
                            </p:stCondLst>
                            <p:childTnLst>
                              <p:par>
                                <p:cTn id="26" presetID="2" presetClass="entr" presetSubtype="4" fill="hold" nodeType="clickEffec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indefinite"/>
                            </p:stCondLst>
                          </p:cTn>
                        </p:par>
                        <p:par>
                          <p:cTn id="32" fill="hold" nodeType="afterGroup">
                            <p:stCondLst>
                              <p:cond delay="0"/>
                            </p:stCondLst>
                            <p:childTnLst>
                              <p:par>
                                <p:cTn id="33" presetID="2" presetClass="entr" presetSubtype="4" fill="hold" nodeType="clickEffec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indefinite"/>
                            </p:stCondLst>
                          </p:cTn>
                        </p:par>
                        <p:par>
                          <p:cTn id="39" fill="hold" nodeType="afterGroup">
                            <p:stCondLst>
                              <p:cond delay="0"/>
                            </p:stCondLst>
                            <p:childTnLst>
                              <p:par>
                                <p:cTn id="40" presetID="2" presetClass="entr" presetSubtype="4" fill="hold" grpId="2" nodeType="clickEffec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indefinite"/>
                            </p:stCondLst>
                          </p:cTn>
                        </p:par>
                        <p:par>
                          <p:cTn id="46" fill="hold" nodeType="afterGroup">
                            <p:stCondLst>
                              <p:cond delay="0"/>
                            </p:stCondLst>
                            <p:childTnLst>
                              <p:par>
                                <p:cTn id="47" presetID="2" presetClass="entr" presetSubtype="4" fill="hold" grpId="0" nodeType="clickEffec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indefinite"/>
                            </p:stCondLst>
                          </p:cTn>
                        </p:par>
                        <p:par>
                          <p:cTn id="53" fill="hold" nodeType="afterGroup">
                            <p:stCondLst>
                              <p:cond delay="0"/>
                            </p:stCondLst>
                            <p:childTnLst>
                              <p:par>
                                <p:cTn id="54" presetID="2" presetClass="entr" presetSubtype="4" fill="hold" grpId="3" nodeType="clickEffec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fill="hold"/>
                                        <p:tgtEl>
                                          <p:spTgt spid="17"/>
                                        </p:tgtEl>
                                        <p:attrNameLst>
                                          <p:attrName>ppt_x</p:attrName>
                                        </p:attrNameLst>
                                      </p:cBhvr>
                                      <p:tavLst>
                                        <p:tav tm="0">
                                          <p:val>
                                            <p:strVal val="#ppt_x"/>
                                          </p:val>
                                        </p:tav>
                                        <p:tav tm="100000">
                                          <p:val>
                                            <p:strVal val="#ppt_x"/>
                                          </p:val>
                                        </p:tav>
                                      </p:tavLst>
                                    </p:anim>
                                    <p:anim calcmode="lin" valueType="num">
                                      <p:cBhvr additive="base">
                                        <p:cTn id="5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indefinite"/>
                            </p:stCondLst>
                          </p:cTn>
                        </p:par>
                        <p:par>
                          <p:cTn id="60" fill="hold" nodeType="afterGroup">
                            <p:stCondLst>
                              <p:cond delay="0"/>
                            </p:stCondLst>
                            <p:childTnLst>
                              <p:par>
                                <p:cTn id="61" presetID="2" presetClass="entr" presetSubtype="4" fill="hold" nodeType="clickEffect">
                                  <p:childTnLst>
                                    <p:set>
                                      <p:cBhvr>
                                        <p:cTn id="62" dur="1" fill="hold">
                                          <p:stCondLst>
                                            <p:cond delay="0"/>
                                          </p:stCondLst>
                                        </p:cTn>
                                        <p:tgtEl>
                                          <p:spTgt spid="3"/>
                                        </p:tgtEl>
                                        <p:attrNameLst>
                                          <p:attrName>style.visibility</p:attrName>
                                        </p:attrNameLst>
                                      </p:cBhvr>
                                      <p:to>
                                        <p:strVal val="visible"/>
                                      </p:to>
                                    </p:set>
                                    <p:anim calcmode="lin" valueType="num">
                                      <p:cBhvr additive="base">
                                        <p:cTn id="63" dur="500" fill="hold"/>
                                        <p:tgtEl>
                                          <p:spTgt spid="3"/>
                                        </p:tgtEl>
                                        <p:attrNameLst>
                                          <p:attrName>ppt_x</p:attrName>
                                        </p:attrNameLst>
                                      </p:cBhvr>
                                      <p:tavLst>
                                        <p:tav tm="0">
                                          <p:val>
                                            <p:strVal val="#ppt_x"/>
                                          </p:val>
                                        </p:tav>
                                        <p:tav tm="100000">
                                          <p:val>
                                            <p:strVal val="#ppt_x"/>
                                          </p:val>
                                        </p:tav>
                                      </p:tavLst>
                                    </p:anim>
                                    <p:anim calcmode="lin" valueType="num">
                                      <p:cBhvr additive="base">
                                        <p:cTn id="64" dur="500" fill="hold"/>
                                        <p:tgtEl>
                                          <p:spTgt spid="3"/>
                                        </p:tgtEl>
                                        <p:attrNameLst>
                                          <p:attrName>ppt_y</p:attrName>
                                        </p:attrNameLst>
                                      </p:cBhvr>
                                      <p:tavLst>
                                        <p:tav tm="0">
                                          <p:val>
                                            <p:strVal val="1+#ppt_h/2"/>
                                          </p:val>
                                        </p:tav>
                                        <p:tav tm="100000">
                                          <p:val>
                                            <p:strVal val="#ppt_y"/>
                                          </p:val>
                                        </p:tav>
                                      </p:tavLst>
                                    </p:anim>
                                  </p:childTnLst>
                                </p:cTn>
                              </p:par>
                              <p:par>
                                <p:cTn id="65" presetID="2" presetClass="entr" presetSubtype="4" fill="hold" grpId="4" nodeType="withEffec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ppt_x"/>
                                          </p:val>
                                        </p:tav>
                                        <p:tav tm="100000">
                                          <p:val>
                                            <p:strVal val="#ppt_x"/>
                                          </p:val>
                                        </p:tav>
                                      </p:tavLst>
                                    </p:anim>
                                    <p:anim calcmode="lin" valueType="num">
                                      <p:cBhvr additive="base">
                                        <p:cTn id="6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indefinite"/>
                            </p:stCondLst>
                          </p:cTn>
                        </p:par>
                        <p:par>
                          <p:cTn id="71" fill="hold" nodeType="afterGroup">
                            <p:stCondLst>
                              <p:cond delay="0"/>
                            </p:stCondLst>
                            <p:childTnLst>
                              <p:par>
                                <p:cTn id="72" presetID="2" presetClass="entr" presetSubtype="4" fill="hold" nodeType="clickEffec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500" fill="hold"/>
                                        <p:tgtEl>
                                          <p:spTgt spid="20"/>
                                        </p:tgtEl>
                                        <p:attrNameLst>
                                          <p:attrName>ppt_x</p:attrName>
                                        </p:attrNameLst>
                                      </p:cBhvr>
                                      <p:tavLst>
                                        <p:tav tm="0">
                                          <p:val>
                                            <p:strVal val="#ppt_x"/>
                                          </p:val>
                                        </p:tav>
                                        <p:tav tm="100000">
                                          <p:val>
                                            <p:strVal val="#ppt_x"/>
                                          </p:val>
                                        </p:tav>
                                      </p:tavLst>
                                    </p:anim>
                                    <p:anim calcmode="lin" valueType="num">
                                      <p:cBhvr additive="base">
                                        <p:cTn id="75" dur="500" fill="hold"/>
                                        <p:tgtEl>
                                          <p:spTgt spid="20"/>
                                        </p:tgtEl>
                                        <p:attrNameLst>
                                          <p:attrName>ppt_y</p:attrName>
                                        </p:attrNameLst>
                                      </p:cBhvr>
                                      <p:tavLst>
                                        <p:tav tm="0">
                                          <p:val>
                                            <p:strVal val="1+#ppt_h/2"/>
                                          </p:val>
                                        </p:tav>
                                        <p:tav tm="100000">
                                          <p:val>
                                            <p:strVal val="#ppt_y"/>
                                          </p:val>
                                        </p:tav>
                                      </p:tavLst>
                                    </p:anim>
                                  </p:childTnLst>
                                </p:cTn>
                              </p:par>
                              <p:par>
                                <p:cTn id="76" presetID="2" presetClass="entr" presetSubtype="4" fill="hold" grpId="5" nodeType="withEffect">
                                  <p:childTnLst>
                                    <p:set>
                                      <p:cBhvr>
                                        <p:cTn id="77" dur="1" fill="hold">
                                          <p:stCondLst>
                                            <p:cond delay="0"/>
                                          </p:stCondLst>
                                        </p:cTn>
                                        <p:tgtEl>
                                          <p:spTgt spid="26"/>
                                        </p:tgtEl>
                                        <p:attrNameLst>
                                          <p:attrName>style.visibility</p:attrName>
                                        </p:attrNameLst>
                                      </p:cBhvr>
                                      <p:to>
                                        <p:strVal val="visible"/>
                                      </p:to>
                                    </p:set>
                                    <p:anim calcmode="lin" valueType="num">
                                      <p:cBhvr additive="base">
                                        <p:cTn id="78" dur="500" fill="hold"/>
                                        <p:tgtEl>
                                          <p:spTgt spid="26"/>
                                        </p:tgtEl>
                                        <p:attrNameLst>
                                          <p:attrName>ppt_x</p:attrName>
                                        </p:attrNameLst>
                                      </p:cBhvr>
                                      <p:tavLst>
                                        <p:tav tm="0">
                                          <p:val>
                                            <p:strVal val="#ppt_x"/>
                                          </p:val>
                                        </p:tav>
                                        <p:tav tm="100000">
                                          <p:val>
                                            <p:strVal val="#ppt_x"/>
                                          </p:val>
                                        </p:tav>
                                      </p:tavLst>
                                    </p:anim>
                                    <p:anim calcmode="lin" valueType="num">
                                      <p:cBhvr additive="base">
                                        <p:cTn id="7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indefinite"/>
                            </p:stCondLst>
                          </p:cTn>
                        </p:par>
                        <p:par>
                          <p:cTn id="82" fill="hold" nodeType="afterGroup">
                            <p:stCondLst>
                              <p:cond delay="0"/>
                            </p:stCondLst>
                            <p:childTnLst>
                              <p:par>
                                <p:cTn id="83" presetID="2" presetClass="entr" presetSubtype="4" fill="hold" nodeType="clickEffect">
                                  <p:childTnLst>
                                    <p:set>
                                      <p:cBhvr>
                                        <p:cTn id="84" dur="1" fill="hold">
                                          <p:stCondLst>
                                            <p:cond delay="0"/>
                                          </p:stCondLst>
                                        </p:cTn>
                                        <p:tgtEl>
                                          <p:spTgt spid="22"/>
                                        </p:tgtEl>
                                        <p:attrNameLst>
                                          <p:attrName>style.visibility</p:attrName>
                                        </p:attrNameLst>
                                      </p:cBhvr>
                                      <p:to>
                                        <p:strVal val="visible"/>
                                      </p:to>
                                    </p:set>
                                    <p:anim calcmode="lin" valueType="num">
                                      <p:cBhvr additive="base">
                                        <p:cTn id="85" dur="500" fill="hold"/>
                                        <p:tgtEl>
                                          <p:spTgt spid="22"/>
                                        </p:tgtEl>
                                        <p:attrNameLst>
                                          <p:attrName>ppt_x</p:attrName>
                                        </p:attrNameLst>
                                      </p:cBhvr>
                                      <p:tavLst>
                                        <p:tav tm="0">
                                          <p:val>
                                            <p:strVal val="#ppt_x"/>
                                          </p:val>
                                        </p:tav>
                                        <p:tav tm="100000">
                                          <p:val>
                                            <p:strVal val="#ppt_x"/>
                                          </p:val>
                                        </p:tav>
                                      </p:tavLst>
                                    </p:anim>
                                    <p:anim calcmode="lin" valueType="num">
                                      <p:cBhvr additive="base">
                                        <p:cTn id="86" dur="500" fill="hold"/>
                                        <p:tgtEl>
                                          <p:spTgt spid="22"/>
                                        </p:tgtEl>
                                        <p:attrNameLst>
                                          <p:attrName>ppt_y</p:attrName>
                                        </p:attrNameLst>
                                      </p:cBhvr>
                                      <p:tavLst>
                                        <p:tav tm="0">
                                          <p:val>
                                            <p:strVal val="1+#ppt_h/2"/>
                                          </p:val>
                                        </p:tav>
                                        <p:tav tm="100000">
                                          <p:val>
                                            <p:strVal val="#ppt_y"/>
                                          </p:val>
                                        </p:tav>
                                      </p:tavLst>
                                    </p:anim>
                                  </p:childTnLst>
                                </p:cTn>
                              </p:par>
                              <p:par>
                                <p:cTn id="87" presetID="2" presetClass="entr" presetSubtype="4" fill="hold" grpId="6" nodeType="withEffect">
                                  <p:childTnLst>
                                    <p:set>
                                      <p:cBhvr>
                                        <p:cTn id="88" dur="1" fill="hold">
                                          <p:stCondLst>
                                            <p:cond delay="0"/>
                                          </p:stCondLst>
                                        </p:cTn>
                                        <p:tgtEl>
                                          <p:spTgt spid="27"/>
                                        </p:tgtEl>
                                        <p:attrNameLst>
                                          <p:attrName>style.visibility</p:attrName>
                                        </p:attrNameLst>
                                      </p:cBhvr>
                                      <p:to>
                                        <p:strVal val="visible"/>
                                      </p:to>
                                    </p:set>
                                    <p:anim calcmode="lin" valueType="num">
                                      <p:cBhvr additive="base">
                                        <p:cTn id="89" dur="500" fill="hold"/>
                                        <p:tgtEl>
                                          <p:spTgt spid="27"/>
                                        </p:tgtEl>
                                        <p:attrNameLst>
                                          <p:attrName>ppt_x</p:attrName>
                                        </p:attrNameLst>
                                      </p:cBhvr>
                                      <p:tavLst>
                                        <p:tav tm="0">
                                          <p:val>
                                            <p:strVal val="#ppt_x"/>
                                          </p:val>
                                        </p:tav>
                                        <p:tav tm="100000">
                                          <p:val>
                                            <p:strVal val="#ppt_x"/>
                                          </p:val>
                                        </p:tav>
                                      </p:tavLst>
                                    </p:anim>
                                    <p:anim calcmode="lin" valueType="num">
                                      <p:cBhvr additive="base">
                                        <p:cTn id="9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indefinite"/>
                            </p:stCondLst>
                          </p:cTn>
                        </p:par>
                        <p:par>
                          <p:cTn id="93" fill="hold" nodeType="afterGroup">
                            <p:stCondLst>
                              <p:cond delay="0"/>
                            </p:stCondLst>
                            <p:childTnLst>
                              <p:par>
                                <p:cTn id="94" presetID="2" presetClass="entr" presetSubtype="4" fill="hold" nodeType="clickEffect">
                                  <p:childTnLst>
                                    <p:set>
                                      <p:cBhvr>
                                        <p:cTn id="95" dur="1" fill="hold">
                                          <p:stCondLst>
                                            <p:cond delay="0"/>
                                          </p:stCondLst>
                                        </p:cTn>
                                        <p:tgtEl>
                                          <p:spTgt spid="24"/>
                                        </p:tgtEl>
                                        <p:attrNameLst>
                                          <p:attrName>style.visibility</p:attrName>
                                        </p:attrNameLst>
                                      </p:cBhvr>
                                      <p:to>
                                        <p:strVal val="visible"/>
                                      </p:to>
                                    </p:set>
                                    <p:anim calcmode="lin" valueType="num">
                                      <p:cBhvr additive="base">
                                        <p:cTn id="96" dur="500" fill="hold"/>
                                        <p:tgtEl>
                                          <p:spTgt spid="24"/>
                                        </p:tgtEl>
                                        <p:attrNameLst>
                                          <p:attrName>ppt_x</p:attrName>
                                        </p:attrNameLst>
                                      </p:cBhvr>
                                      <p:tavLst>
                                        <p:tav tm="0">
                                          <p:val>
                                            <p:strVal val="#ppt_x"/>
                                          </p:val>
                                        </p:tav>
                                        <p:tav tm="100000">
                                          <p:val>
                                            <p:strVal val="#ppt_x"/>
                                          </p:val>
                                        </p:tav>
                                      </p:tavLst>
                                    </p:anim>
                                    <p:anim calcmode="lin" valueType="num">
                                      <p:cBhvr additive="base">
                                        <p:cTn id="97" dur="500" fill="hold"/>
                                        <p:tgtEl>
                                          <p:spTgt spid="24"/>
                                        </p:tgtEl>
                                        <p:attrNameLst>
                                          <p:attrName>ppt_y</p:attrName>
                                        </p:attrNameLst>
                                      </p:cBhvr>
                                      <p:tavLst>
                                        <p:tav tm="0">
                                          <p:val>
                                            <p:strVal val="1+#ppt_h/2"/>
                                          </p:val>
                                        </p:tav>
                                        <p:tav tm="100000">
                                          <p:val>
                                            <p:strVal val="#ppt_y"/>
                                          </p:val>
                                        </p:tav>
                                      </p:tavLst>
                                    </p:anim>
                                  </p:childTnLst>
                                </p:cTn>
                              </p:par>
                              <p:par>
                                <p:cTn id="98" presetID="2" presetClass="entr" presetSubtype="4" fill="hold" grpId="7" nodeType="withEffect">
                                  <p:childTnLst>
                                    <p:set>
                                      <p:cBhvr>
                                        <p:cTn id="99" dur="1" fill="hold">
                                          <p:stCondLst>
                                            <p:cond delay="0"/>
                                          </p:stCondLst>
                                        </p:cTn>
                                        <p:tgtEl>
                                          <p:spTgt spid="28"/>
                                        </p:tgtEl>
                                        <p:attrNameLst>
                                          <p:attrName>style.visibility</p:attrName>
                                        </p:attrNameLst>
                                      </p:cBhvr>
                                      <p:to>
                                        <p:strVal val="visible"/>
                                      </p:to>
                                    </p:set>
                                    <p:anim calcmode="lin" valueType="num">
                                      <p:cBhvr additive="base">
                                        <p:cTn id="100" dur="500" fill="hold"/>
                                        <p:tgtEl>
                                          <p:spTgt spid="28"/>
                                        </p:tgtEl>
                                        <p:attrNameLst>
                                          <p:attrName>ppt_x</p:attrName>
                                        </p:attrNameLst>
                                      </p:cBhvr>
                                      <p:tavLst>
                                        <p:tav tm="0">
                                          <p:val>
                                            <p:strVal val="#ppt_x"/>
                                          </p:val>
                                        </p:tav>
                                        <p:tav tm="100000">
                                          <p:val>
                                            <p:strVal val="#ppt_x"/>
                                          </p:val>
                                        </p:tav>
                                      </p:tavLst>
                                    </p:anim>
                                    <p:anim calcmode="lin" valueType="num">
                                      <p:cBhvr additive="base">
                                        <p:cTn id="10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02" fill="hold" nodeType="clickPar">
                      <p:stCondLst>
                        <p:cond delay="indefinite"/>
                      </p:stCondLst>
                      <p:childTnLst>
                        <p:par>
                          <p:cTn id="103" fill="hold" nodeType="withGroup">
                            <p:stCondLst>
                              <p:cond delay="indefinite"/>
                            </p:stCondLst>
                          </p:cTn>
                        </p:par>
                        <p:par>
                          <p:cTn id="104" fill="hold" nodeType="afterGroup">
                            <p:stCondLst>
                              <p:cond delay="0"/>
                            </p:stCondLst>
                            <p:childTnLst>
                              <p:par>
                                <p:cTn id="105" presetID="2" presetClass="entr" presetSubtype="4" fill="hold" nodeType="clickEffect">
                                  <p:childTnLst>
                                    <p:set>
                                      <p:cBhvr>
                                        <p:cTn id="106" dur="1" fill="hold">
                                          <p:stCondLst>
                                            <p:cond delay="0"/>
                                          </p:stCondLst>
                                        </p:cTn>
                                        <p:tgtEl>
                                          <p:spTgt spid="30"/>
                                        </p:tgtEl>
                                        <p:attrNameLst>
                                          <p:attrName>style.visibility</p:attrName>
                                        </p:attrNameLst>
                                      </p:cBhvr>
                                      <p:to>
                                        <p:strVal val="visible"/>
                                      </p:to>
                                    </p:set>
                                    <p:anim calcmode="lin" valueType="num">
                                      <p:cBhvr additive="base">
                                        <p:cTn id="107" dur="500" fill="hold"/>
                                        <p:tgtEl>
                                          <p:spTgt spid="30"/>
                                        </p:tgtEl>
                                        <p:attrNameLst>
                                          <p:attrName>ppt_x</p:attrName>
                                        </p:attrNameLst>
                                      </p:cBhvr>
                                      <p:tavLst>
                                        <p:tav tm="0">
                                          <p:val>
                                            <p:strVal val="#ppt_x"/>
                                          </p:val>
                                        </p:tav>
                                        <p:tav tm="100000">
                                          <p:val>
                                            <p:strVal val="#ppt_x"/>
                                          </p:val>
                                        </p:tav>
                                      </p:tavLst>
                                    </p:anim>
                                    <p:anim calcmode="lin" valueType="num">
                                      <p:cBhvr additive="base">
                                        <p:cTn id="108" dur="500" fill="hold"/>
                                        <p:tgtEl>
                                          <p:spTgt spid="30"/>
                                        </p:tgtEl>
                                        <p:attrNameLst>
                                          <p:attrName>ppt_y</p:attrName>
                                        </p:attrNameLst>
                                      </p:cBhvr>
                                      <p:tavLst>
                                        <p:tav tm="0">
                                          <p:val>
                                            <p:strVal val="1+#ppt_h/2"/>
                                          </p:val>
                                        </p:tav>
                                        <p:tav tm="100000">
                                          <p:val>
                                            <p:strVal val="#ppt_y"/>
                                          </p:val>
                                        </p:tav>
                                      </p:tavLst>
                                    </p:anim>
                                  </p:childTnLst>
                                </p:cTn>
                              </p:par>
                              <p:par>
                                <p:cTn id="109" presetID="2" presetClass="entr" presetSubtype="4" fill="hold" grpId="8" nodeType="withEffect">
                                  <p:childTnLst>
                                    <p:set>
                                      <p:cBhvr>
                                        <p:cTn id="110" dur="1" fill="hold">
                                          <p:stCondLst>
                                            <p:cond delay="0"/>
                                          </p:stCondLst>
                                        </p:cTn>
                                        <p:tgtEl>
                                          <p:spTgt spid="31"/>
                                        </p:tgtEl>
                                        <p:attrNameLst>
                                          <p:attrName>style.visibility</p:attrName>
                                        </p:attrNameLst>
                                      </p:cBhvr>
                                      <p:to>
                                        <p:strVal val="visible"/>
                                      </p:to>
                                    </p:set>
                                    <p:anim calcmode="lin" valueType="num">
                                      <p:cBhvr additive="base">
                                        <p:cTn id="111" dur="500" fill="hold"/>
                                        <p:tgtEl>
                                          <p:spTgt spid="31"/>
                                        </p:tgtEl>
                                        <p:attrNameLst>
                                          <p:attrName>ppt_x</p:attrName>
                                        </p:attrNameLst>
                                      </p:cBhvr>
                                      <p:tavLst>
                                        <p:tav tm="0">
                                          <p:val>
                                            <p:strVal val="#ppt_x"/>
                                          </p:val>
                                        </p:tav>
                                        <p:tav tm="100000">
                                          <p:val>
                                            <p:strVal val="#ppt_x"/>
                                          </p:val>
                                        </p:tav>
                                      </p:tavLst>
                                    </p:anim>
                                    <p:anim calcmode="lin" valueType="num">
                                      <p:cBhvr additive="base">
                                        <p:cTn id="11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14" grpId="1"/>
      <p:bldP spid="15" grpId="2"/>
      <p:bldP spid="17" grpId="3"/>
      <p:bldP spid="25" grpId="4"/>
      <p:bldP spid="26" grpId="5"/>
      <p:bldP spid="27" grpId="6"/>
      <p:bldP spid="28" grpId="7"/>
      <p:bldP spid="31" grpId="8"/>
    </p:bldLs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cxnSp>
        <p:nvCxnSpPr>
          <p:cNvPr id="78" name="Straight Connector 67">
            <a:extLst>
              <a:ext uri="{FF2B5EF4-FFF2-40B4-BE49-F238E27FC236}">
                <a16:creationId xmlns:a16="http://schemas.microsoft.com/office/drawing/2014/main" id="{9AAB9944-D782-6A83-02A4-56C6C7958040}"/>
              </a:ext>
            </a:extLst>
          </p:cNvPr>
          <p:cNvCxnSpPr/>
          <p:nvPr/>
        </p:nvCxnSpPr>
        <p:spPr>
          <a:xfrm>
            <a:off x="666390" y="1724205"/>
            <a:ext cx="7956947" cy="0"/>
          </a:xfrm>
          <a:prstGeom prst="line">
            <a:avLst/>
          </a:prstGeom>
          <a:ln w="28575">
            <a:solidFill>
              <a:srgbClr val="001C50"/>
            </a:solidFil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272739" y="1068151"/>
            <a:ext cx="8719689" cy="348746"/>
            <a:chOff x="363652" y="281200"/>
            <a:chExt cx="11626252" cy="464995"/>
          </a:xfrm>
        </p:grpSpPr>
        <p:pic>
          <p:nvPicPr>
            <p:cNvPr id="63" name="Picture 62">
              <a:extLst>
                <a:ext uri="{FF2B5EF4-FFF2-40B4-BE49-F238E27FC236}">
                  <a16:creationId xmlns:a16="http://schemas.microsoft.com/office/drawing/2014/main" id="{EA5F7FE9-BD14-4760-79B7-59B195D93966}"/>
                </a:ext>
              </a:extLst>
            </p:cNvPr>
            <p:cNvPicPr>
              <a:picLocks noChangeAspect="1"/>
            </p:cNvPicPr>
            <p:nvPr/>
          </p:nvPicPr>
          <p:blipFill>
            <a:blip r:embed="rId2"/>
            <a:stretch>
              <a:fillRect/>
            </a:stretch>
          </p:blipFill>
          <p:spPr>
            <a:xfrm>
              <a:off x="363652" y="281200"/>
              <a:ext cx="464995" cy="464995"/>
            </a:xfrm>
            <a:prstGeom prst="rect">
              <a:avLst/>
            </a:prstGeom>
          </p:spPr>
        </p:pic>
        <p:pic>
          <p:nvPicPr>
            <p:cNvPr id="64" name="Picture 63"/>
            <p:cNvPicPr>
              <a:picLocks noChangeAspect="1"/>
            </p:cNvPicPr>
            <p:nvPr/>
          </p:nvPicPr>
          <p:blipFill>
            <a:blip r:embed="rId3">
              <a:extLst>
                <a:ext uri="{28A0092B-C50C-407E-A947-70E740481C1C}">
                  <a14:useLocalDpi xmlns:a14="http://schemas.microsoft.com/office/drawing/2010/main" val="0"/>
                </a:ext>
              </a:extLst>
            </a:blip>
            <a:srcRect l="5921" t="6541" r="5921" b="11644"/>
            <a:stretch>
              <a:fillRect/>
            </a:stretch>
          </p:blipFill>
          <p:spPr>
            <a:xfrm>
              <a:off x="11164290" y="281200"/>
              <a:ext cx="825614" cy="450056"/>
            </a:xfrm>
            <a:prstGeom prst="rect">
              <a:avLst/>
            </a:prstGeom>
          </p:spPr>
        </p:pic>
        <p:pic>
          <p:nvPicPr>
            <p:cNvPr id="67" name="Picture 2" descr="rdia logo"/>
            <p:cNvPicPr>
              <a:picLocks noChangeAspect="1" noChangeArrowheads="1"/>
            </p:cNvPicPr>
            <p:nvPr/>
          </p:nvPicPr>
          <p:blipFill>
            <a:blip r:embed="rId4">
              <a:extLst>
                <a:ext uri="{28A0092B-C50C-407E-A947-70E740481C1C}">
                  <a14:useLocalDpi xmlns:a14="http://schemas.microsoft.com/office/drawing/2010/main" val="0"/>
                </a:ext>
              </a:extLst>
            </a:blip>
            <a:srcRect l="62936" b="6744"/>
            <a:stretch>
              <a:fillRect/>
            </a:stretch>
          </p:blipFill>
          <p:spPr bwMode="auto">
            <a:xfrm>
              <a:off x="888520" y="281200"/>
              <a:ext cx="493870" cy="411878"/>
            </a:xfrm>
            <a:prstGeom prst="rect">
              <a:avLst/>
            </a:prstGeom>
            <a:noFill/>
            <a:extLst>
              <a:ext uri="{909E8E84-426E-40DD-AFC4-6F175D3DCCD1}">
                <a14:hiddenFill xmlns:a14="http://schemas.microsoft.com/office/drawing/2010/main">
                  <a:solidFill>
                    <a:srgbClr val="FFFFFF"/>
                  </a:solidFill>
                </a14:hiddenFill>
              </a:ext>
            </a:extLst>
          </p:spPr>
        </p:pic>
      </p:grpSp>
      <p:pic>
        <p:nvPicPr>
          <p:cNvPr id="3" name="Picture 2" descr="A flyer with a boat in the water&#10;&#10;Description automatically generated">
            <a:extLst>
              <a:ext uri="{FF2B5EF4-FFF2-40B4-BE49-F238E27FC236}">
                <a16:creationId xmlns:a16="http://schemas.microsoft.com/office/drawing/2014/main" id="{726088FB-9C59-0425-7C40-E2A4A16312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Rounded Corners 5">
            <a:extLst>
              <a:ext uri="{FF2B5EF4-FFF2-40B4-BE49-F238E27FC236}">
                <a16:creationId xmlns:a16="http://schemas.microsoft.com/office/drawing/2014/main" id="{6DD1A23B-806B-2B3A-1384-10D2971EA61D}"/>
              </a:ext>
            </a:extLst>
          </p:cNvPr>
          <p:cNvSpPr/>
          <p:nvPr/>
        </p:nvSpPr>
        <p:spPr>
          <a:xfrm>
            <a:off x="2430616" y="2924948"/>
            <a:ext cx="4877687" cy="1106858"/>
          </a:xfrm>
          <a:prstGeom prst="round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n w="0"/>
                <a:solidFill>
                  <a:schemeClr val="tx1"/>
                </a:solidFill>
                <a:effectLst>
                  <a:outerShdw blurRad="38100" dist="19050" dir="2700000" algn="tl" rotWithShape="0">
                    <a:schemeClr val="dk1">
                      <a:alpha val="40000"/>
                    </a:schemeClr>
                  </a:outerShdw>
                </a:effectLst>
              </a:rPr>
              <a:t>Religion, Culture and Global Bioethics</a:t>
            </a:r>
          </a:p>
        </p:txBody>
      </p:sp>
      <p:sp>
        <p:nvSpPr>
          <p:cNvPr id="7" name="Rectangle: Rounded Corners 6">
            <a:extLst>
              <a:ext uri="{FF2B5EF4-FFF2-40B4-BE49-F238E27FC236}">
                <a16:creationId xmlns:a16="http://schemas.microsoft.com/office/drawing/2014/main" id="{039F9F34-5701-381F-6152-95EEE16B7666}"/>
              </a:ext>
            </a:extLst>
          </p:cNvPr>
          <p:cNvSpPr/>
          <p:nvPr/>
        </p:nvSpPr>
        <p:spPr>
          <a:xfrm>
            <a:off x="6084168" y="5986270"/>
            <a:ext cx="3122966" cy="87173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550">
                <a:ln w="0"/>
                <a:solidFill>
                  <a:schemeClr val="tx1"/>
                </a:solidFill>
                <a:effectLst>
                  <a:outerShdw blurRad="38100" dist="19050" dir="2700000" algn="tl" rotWithShape="0">
                    <a:schemeClr val="dk1">
                      <a:alpha val="40000"/>
                    </a:schemeClr>
                  </a:outerShdw>
                </a:effectLst>
              </a:rPr>
              <a:t>wcb@cilecenter.org</a:t>
            </a:r>
          </a:p>
        </p:txBody>
      </p:sp>
    </p:spTree>
    <p:extLst>
      <p:ext uri="{BB962C8B-B14F-4D97-AF65-F5344CB8AC3E}">
        <p14:creationId xmlns:p14="http://schemas.microsoft.com/office/powerpoint/2010/main" val="292546327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cxnSp>
        <p:nvCxnSpPr>
          <p:cNvPr id="78" name="Straight Connector 67">
            <a:extLst>
              <a:ext uri="{FF2B5EF4-FFF2-40B4-BE49-F238E27FC236}">
                <a16:creationId xmlns:a16="http://schemas.microsoft.com/office/drawing/2014/main" id="{9AAB9944-D782-6A83-02A4-56C6C7958040}"/>
              </a:ext>
            </a:extLst>
          </p:cNvPr>
          <p:cNvCxnSpPr/>
          <p:nvPr/>
        </p:nvCxnSpPr>
        <p:spPr>
          <a:xfrm>
            <a:off x="666390" y="1724205"/>
            <a:ext cx="7956947" cy="0"/>
          </a:xfrm>
          <a:prstGeom prst="line">
            <a:avLst/>
          </a:prstGeom>
          <a:ln w="28575">
            <a:solidFill>
              <a:srgbClr val="001C50"/>
            </a:solidFil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272739" y="1068151"/>
            <a:ext cx="8719689" cy="348746"/>
            <a:chOff x="363652" y="281200"/>
            <a:chExt cx="11626252" cy="464995"/>
          </a:xfrm>
        </p:grpSpPr>
        <p:pic>
          <p:nvPicPr>
            <p:cNvPr id="63" name="Picture 62">
              <a:extLst>
                <a:ext uri="{FF2B5EF4-FFF2-40B4-BE49-F238E27FC236}">
                  <a16:creationId xmlns:a16="http://schemas.microsoft.com/office/drawing/2014/main" id="{EA5F7FE9-BD14-4760-79B7-59B195D93966}"/>
                </a:ext>
              </a:extLst>
            </p:cNvPr>
            <p:cNvPicPr>
              <a:picLocks noChangeAspect="1"/>
            </p:cNvPicPr>
            <p:nvPr/>
          </p:nvPicPr>
          <p:blipFill>
            <a:blip r:embed="rId2"/>
            <a:stretch>
              <a:fillRect/>
            </a:stretch>
          </p:blipFill>
          <p:spPr>
            <a:xfrm>
              <a:off x="363652" y="281200"/>
              <a:ext cx="464995" cy="464995"/>
            </a:xfrm>
            <a:prstGeom prst="rect">
              <a:avLst/>
            </a:prstGeom>
          </p:spPr>
        </p:pic>
        <p:pic>
          <p:nvPicPr>
            <p:cNvPr id="64" name="Picture 63"/>
            <p:cNvPicPr>
              <a:picLocks noChangeAspect="1"/>
            </p:cNvPicPr>
            <p:nvPr/>
          </p:nvPicPr>
          <p:blipFill>
            <a:blip r:embed="rId3">
              <a:extLst>
                <a:ext uri="{28A0092B-C50C-407E-A947-70E740481C1C}">
                  <a14:useLocalDpi xmlns:a14="http://schemas.microsoft.com/office/drawing/2010/main" val="0"/>
                </a:ext>
              </a:extLst>
            </a:blip>
            <a:srcRect l="5921" t="6541" r="5921" b="11644"/>
            <a:stretch>
              <a:fillRect/>
            </a:stretch>
          </p:blipFill>
          <p:spPr>
            <a:xfrm>
              <a:off x="11164290" y="281200"/>
              <a:ext cx="825614" cy="450056"/>
            </a:xfrm>
            <a:prstGeom prst="rect">
              <a:avLst/>
            </a:prstGeom>
          </p:spPr>
        </p:pic>
        <p:pic>
          <p:nvPicPr>
            <p:cNvPr id="67" name="Picture 2" descr="rdia logo"/>
            <p:cNvPicPr>
              <a:picLocks noChangeAspect="1" noChangeArrowheads="1"/>
            </p:cNvPicPr>
            <p:nvPr/>
          </p:nvPicPr>
          <p:blipFill>
            <a:blip r:embed="rId4">
              <a:extLst>
                <a:ext uri="{28A0092B-C50C-407E-A947-70E740481C1C}">
                  <a14:useLocalDpi xmlns:a14="http://schemas.microsoft.com/office/drawing/2010/main" val="0"/>
                </a:ext>
              </a:extLst>
            </a:blip>
            <a:srcRect l="62936" b="6744"/>
            <a:stretch>
              <a:fillRect/>
            </a:stretch>
          </p:blipFill>
          <p:spPr bwMode="auto">
            <a:xfrm>
              <a:off x="888520" y="281200"/>
              <a:ext cx="493870" cy="411878"/>
            </a:xfrm>
            <a:prstGeom prst="rect">
              <a:avLst/>
            </a:prstGeom>
            <a:noFill/>
            <a:extLst>
              <a:ext uri="{909E8E84-426E-40DD-AFC4-6F175D3DCCD1}">
                <a14:hiddenFill xmlns:a14="http://schemas.microsoft.com/office/drawing/2010/main">
                  <a:solidFill>
                    <a:srgbClr val="FFFFFF"/>
                  </a:solidFill>
                </a14:hiddenFill>
              </a:ext>
            </a:extLst>
          </p:spPr>
        </p:pic>
      </p:grpSp>
      <p:pic>
        <p:nvPicPr>
          <p:cNvPr id="3" name="Picture 2">
            <a:extLst>
              <a:ext uri="{FF2B5EF4-FFF2-40B4-BE49-F238E27FC236}">
                <a16:creationId xmlns:a16="http://schemas.microsoft.com/office/drawing/2014/main" id="{C03CF533-D43C-D472-65B2-DF5BAC2EA7ED}"/>
              </a:ext>
            </a:extLst>
          </p:cNvPr>
          <p:cNvPicPr>
            <a:picLocks noChangeAspect="1"/>
          </p:cNvPicPr>
          <p:nvPr/>
        </p:nvPicPr>
        <p:blipFill>
          <a:blip r:embed="rId5"/>
          <a:stretch>
            <a:fillRect/>
          </a:stretch>
        </p:blipFill>
        <p:spPr>
          <a:xfrm>
            <a:off x="0" y="0"/>
            <a:ext cx="9213182" cy="6858000"/>
          </a:xfrm>
          <a:prstGeom prst="rect">
            <a:avLst/>
          </a:prstGeom>
        </p:spPr>
      </p:pic>
      <p:sp>
        <p:nvSpPr>
          <p:cNvPr id="5" name="Rectangle: Rounded Corners 4">
            <a:extLst>
              <a:ext uri="{FF2B5EF4-FFF2-40B4-BE49-F238E27FC236}">
                <a16:creationId xmlns:a16="http://schemas.microsoft.com/office/drawing/2014/main" id="{AE87414A-E4CE-8D35-88DB-E994294CF84F}"/>
              </a:ext>
            </a:extLst>
          </p:cNvPr>
          <p:cNvSpPr/>
          <p:nvPr/>
        </p:nvSpPr>
        <p:spPr>
          <a:xfrm>
            <a:off x="447112" y="1418200"/>
            <a:ext cx="7221232" cy="685800"/>
          </a:xfrm>
          <a:prstGeom prst="round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n w="0"/>
                <a:solidFill>
                  <a:schemeClr val="tx1"/>
                </a:solidFill>
                <a:effectLst>
                  <a:outerShdw blurRad="38100" dist="19050" dir="2700000" algn="tl" rotWithShape="0">
                    <a:schemeClr val="dk1">
                      <a:alpha val="40000"/>
                    </a:schemeClr>
                  </a:outerShdw>
                </a:effectLst>
              </a:rPr>
              <a:t>https://www.cilecenter.org/ar/node/2943/wcb-call-submissions</a:t>
            </a:r>
          </a:p>
        </p:txBody>
      </p:sp>
      <p:sp>
        <p:nvSpPr>
          <p:cNvPr id="6" name="Rectangle: Rounded Corners 5">
            <a:extLst>
              <a:ext uri="{FF2B5EF4-FFF2-40B4-BE49-F238E27FC236}">
                <a16:creationId xmlns:a16="http://schemas.microsoft.com/office/drawing/2014/main" id="{F19BC8B2-CB8F-842A-0079-F1C1A85F8FBA}"/>
              </a:ext>
            </a:extLst>
          </p:cNvPr>
          <p:cNvSpPr/>
          <p:nvPr/>
        </p:nvSpPr>
        <p:spPr>
          <a:xfrm>
            <a:off x="0" y="5986270"/>
            <a:ext cx="3218986" cy="87173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550">
                <a:ln w="0"/>
                <a:solidFill>
                  <a:schemeClr val="tx1"/>
                </a:solidFill>
                <a:effectLst>
                  <a:outerShdw blurRad="38100" dist="19050" dir="2700000" algn="tl" rotWithShape="0">
                    <a:schemeClr val="dk1">
                      <a:alpha val="40000"/>
                    </a:schemeClr>
                  </a:outerShdw>
                </a:effectLst>
              </a:rPr>
              <a:t>wcb@cilecenter.org</a:t>
            </a:r>
          </a:p>
        </p:txBody>
      </p:sp>
    </p:spTree>
    <p:extLst>
      <p:ext uri="{BB962C8B-B14F-4D97-AF65-F5344CB8AC3E}">
        <p14:creationId xmlns:p14="http://schemas.microsoft.com/office/powerpoint/2010/main" val="26603379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grpId="1" nodeType="clickEffec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1"/>
    </p:bldLs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cxnSp>
        <p:nvCxnSpPr>
          <p:cNvPr id="78" name="Straight Connector 67">
            <a:extLst>
              <a:ext uri="{FF2B5EF4-FFF2-40B4-BE49-F238E27FC236}">
                <a16:creationId xmlns:a16="http://schemas.microsoft.com/office/drawing/2014/main" id="{9AAB9944-D782-6A83-02A4-56C6C7958040}"/>
              </a:ext>
            </a:extLst>
          </p:cNvPr>
          <p:cNvCxnSpPr/>
          <p:nvPr/>
        </p:nvCxnSpPr>
        <p:spPr>
          <a:xfrm>
            <a:off x="666390" y="1724205"/>
            <a:ext cx="7956947" cy="0"/>
          </a:xfrm>
          <a:prstGeom prst="line">
            <a:avLst/>
          </a:prstGeom>
          <a:ln w="28575">
            <a:solidFill>
              <a:srgbClr val="001C50"/>
            </a:solidFil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272739" y="1068151"/>
            <a:ext cx="8719689" cy="348746"/>
            <a:chOff x="363652" y="281200"/>
            <a:chExt cx="11626252" cy="464995"/>
          </a:xfrm>
        </p:grpSpPr>
        <p:pic>
          <p:nvPicPr>
            <p:cNvPr id="63" name="Picture 62">
              <a:extLst>
                <a:ext uri="{FF2B5EF4-FFF2-40B4-BE49-F238E27FC236}">
                  <a16:creationId xmlns:a16="http://schemas.microsoft.com/office/drawing/2014/main" id="{EA5F7FE9-BD14-4760-79B7-59B195D93966}"/>
                </a:ext>
              </a:extLst>
            </p:cNvPr>
            <p:cNvPicPr>
              <a:picLocks noChangeAspect="1"/>
            </p:cNvPicPr>
            <p:nvPr/>
          </p:nvPicPr>
          <p:blipFill>
            <a:blip r:embed="rId2"/>
            <a:stretch>
              <a:fillRect/>
            </a:stretch>
          </p:blipFill>
          <p:spPr>
            <a:xfrm>
              <a:off x="363652" y="281200"/>
              <a:ext cx="464995" cy="464995"/>
            </a:xfrm>
            <a:prstGeom prst="rect">
              <a:avLst/>
            </a:prstGeom>
          </p:spPr>
        </p:pic>
        <p:pic>
          <p:nvPicPr>
            <p:cNvPr id="64" name="Picture 63"/>
            <p:cNvPicPr>
              <a:picLocks noChangeAspect="1"/>
            </p:cNvPicPr>
            <p:nvPr/>
          </p:nvPicPr>
          <p:blipFill>
            <a:blip r:embed="rId3">
              <a:extLst>
                <a:ext uri="{28A0092B-C50C-407E-A947-70E740481C1C}">
                  <a14:useLocalDpi xmlns:a14="http://schemas.microsoft.com/office/drawing/2010/main" val="0"/>
                </a:ext>
              </a:extLst>
            </a:blip>
            <a:srcRect l="5921" t="6541" r="5921" b="11644"/>
            <a:stretch>
              <a:fillRect/>
            </a:stretch>
          </p:blipFill>
          <p:spPr>
            <a:xfrm>
              <a:off x="11164290" y="281200"/>
              <a:ext cx="825614" cy="450056"/>
            </a:xfrm>
            <a:prstGeom prst="rect">
              <a:avLst/>
            </a:prstGeom>
          </p:spPr>
        </p:pic>
        <p:pic>
          <p:nvPicPr>
            <p:cNvPr id="67" name="Picture 2" descr="rdia logo"/>
            <p:cNvPicPr>
              <a:picLocks noChangeAspect="1" noChangeArrowheads="1"/>
            </p:cNvPicPr>
            <p:nvPr/>
          </p:nvPicPr>
          <p:blipFill>
            <a:blip r:embed="rId4">
              <a:extLst>
                <a:ext uri="{28A0092B-C50C-407E-A947-70E740481C1C}">
                  <a14:useLocalDpi xmlns:a14="http://schemas.microsoft.com/office/drawing/2010/main" val="0"/>
                </a:ext>
              </a:extLst>
            </a:blip>
            <a:srcRect l="62936" b="6744"/>
            <a:stretch>
              <a:fillRect/>
            </a:stretch>
          </p:blipFill>
          <p:spPr bwMode="auto">
            <a:xfrm>
              <a:off x="888520" y="281200"/>
              <a:ext cx="493870" cy="411878"/>
            </a:xfrm>
            <a:prstGeom prst="rect">
              <a:avLst/>
            </a:prstGeom>
            <a:noFill/>
            <a:extLst>
              <a:ext uri="{909E8E84-426E-40DD-AFC4-6F175D3DCCD1}">
                <a14:hiddenFill xmlns:a14="http://schemas.microsoft.com/office/drawing/2010/main">
                  <a:solidFill>
                    <a:srgbClr val="FFFFFF"/>
                  </a:solidFill>
                </a14:hiddenFill>
              </a:ext>
            </a:extLst>
          </p:spPr>
        </p:pic>
      </p:grpSp>
      <p:pic>
        <p:nvPicPr>
          <p:cNvPr id="2" name="Picture 1">
            <a:extLst>
              <a:ext uri="{FF2B5EF4-FFF2-40B4-BE49-F238E27FC236}">
                <a16:creationId xmlns:a16="http://schemas.microsoft.com/office/drawing/2014/main" id="{A11F12A4-748B-5C71-6930-8B184317E296}"/>
              </a:ext>
            </a:extLst>
          </p:cNvPr>
          <p:cNvPicPr>
            <a:picLocks noChangeAspect="1"/>
          </p:cNvPicPr>
          <p:nvPr/>
        </p:nvPicPr>
        <p:blipFill>
          <a:blip r:embed="rId5"/>
          <a:stretch>
            <a:fillRect/>
          </a:stretch>
        </p:blipFill>
        <p:spPr>
          <a:xfrm>
            <a:off x="0" y="116633"/>
            <a:ext cx="9144000" cy="5884118"/>
          </a:xfrm>
          <a:prstGeom prst="rect">
            <a:avLst/>
          </a:prstGeom>
        </p:spPr>
      </p:pic>
      <p:sp>
        <p:nvSpPr>
          <p:cNvPr id="4" name="Rectangle: Rounded Corners 3">
            <a:extLst>
              <a:ext uri="{FF2B5EF4-FFF2-40B4-BE49-F238E27FC236}">
                <a16:creationId xmlns:a16="http://schemas.microsoft.com/office/drawing/2014/main" id="{FF0E5556-CB56-EDE2-A752-40A32C927226}"/>
              </a:ext>
            </a:extLst>
          </p:cNvPr>
          <p:cNvSpPr/>
          <p:nvPr/>
        </p:nvSpPr>
        <p:spPr>
          <a:xfrm>
            <a:off x="1331640" y="1556792"/>
            <a:ext cx="5886654" cy="685800"/>
          </a:xfrm>
          <a:prstGeom prst="round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n w="0"/>
                <a:solidFill>
                  <a:schemeClr val="tx1"/>
                </a:solidFill>
                <a:effectLst>
                  <a:outerShdw blurRad="38100" dist="19050" dir="2700000" algn="tl" rotWithShape="0">
                    <a:schemeClr val="dk1">
                      <a:alpha val="40000"/>
                    </a:schemeClr>
                  </a:outerShdw>
                </a:effectLst>
              </a:rPr>
              <a:t>https://www.cilecenter.org/wcb/wcb-call-submissions</a:t>
            </a:r>
          </a:p>
        </p:txBody>
      </p:sp>
      <p:sp>
        <p:nvSpPr>
          <p:cNvPr id="5" name="Rectangle: Rounded Corners 4">
            <a:extLst>
              <a:ext uri="{FF2B5EF4-FFF2-40B4-BE49-F238E27FC236}">
                <a16:creationId xmlns:a16="http://schemas.microsoft.com/office/drawing/2014/main" id="{5F9D9976-BF75-726F-75CD-55BB5C39E31E}"/>
              </a:ext>
            </a:extLst>
          </p:cNvPr>
          <p:cNvSpPr/>
          <p:nvPr/>
        </p:nvSpPr>
        <p:spPr>
          <a:xfrm>
            <a:off x="5940152" y="6000750"/>
            <a:ext cx="3203848" cy="87173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550">
                <a:ln w="0"/>
                <a:solidFill>
                  <a:schemeClr val="tx1"/>
                </a:solidFill>
                <a:effectLst>
                  <a:outerShdw blurRad="38100" dist="19050" dir="2700000" algn="tl" rotWithShape="0">
                    <a:schemeClr val="dk1">
                      <a:alpha val="40000"/>
                    </a:schemeClr>
                  </a:outerShdw>
                </a:effectLst>
              </a:rPr>
              <a:t>wcb@cilecenter.org</a:t>
            </a:r>
          </a:p>
        </p:txBody>
      </p:sp>
    </p:spTree>
    <p:extLst>
      <p:ext uri="{BB962C8B-B14F-4D97-AF65-F5344CB8AC3E}">
        <p14:creationId xmlns:p14="http://schemas.microsoft.com/office/powerpoint/2010/main" val="35652876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grpId="1" nodeType="clickEffec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Ls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7170" name="Title 1">
            <a:extLst>
              <a:ext uri="{FF2B5EF4-FFF2-40B4-BE49-F238E27FC236}">
                <a16:creationId xmlns:a16="http://schemas.microsoft.com/office/drawing/2014/main" id="{51CF119D-3785-4C26-DB22-B3FBFE565C49}"/>
              </a:ext>
            </a:extLst>
          </p:cNvPr>
          <p:cNvSpPr>
            <a:spLocks noGrp="1" noChangeArrowheads="1"/>
          </p:cNvSpPr>
          <p:nvPr>
            <p:ph type="title"/>
          </p:nvPr>
        </p:nvSpPr>
        <p:spPr>
          <a:xfrm>
            <a:off x="195263" y="228600"/>
            <a:ext cx="8015287" cy="914400"/>
          </a:xfrm>
        </p:spPr>
        <p:txBody>
          <a:bodyPr wrap="square" anchor="ctr">
            <a:normAutofit/>
          </a:bodyPr>
          <a:lstStyle/>
          <a:p>
            <a:pPr algn="ctr" rtl="0"/>
            <a:r>
              <a:rPr lang="ar-SA" altLang="en-US" b="1">
                <a:latin typeface="Calibri" panose="020f0502020204030204" pitchFamily="34" charset="0"/>
                <a:ea typeface="Calibri" panose="020f0502020204030204" pitchFamily="34" charset="0"/>
                <a:cs typeface="Calibri" panose="020f0502020204030204" pitchFamily="34" charset="0"/>
              </a:rPr>
              <a:t>النقاط الرئيسة</a:t>
            </a:r>
            <a:endParaRPr lang="en-GB" altLang="en-US" b="1">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7173" name="Content Placeholder 2">
            <a:extLst>
              <a:ext uri="{FF2B5EF4-FFF2-40B4-BE49-F238E27FC236}">
                <a16:creationId xmlns:a16="http://schemas.microsoft.com/office/drawing/2014/main" id="{B8613311-A56F-83D6-8D74-52AFA2E0276B}"/>
              </a:ext>
            </a:extLst>
          </p:cNvPr>
          <p:cNvGraphicFramePr>
            <a:graphicFrameLocks noGrp="1"/>
          </p:cNvGraphicFramePr>
          <p:nvPr>
            <p:ph sz="half" idx="2"/>
            <p:extLst>
              <p:ext uri="{D42A27DB-BD31-4B8C-83A1-F6EECF244321}">
                <p14:modId xmlns:p14="http://schemas.microsoft.com/office/powerpoint/2010/main" val="4145950181"/>
              </p:ext>
            </p:extLst>
          </p:nvPr>
        </p:nvGraphicFramePr>
        <p:xfrm>
          <a:off x="395536" y="1340768"/>
          <a:ext cx="8352928" cy="4896544"/>
        </p:xfrm>
        <a:graphic>
          <a:graphicData uri="http://schemas.openxmlformats.org/drawingml/2006/diagram">
            <dgm:relIds xmlns:dgm="http://schemas.openxmlformats.org/drawingml/2006/diagram" r:dm="rId4" r:lo="rId5" r:qs="rId6" r:cs="rId7"/>
          </a:graphicData>
        </a:graphic>
      </p:graphicFrame>
    </p:spTree>
  </p:cSld>
  <p:clrMapOvr>
    <a:masterClrMapping/>
  </p:clrMapOvr>
  <p:transition spd="slow">
    <p:push dir="u"/>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0242" name="Title 1">
            <a:extLst>
              <a:ext uri="{FF2B5EF4-FFF2-40B4-BE49-F238E27FC236}">
                <a16:creationId xmlns:a16="http://schemas.microsoft.com/office/drawing/2014/main" id="{05966118-7B6D-BF21-4852-AAF9F3CE52D1}"/>
              </a:ext>
            </a:extLst>
          </p:cNvPr>
          <p:cNvSpPr>
            <a:spLocks noGrp="1" noChangeArrowheads="1"/>
          </p:cNvSpPr>
          <p:nvPr>
            <p:ph type="title"/>
          </p:nvPr>
        </p:nvSpPr>
        <p:spPr/>
        <p:txBody>
          <a:bodyPr/>
          <a:lstStyle/>
          <a:p>
            <a:pPr algn="ctr" rtl="0"/>
            <a:r>
              <a:rPr lang="ar-SA" altLang="en-US" sz="3500" b="1">
                <a:latin typeface="Calibri" panose="020f0502020204030204" pitchFamily="34" charset="0"/>
                <a:ea typeface="Calibri" panose="020f0502020204030204" pitchFamily="34" charset="0"/>
                <a:cs typeface="Calibri" panose="020f0502020204030204" pitchFamily="34" charset="0"/>
              </a:rPr>
              <a:t>المفاهيم</a:t>
            </a:r>
            <a:endParaRPr lang="en-GB" altLang="en-US" sz="3500" b="1">
              <a:latin typeface="Calibri" panose="020f0502020204030204" pitchFamily="34" charset="0"/>
              <a:ea typeface="Calibri" panose="020f0502020204030204" pitchFamily="34" charset="0"/>
              <a:cs typeface="Calibri" panose="020f0502020204030204" pitchFamily="34" charset="0"/>
            </a:endParaRPr>
          </a:p>
        </p:txBody>
      </p:sp>
      <p:sp>
        <p:nvSpPr>
          <p:cNvPr id="10243" name="Content Placeholder 1">
            <a:extLst>
              <a:ext uri="{FF2B5EF4-FFF2-40B4-BE49-F238E27FC236}">
                <a16:creationId xmlns:a16="http://schemas.microsoft.com/office/drawing/2014/main" id="{6044E886-6317-C720-CC70-A82D038EE043}"/>
              </a:ext>
            </a:extLst>
          </p:cNvPr>
          <p:cNvSpPr>
            <a:spLocks noGrp="1" noChangeArrowheads="1"/>
          </p:cNvSpPr>
          <p:nvPr>
            <p:ph sz="half" idx="1"/>
          </p:nvPr>
        </p:nvSpPr>
        <p:spPr>
          <a:xfrm>
            <a:off x="395288" y="1341438"/>
            <a:ext cx="8280400" cy="5287962"/>
          </a:xfrm>
        </p:spPr>
        <p:txBody>
          <a:bodyPr/>
          <a:lstStyle/>
          <a:p>
            <a:pPr algn="just"/>
            <a:r>
              <a:rPr lang="ar-SA" altLang="en-US" sz="2400">
                <a:latin typeface="Calibri" panose="020f0502020204030204" pitchFamily="34" charset="0"/>
                <a:ea typeface="Calibri" panose="020f0502020204030204" pitchFamily="34" charset="0"/>
                <a:cs typeface="Calibri" panose="020f0502020204030204" pitchFamily="34" charset="0"/>
              </a:rPr>
              <a:t>حرمة الآدمي                 حرمة/معصومية الجسد</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تكريم الآدمي: {يَا أَيُّهَا الإِنسَانُ مَا غَرَّكَ بِرَبِّكَ الْكَرِيمِ * الَّذِي خَلَقَكَ </a:t>
            </a:r>
            <a:r>
              <a:rPr lang="ar-SA" altLang="en-US" sz="2400" b="1">
                <a:latin typeface="Calibri" panose="020f0502020204030204" pitchFamily="34" charset="0"/>
                <a:ea typeface="Calibri" panose="020f0502020204030204" pitchFamily="34" charset="0"/>
                <a:cs typeface="Calibri" panose="020f0502020204030204" pitchFamily="34" charset="0"/>
              </a:rPr>
              <a:t>فَسَوَّاكَ فَعَدَلَكَ </a:t>
            </a:r>
            <a:r>
              <a:rPr lang="ar-SA" altLang="en-US" sz="2400">
                <a:latin typeface="Calibri" panose="020f0502020204030204" pitchFamily="34" charset="0"/>
                <a:ea typeface="Calibri" panose="020f0502020204030204" pitchFamily="34" charset="0"/>
                <a:cs typeface="Calibri" panose="020f0502020204030204" pitchFamily="34" charset="0"/>
              </a:rPr>
              <a:t>* فِي </a:t>
            </a:r>
            <a:r>
              <a:rPr lang="ar-SA" altLang="en-US" sz="2400" b="1">
                <a:latin typeface="Calibri" panose="020f0502020204030204" pitchFamily="34" charset="0"/>
                <a:ea typeface="Calibri" panose="020f0502020204030204" pitchFamily="34" charset="0"/>
                <a:cs typeface="Calibri" panose="020f0502020204030204" pitchFamily="34" charset="0"/>
              </a:rPr>
              <a:t>أَيِّ صُورَةٍ مَا شَاءَ </a:t>
            </a:r>
            <a:r>
              <a:rPr lang="ar-SA" altLang="en-US" sz="2400">
                <a:latin typeface="Calibri" panose="020f0502020204030204" pitchFamily="34" charset="0"/>
                <a:ea typeface="Calibri" panose="020f0502020204030204" pitchFamily="34" charset="0"/>
                <a:cs typeface="Calibri" panose="020f0502020204030204" pitchFamily="34" charset="0"/>
              </a:rPr>
              <a:t>رَكَّبَكَ} [الانفطار:٦ - ٨]</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تحريم الاعتداء: {وَلا تَقْتُلُوا </a:t>
            </a:r>
            <a:r>
              <a:rPr lang="ar-SA" altLang="en-US" sz="2400" b="1">
                <a:latin typeface="Calibri" panose="020f0502020204030204" pitchFamily="34" charset="0"/>
                <a:ea typeface="Calibri" panose="020f0502020204030204" pitchFamily="34" charset="0"/>
                <a:cs typeface="Calibri" panose="020f0502020204030204" pitchFamily="34" charset="0"/>
              </a:rPr>
              <a:t>النَّفْسَ </a:t>
            </a:r>
            <a:r>
              <a:rPr lang="ar-SA" altLang="en-US" sz="2400">
                <a:latin typeface="Calibri" panose="020f0502020204030204" pitchFamily="34" charset="0"/>
                <a:ea typeface="Calibri" panose="020f0502020204030204" pitchFamily="34" charset="0"/>
                <a:cs typeface="Calibri" panose="020f0502020204030204" pitchFamily="34" charset="0"/>
              </a:rPr>
              <a:t>الَّتِي حَرَّمَ اللَّهُ إِلا بِالْحَقِّ ذَلِكُمْ وَصَّاكُمْ بِهِ لَعَلَّكُمْ تَعْقِلُونَ } [ الأنعام 151]</a:t>
            </a:r>
            <a:endParaRPr lang="en-US" altLang="en-US" sz="2400">
              <a:latin typeface="Calibri" panose="020f0502020204030204" pitchFamily="34" charset="0"/>
              <a:ea typeface="Calibri" panose="020f0502020204030204" pitchFamily="34" charset="0"/>
              <a:cs typeface="Calibri" panose="020f0502020204030204" pitchFamily="34" charset="0"/>
            </a:endParaRPr>
          </a:p>
          <a:p>
            <a:pPr algn="just"/>
            <a:r>
              <a:rPr lang="ar-SA" altLang="en-US" sz="2400">
                <a:latin typeface="Calibri" panose="020f0502020204030204" pitchFamily="34" charset="0"/>
                <a:ea typeface="Calibri" panose="020f0502020204030204" pitchFamily="34" charset="0"/>
                <a:cs typeface="Calibri" panose="020f0502020204030204" pitchFamily="34" charset="0"/>
              </a:rPr>
              <a:t>التكليف الشرعي والمسؤولية الطبية </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الإمام الغزالي (ت. 505 هـ) "في الحجامة والفصد </a:t>
            </a:r>
            <a:r>
              <a:rPr lang="ar-SA" altLang="en-US" sz="2400" b="1">
                <a:latin typeface="Calibri" panose="020f0502020204030204" pitchFamily="34" charset="0"/>
                <a:ea typeface="Calibri" panose="020f0502020204030204" pitchFamily="34" charset="0"/>
                <a:cs typeface="Calibri" panose="020f0502020204030204" pitchFamily="34" charset="0"/>
              </a:rPr>
              <a:t>تخريب بنية الحيوان</a:t>
            </a:r>
            <a:r>
              <a:rPr lang="ar-SA" altLang="en-US" sz="2400">
                <a:latin typeface="Calibri" panose="020f0502020204030204" pitchFamily="34" charset="0"/>
                <a:ea typeface="Calibri" panose="020f0502020204030204" pitchFamily="34" charset="0"/>
                <a:cs typeface="Calibri" panose="020f0502020204030204" pitchFamily="34" charset="0"/>
              </a:rPr>
              <a:t> وإخراجها لدمه وبه قوام حياته الأصل فيه التحريم وإنما يحل بضرورة."</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المؤاخذة في الدنيا: "من تطبب ولم يعلم منه طب فهو ضامن"</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مؤاخذة دون تأثيم: الخطأ</a:t>
            </a:r>
          </a:p>
          <a:p>
            <a:pPr algn="just"/>
            <a:r>
              <a:rPr lang="ar-SA" altLang="en-US" sz="2400">
                <a:latin typeface="Calibri" panose="020f0502020204030204" pitchFamily="34" charset="0"/>
                <a:ea typeface="Calibri" panose="020f0502020204030204" pitchFamily="34" charset="0"/>
                <a:cs typeface="Calibri" panose="020f0502020204030204" pitchFamily="34" charset="0"/>
              </a:rPr>
              <a:t>تأثيم دون مؤاخذة: الالتفاف حول القوانين واللوائح</a:t>
            </a:r>
          </a:p>
        </p:txBody>
      </p:sp>
      <p:sp>
        <p:nvSpPr>
          <p:cNvPr id="2" name="Arrow: Left 1">
            <a:extLst>
              <a:ext uri="{FF2B5EF4-FFF2-40B4-BE49-F238E27FC236}">
                <a16:creationId xmlns:a16="http://schemas.microsoft.com/office/drawing/2014/main" id="{A7D11BCA-2B9D-C4F8-DAB5-1C6F6E7028CD}"/>
              </a:ext>
            </a:extLst>
          </p:cNvPr>
          <p:cNvSpPr/>
          <p:nvPr/>
        </p:nvSpPr>
        <p:spPr>
          <a:xfrm>
            <a:off x="6012160" y="1362572"/>
            <a:ext cx="978408" cy="484632"/>
          </a:xfrm>
          <a:prstGeom prst="leftArrow">
            <a:avLst/>
          </a:prstGeom>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5731895"/>
      </p:ext>
    </p:extLst>
  </p:cSld>
  <p:clrMapOvr>
    <a:masterClrMapping/>
  </p:clrMapOvr>
  <p:transition spd="slow">
    <p:push dir="u"/>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2290" name="Title 1">
            <a:extLst>
              <a:ext uri="{FF2B5EF4-FFF2-40B4-BE49-F238E27FC236}">
                <a16:creationId xmlns:a16="http://schemas.microsoft.com/office/drawing/2014/main" id="{79EE37A8-14A1-8D47-741B-6622161C22C2}"/>
              </a:ext>
            </a:extLst>
          </p:cNvPr>
          <p:cNvSpPr>
            <a:spLocks noGrp="1" noChangeArrowheads="1"/>
          </p:cNvSpPr>
          <p:nvPr>
            <p:ph type="title"/>
          </p:nvPr>
        </p:nvSpPr>
        <p:spPr/>
        <p:txBody>
          <a:bodyPr/>
          <a:lstStyle/>
          <a:p>
            <a:pPr algn="ctr" eaLnBrk="1" hangingPunct="1">
              <a:defRPr/>
            </a:pPr>
            <a:r>
              <a:rPr lang="ar-SA" sz="3600" b="1">
                <a:latin typeface="Calibri" panose="020f0502020204030204" pitchFamily="34" charset="0"/>
                <a:ea typeface="Calibri" panose="020f0502020204030204" pitchFamily="34" charset="0"/>
                <a:cs typeface="Calibri" panose="020f0502020204030204" pitchFamily="34" charset="0"/>
              </a:rPr>
              <a:t>1. الخالق سبحانه وتعالى</a:t>
            </a:r>
            <a:endParaRPr lang="en-US" sz="3600">
              <a:latin typeface="Calibri" panose="020f0502020204030204" pitchFamily="34" charset="0"/>
              <a:ea typeface="Calibri" panose="020f0502020204030204" pitchFamily="34" charset="0"/>
              <a:cs typeface="Calibri" panose="020f0502020204030204" pitchFamily="34" charset="0"/>
            </a:endParaRPr>
          </a:p>
        </p:txBody>
      </p:sp>
      <p:sp>
        <p:nvSpPr>
          <p:cNvPr id="12291" name="Content Placeholder 1">
            <a:extLst>
              <a:ext uri="{FF2B5EF4-FFF2-40B4-BE49-F238E27FC236}">
                <a16:creationId xmlns:a16="http://schemas.microsoft.com/office/drawing/2014/main" id="{02D33200-7CB4-5EAF-1481-F26E1B96E532}"/>
              </a:ext>
            </a:extLst>
          </p:cNvPr>
          <p:cNvSpPr>
            <a:spLocks noGrp="1" noChangeArrowheads="1"/>
          </p:cNvSpPr>
          <p:nvPr>
            <p:ph sz="half" idx="1"/>
          </p:nvPr>
        </p:nvSpPr>
        <p:spPr>
          <a:xfrm>
            <a:off x="395288" y="1341438"/>
            <a:ext cx="8280400" cy="5516562"/>
          </a:xfrm>
        </p:spPr>
        <p:txBody>
          <a:bodyPr/>
          <a:lstStyle/>
          <a:p>
            <a:pPr algn="ctr"/>
            <a:r>
              <a:rPr lang="ar-SA" altLang="en-US" sz="2350">
                <a:latin typeface="Calibri" panose="020f0502020204030204" pitchFamily="34" charset="0"/>
                <a:ea typeface="Calibri" panose="020f0502020204030204" pitchFamily="34" charset="0"/>
                <a:cs typeface="Calibri" panose="020f0502020204030204" pitchFamily="34" charset="0"/>
              </a:rPr>
              <a:t>الطب في ميزان الشريعة</a:t>
            </a:r>
            <a:endParaRPr lang="en-US" altLang="en-US" sz="2350">
              <a:latin typeface="Calibri" panose="020f0502020204030204" pitchFamily="34" charset="0"/>
              <a:ea typeface="Calibri" panose="020f0502020204030204" pitchFamily="34" charset="0"/>
              <a:cs typeface="Calibri" panose="020f0502020204030204" pitchFamily="34" charset="0"/>
            </a:endParaRPr>
          </a:p>
          <a:p>
            <a:pPr algn="just"/>
            <a:r>
              <a:rPr lang="ar-SA" altLang="en-US" sz="2350" b="1">
                <a:latin typeface="Calibri" panose="020f0502020204030204" pitchFamily="34" charset="0"/>
                <a:ea typeface="Calibri" panose="020f0502020204030204" pitchFamily="34" charset="0"/>
                <a:cs typeface="Calibri" panose="020f0502020204030204" pitchFamily="34" charset="0"/>
              </a:rPr>
              <a:t>إذن الشارع</a:t>
            </a:r>
            <a:r>
              <a:rPr lang="ar-SA" altLang="en-US" sz="2350">
                <a:latin typeface="Calibri" panose="020f0502020204030204" pitchFamily="34" charset="0"/>
                <a:ea typeface="Calibri" panose="020f0502020204030204" pitchFamily="34" charset="0"/>
                <a:cs typeface="Calibri" panose="020f0502020204030204" pitchFamily="34" charset="0"/>
              </a:rPr>
              <a:t> بالتدخل الطبي في بدن الآدمي: مأذون فيه شرعا من قبل خالق البدن سبحانه، بشروط، وإن تضمن قطعا أو جرحا أو تسبب في ألم لا يباح في الأصل.</a:t>
            </a:r>
          </a:p>
          <a:p>
            <a:pPr algn="just"/>
            <a:r>
              <a:rPr lang="ar-SA" sz="2350">
                <a:solidFill>
                  <a:srgbClr val="000000"/>
                </a:solidFill>
                <a:effectLst/>
                <a:latin typeface="Calibri" panose="020f0502020204030204" pitchFamily="34" charset="0"/>
                <a:ea typeface="Calibri" panose="020f0502020204030204" pitchFamily="34" charset="0"/>
                <a:cs typeface="Calibri" panose="020f0502020204030204" pitchFamily="34" charset="0"/>
              </a:rPr>
              <a:t>«إنَّ اللَّهَ تَعَالَى لَمْ يَضَعْ دَاءً إلَّا وَضَعَ لَهُ شِفَاءً» </a:t>
            </a:r>
          </a:p>
          <a:p>
            <a:pPr algn="just"/>
            <a:r>
              <a:rPr lang="ar-SA" sz="2350">
                <a:solidFill>
                  <a:srgbClr val="000000"/>
                </a:solidFill>
                <a:effectLst/>
                <a:latin typeface="Calibri" panose="020f0502020204030204" pitchFamily="34" charset="0"/>
                <a:ea typeface="Calibri" panose="020f0502020204030204" pitchFamily="34" charset="0"/>
                <a:cs typeface="Calibri" panose="020f0502020204030204" pitchFamily="34" charset="0"/>
              </a:rPr>
              <a:t>الإمام الْمُنَاوِيُّ (ت. 1031 هـ): هَذِهِ الْكَلِمَةُ</a:t>
            </a:r>
            <a:r>
              <a:rPr lang="ar-SA" sz="235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ar-SA" sz="2350">
                <a:solidFill>
                  <a:srgbClr val="000000"/>
                </a:solidFill>
                <a:effectLst/>
                <a:latin typeface="Calibri" panose="020f0502020204030204" pitchFamily="34" charset="0"/>
                <a:ea typeface="Calibri" panose="020f0502020204030204" pitchFamily="34" charset="0"/>
                <a:cs typeface="Calibri" panose="020f0502020204030204" pitchFamily="34" charset="0"/>
              </a:rPr>
              <a:t>صَادِقَةُ الْعُمُومِ؛ لِأَنَّهَا خَبَرٌ مِنْ الصَّادِقِ البشير عن الْخَالِقِ الْقَدِيرِ، أَلَا يَعْلَمُ مَنْ خَلَقَ، فَالدَّاءُ وَالدَّوَاءُ خَلْقُهُ، وَالشِّفَاءُ، وَالْهَلَاكُ فِعْلُهُ </a:t>
            </a:r>
            <a:r>
              <a:rPr lang="ar-SA" sz="2350" b="1">
                <a:solidFill>
                  <a:srgbClr val="000000"/>
                </a:solidFill>
                <a:effectLst/>
                <a:latin typeface="Calibri" panose="020f0502020204030204" pitchFamily="34" charset="0"/>
                <a:ea typeface="Calibri" panose="020f0502020204030204" pitchFamily="34" charset="0"/>
                <a:cs typeface="Calibri" panose="020f0502020204030204" pitchFamily="34" charset="0"/>
              </a:rPr>
              <a:t>وَرَبْطُ الْأَسْبَابِ بِالْمُسَبِّبَاتِ </a:t>
            </a:r>
            <a:r>
              <a:rPr lang="ar-SA" sz="2350">
                <a:solidFill>
                  <a:srgbClr val="000000"/>
                </a:solidFill>
                <a:effectLst/>
                <a:latin typeface="Calibri" panose="020f0502020204030204" pitchFamily="34" charset="0"/>
                <a:ea typeface="Calibri" panose="020f0502020204030204" pitchFamily="34" charset="0"/>
                <a:cs typeface="Calibri" panose="020f0502020204030204" pitchFamily="34" charset="0"/>
              </a:rPr>
              <a:t>حِكْمَتُهُ وَحُكْمُهُ فَكُلُّ ذَلِكَ بِقَدَرٍ لَا مَعْدِلَ عَنْهُ. </a:t>
            </a:r>
          </a:p>
          <a:p>
            <a:pPr algn="just"/>
            <a:r>
              <a:rPr lang="ar-SA" altLang="en-US" sz="2350">
                <a:latin typeface="Calibri" panose="020f0502020204030204" pitchFamily="34" charset="0"/>
                <a:ea typeface="Calibri" panose="020f0502020204030204" pitchFamily="34" charset="0"/>
                <a:cs typeface="Calibri" panose="020f0502020204030204" pitchFamily="34" charset="0"/>
              </a:rPr>
              <a:t>الإمام الشافعي (ت. 204 هـ): العلم علمان، علم الأديان الفقه وعلم الأبدان الطب.</a:t>
            </a:r>
          </a:p>
          <a:p>
            <a:pPr algn="just"/>
            <a:r>
              <a:rPr lang="ar-SA" altLang="en-US" sz="2350">
                <a:latin typeface="Calibri" panose="020f0502020204030204" pitchFamily="34" charset="0"/>
                <a:ea typeface="Calibri" panose="020f0502020204030204" pitchFamily="34" charset="0"/>
                <a:cs typeface="Calibri" panose="020f0502020204030204" pitchFamily="34" charset="0"/>
              </a:rPr>
              <a:t>العز بن عبد السلام (660 هـ): " فَإِنَّ الطِّبَّ كَالشَّرْعِ وُضِعَ لِجَلْبِ مَصَالِحِ السَّلَامَةِ وَالْعَافِيَةِ، وَلِدَرْءِ مَفَاسِدِ الْمَعَاطِبِ وَالْأَسْقَامِ ... والذي وضَعَ الشَّرْعَ هُوَ الَّذِي وَضَعَ الطِّبَّ.“</a:t>
            </a:r>
            <a:endParaRPr lang="en-US" altLang="en-US" sz="235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spd="slow">
    <p:push dir="u"/>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4338" name="Title 1">
            <a:extLst>
              <a:ext uri="{FF2B5EF4-FFF2-40B4-BE49-F238E27FC236}">
                <a16:creationId xmlns:a16="http://schemas.microsoft.com/office/drawing/2014/main" id="{CC7A44B1-5048-B71A-8694-D11947C48CA6}"/>
              </a:ext>
            </a:extLst>
          </p:cNvPr>
          <p:cNvSpPr>
            <a:spLocks noGrp="1" noChangeArrowheads="1"/>
          </p:cNvSpPr>
          <p:nvPr>
            <p:ph type="title"/>
          </p:nvPr>
        </p:nvSpPr>
        <p:spPr/>
        <p:txBody>
          <a:bodyPr/>
          <a:lstStyle/>
          <a:p>
            <a:pPr algn="ctr"/>
            <a:r>
              <a:rPr lang="ar-SA" sz="3200" b="1">
                <a:latin typeface="Calibri" panose="020f0502020204030204" pitchFamily="34" charset="0"/>
                <a:ea typeface="Calibri" panose="020f0502020204030204" pitchFamily="34" charset="0"/>
                <a:cs typeface="Calibri" panose="020f0502020204030204" pitchFamily="34" charset="0"/>
              </a:rPr>
              <a:t>1.1 الرعاية الذكية</a:t>
            </a:r>
            <a:endParaRPr lang="en-GB" altLang="en-US" sz="3500" b="1">
              <a:latin typeface="Candara" panose="020e0502030303020204" pitchFamily="34" charset="0"/>
            </a:endParaRPr>
          </a:p>
        </p:txBody>
      </p:sp>
      <p:sp>
        <p:nvSpPr>
          <p:cNvPr id="14339" name="Content Placeholder 1">
            <a:extLst>
              <a:ext uri="{FF2B5EF4-FFF2-40B4-BE49-F238E27FC236}">
                <a16:creationId xmlns:a16="http://schemas.microsoft.com/office/drawing/2014/main" id="{15636741-4B34-E8E3-CEBB-9D5895F0C02A}"/>
              </a:ext>
            </a:extLst>
          </p:cNvPr>
          <p:cNvSpPr>
            <a:spLocks noGrp="1" noChangeArrowheads="1"/>
          </p:cNvSpPr>
          <p:nvPr>
            <p:ph sz="half" idx="1"/>
          </p:nvPr>
        </p:nvSpPr>
        <p:spPr>
          <a:xfrm>
            <a:off x="395288" y="1341438"/>
            <a:ext cx="8280400" cy="4895850"/>
          </a:xfrm>
        </p:spPr>
        <p:txBody>
          <a:bodyPr/>
          <a:lstStyle/>
          <a:p>
            <a:pPr algn="just"/>
            <a:r>
              <a:rPr lang="ar-SA" altLang="en-US" sz="2400">
                <a:latin typeface="Calibri" panose="020f0502020204030204" pitchFamily="34" charset="0"/>
                <a:cs typeface="Calibri" panose="020f0502020204030204" pitchFamily="34" charset="0"/>
              </a:rPr>
              <a:t>(1) هل تؤثر في أصل إذن الشارع؟ لا</a:t>
            </a:r>
          </a:p>
          <a:p>
            <a:pPr algn="just"/>
            <a:r>
              <a:rPr lang="ar-SA" altLang="en-US" sz="2400">
                <a:latin typeface="Calibri" panose="020f0502020204030204" pitchFamily="34" charset="0"/>
                <a:cs typeface="Calibri" panose="020f0502020204030204" pitchFamily="34" charset="0"/>
              </a:rPr>
              <a:t>لا تغير في أصل المهنة: بذل العناية (حفظ صحة وبرء سقم) ... تحسين الصحة</a:t>
            </a:r>
          </a:p>
          <a:p>
            <a:pPr algn="just"/>
            <a:r>
              <a:rPr lang="ar-SA" altLang="en-US" sz="2400">
                <a:latin typeface="Calibri" panose="020f0502020204030204" pitchFamily="34" charset="0"/>
                <a:cs typeface="Calibri" panose="020f0502020204030204" pitchFamily="34" charset="0"/>
              </a:rPr>
              <a:t> المنافع والمضار:</a:t>
            </a:r>
          </a:p>
          <a:p>
            <a:pPr lvl="1" algn="just"/>
            <a:r>
              <a:rPr lang="ar-SA" altLang="en-US">
                <a:latin typeface="Calibri" panose="020f0502020204030204" pitchFamily="34" charset="0"/>
                <a:cs typeface="Calibri" panose="020f0502020204030204" pitchFamily="34" charset="0"/>
              </a:rPr>
              <a:t>المتشائمون: فرضية الفردانية (</a:t>
            </a:r>
            <a:r>
              <a:rPr lang="en-US" altLang="en-US">
                <a:latin typeface="Calibri" panose="020f0502020204030204" pitchFamily="34" charset="0"/>
                <a:cs typeface="Calibri" panose="020f0502020204030204" pitchFamily="34" charset="0"/>
              </a:rPr>
              <a:t>singularity hypothesis</a:t>
            </a:r>
            <a:r>
              <a:rPr lang="ar-SA" altLang="en-US">
                <a:latin typeface="Calibri" panose="020f0502020204030204" pitchFamily="34" charset="0"/>
                <a:cs typeface="Calibri" panose="020f0502020204030204" pitchFamily="34" charset="0"/>
              </a:rPr>
              <a:t>)</a:t>
            </a:r>
            <a:endParaRPr lang="en-US" altLang="en-US">
              <a:latin typeface="Calibri" panose="020f0502020204030204" pitchFamily="34" charset="0"/>
              <a:cs typeface="Calibri" panose="020f0502020204030204" pitchFamily="34" charset="0"/>
            </a:endParaRPr>
          </a:p>
          <a:p>
            <a:pPr lvl="1" algn="just"/>
            <a:r>
              <a:rPr lang="ar-SA" altLang="en-US">
                <a:latin typeface="Calibri" panose="020f0502020204030204" pitchFamily="34" charset="0"/>
                <a:cs typeface="Calibri" panose="020f0502020204030204" pitchFamily="34" charset="0"/>
              </a:rPr>
              <a:t>المتفائلون: طب مثالي ... أكثر كفاءة وأقل كلفة</a:t>
            </a:r>
          </a:p>
          <a:p>
            <a:pPr lvl="1" algn="just"/>
            <a:r>
              <a:rPr lang="ar-SA" altLang="en-US">
                <a:latin typeface="Calibri" panose="020f0502020204030204" pitchFamily="34" charset="0"/>
                <a:cs typeface="Calibri" panose="020f0502020204030204" pitchFamily="34" charset="0"/>
              </a:rPr>
              <a:t>الواقعيون: تساهم في تحسين مهنة الطب وليس إضعافها أو الانحراف بها عن أهدافها النبيلة</a:t>
            </a:r>
          </a:p>
          <a:p>
            <a:pPr algn="just"/>
            <a:r>
              <a:rPr lang="ar-SA" altLang="en-US" sz="2400">
                <a:latin typeface="Calibri" panose="020f0502020204030204" pitchFamily="34" charset="0"/>
                <a:cs typeface="Calibri" panose="020f0502020204030204" pitchFamily="34" charset="0"/>
              </a:rPr>
              <a:t>أصل الإباحة باق </a:t>
            </a:r>
            <a:endParaRPr lang="en-US" altLang="en-US" sz="2400">
              <a:latin typeface="Calibri" panose="020f0502020204030204" pitchFamily="34" charset="0"/>
              <a:cs typeface="Calibri" panose="020f0502020204030204" pitchFamily="34" charset="0"/>
            </a:endParaRPr>
          </a:p>
          <a:p>
            <a:pPr algn="just"/>
            <a:r>
              <a:rPr lang="ar-SA" altLang="en-US" sz="2400">
                <a:latin typeface="Calibri" panose="020f0502020204030204" pitchFamily="34" charset="0"/>
                <a:cs typeface="Calibri" panose="020f0502020204030204" pitchFamily="34" charset="0"/>
              </a:rPr>
              <a:t>الممارسات المحرمة مثل القتل الرحيم واستنساخ البشر والتلقيح الصناعي خارج إطار الزواج ... الخ.</a:t>
            </a:r>
          </a:p>
        </p:txBody>
      </p:sp>
    </p:spTree>
  </p:cSld>
  <p:clrMapOvr>
    <a:masterClrMapping/>
  </p:clrMapOvr>
  <p:transition spd="slow">
    <p:push dir="u"/>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6386" name="Title 1">
            <a:extLst>
              <a:ext uri="{FF2B5EF4-FFF2-40B4-BE49-F238E27FC236}">
                <a16:creationId xmlns:a16="http://schemas.microsoft.com/office/drawing/2014/main" id="{D6B1C97B-2E4E-EF61-B4C9-921C2F7F1533}"/>
              </a:ext>
            </a:extLst>
          </p:cNvPr>
          <p:cNvSpPr>
            <a:spLocks noGrp="1" noChangeArrowheads="1"/>
          </p:cNvSpPr>
          <p:nvPr>
            <p:ph type="title"/>
          </p:nvPr>
        </p:nvSpPr>
        <p:spPr/>
        <p:txBody>
          <a:bodyPr/>
          <a:lstStyle/>
          <a:p>
            <a:pPr algn="ctr" rtl="0"/>
            <a:r>
              <a:rPr lang="ar-SA" sz="3600" b="1">
                <a:latin typeface="Calibri" panose="020f0502020204030204" pitchFamily="34" charset="0"/>
                <a:ea typeface="Calibri" panose="020f0502020204030204" pitchFamily="34" charset="0"/>
                <a:cs typeface="Calibri" panose="020f0502020204030204" pitchFamily="34" charset="0"/>
              </a:rPr>
              <a:t>1.1 الرعاية الذكية</a:t>
            </a:r>
            <a:endParaRPr lang="en-GB" altLang="en-US" sz="3500" b="1">
              <a:latin typeface="Candara" panose="020e0502030303020204" pitchFamily="34" charset="0"/>
            </a:endParaRPr>
          </a:p>
        </p:txBody>
      </p:sp>
      <p:sp>
        <p:nvSpPr>
          <p:cNvPr id="16387" name="Content Placeholder 1">
            <a:extLst>
              <a:ext uri="{FF2B5EF4-FFF2-40B4-BE49-F238E27FC236}">
                <a16:creationId xmlns:a16="http://schemas.microsoft.com/office/drawing/2014/main" id="{F5243146-CC57-D8FD-C51E-F6ED074EB189}"/>
              </a:ext>
            </a:extLst>
          </p:cNvPr>
          <p:cNvSpPr>
            <a:spLocks noGrp="1" noChangeArrowheads="1"/>
          </p:cNvSpPr>
          <p:nvPr>
            <p:ph sz="half" idx="1"/>
          </p:nvPr>
        </p:nvSpPr>
        <p:spPr>
          <a:xfrm>
            <a:off x="395288" y="1341438"/>
            <a:ext cx="8280400" cy="5183906"/>
          </a:xfrm>
        </p:spPr>
        <p:txBody>
          <a:bodyPr/>
          <a:lstStyle/>
          <a:p>
            <a:pPr algn="just"/>
            <a:r>
              <a:rPr lang="ar-SA" altLang="en-US" sz="2400">
                <a:latin typeface="Calibri" panose="020f0502020204030204" pitchFamily="34" charset="0"/>
                <a:cs typeface="Calibri" panose="020f0502020204030204" pitchFamily="34" charset="0"/>
              </a:rPr>
              <a:t>(2) هل تؤثر في تكليف الطبيب؟ لا تؤثر في الأصل وإنما في الكيفية</a:t>
            </a:r>
          </a:p>
          <a:p>
            <a:pPr algn="just"/>
            <a:r>
              <a:rPr lang="ar-SA" altLang="en-US" sz="2400">
                <a:latin typeface="Calibri" panose="020f0502020204030204" pitchFamily="34" charset="0"/>
                <a:cs typeface="Calibri" panose="020f0502020204030204" pitchFamily="34" charset="0"/>
              </a:rPr>
              <a:t>المكلف: الإنس والجن والملائكة ... الجمادات؟</a:t>
            </a:r>
          </a:p>
          <a:p>
            <a:pPr algn="just"/>
            <a:r>
              <a:rPr lang="ar-SA" altLang="en-US" sz="2400">
                <a:latin typeface="Calibri" panose="020f0502020204030204" pitchFamily="34" charset="0"/>
                <a:cs typeface="Calibri" panose="020f0502020204030204" pitchFamily="34" charset="0"/>
              </a:rPr>
              <a:t>عقل التكليف: شروطه: العقل، البلوغ، </a:t>
            </a:r>
            <a:r>
              <a:rPr lang="ar-SA" altLang="en-US" sz="2400" b="1" strike="sngStrike">
                <a:latin typeface="Calibri" panose="020f0502020204030204" pitchFamily="34" charset="0"/>
                <a:cs typeface="Calibri" panose="020f0502020204030204" pitchFamily="34" charset="0"/>
              </a:rPr>
              <a:t>الآدمية، الحياة</a:t>
            </a:r>
          </a:p>
          <a:p>
            <a:pPr algn="just">
              <a:defRPr/>
            </a:pPr>
            <a:r>
              <a:rPr lang="ar-SA" sz="2400" b="1">
                <a:latin typeface="Calibri" panose="020f0502020204030204" pitchFamily="34" charset="0"/>
                <a:ea typeface="Calibri" panose="020f0502020204030204" pitchFamily="34" charset="0"/>
                <a:cs typeface="Calibri" panose="020f0502020204030204" pitchFamily="34" charset="0"/>
              </a:rPr>
              <a:t>(أ)</a:t>
            </a:r>
            <a:r>
              <a:rPr lang="ar-SA" sz="2400">
                <a:latin typeface="Calibri" panose="020f0502020204030204" pitchFamily="34" charset="0"/>
                <a:ea typeface="Calibri" panose="020f0502020204030204" pitchFamily="34" charset="0"/>
                <a:cs typeface="Calibri" panose="020f0502020204030204" pitchFamily="34" charset="0"/>
              </a:rPr>
              <a:t> من خلق الله وليس من فعل الإنسان</a:t>
            </a:r>
          </a:p>
          <a:p>
            <a:pPr algn="just">
              <a:defRPr/>
            </a:pPr>
            <a:r>
              <a:rPr lang="ar-SA" sz="2400">
                <a:latin typeface="Calibri" panose="020f0502020204030204" pitchFamily="34" charset="0"/>
                <a:ea typeface="Calibri" panose="020f0502020204030204" pitchFamily="34" charset="0"/>
                <a:cs typeface="Calibri" panose="020f0502020204030204" pitchFamily="34" charset="0"/>
              </a:rPr>
              <a:t>أبو بكر الصيرفي (ت.330/ 942): بَيَّنَ الشَّافِعِيُّ أَنَّ الْعَقْلَ مَعْنًى رَكَّبَهُ اللَّهُ فِي الْإِنْسَانِ أَيْ خَلَقَهُ فِيهِ </a:t>
            </a:r>
            <a:r>
              <a:rPr lang="ar-SA" sz="2400" b="1">
                <a:latin typeface="Calibri" panose="020f0502020204030204" pitchFamily="34" charset="0"/>
                <a:ea typeface="Calibri" panose="020f0502020204030204" pitchFamily="34" charset="0"/>
                <a:cs typeface="Calibri" panose="020f0502020204030204" pitchFamily="34" charset="0"/>
              </a:rPr>
              <a:t>لَا أَنَّهُ فِعْلُ الْإِنْسَانِ</a:t>
            </a:r>
            <a:r>
              <a:rPr lang="ar-SA" sz="2400">
                <a:latin typeface="Calibri" panose="020f0502020204030204" pitchFamily="34" charset="0"/>
                <a:ea typeface="Calibri" panose="020f0502020204030204" pitchFamily="34" charset="0"/>
                <a:cs typeface="Calibri" panose="020f0502020204030204" pitchFamily="34" charset="0"/>
              </a:rPr>
              <a:t> كَمَا زَعَمَ بَعْضُ النَّاسِ</a:t>
            </a:r>
            <a:endParaRPr lang="en-US" sz="2400" i="1">
              <a:latin typeface="Candara" panose="020e0502030303020204" pitchFamily="34" charset="0"/>
            </a:endParaRPr>
          </a:p>
          <a:p>
            <a:pPr algn="just">
              <a:defRPr/>
            </a:pPr>
            <a:r>
              <a:rPr lang="ar-SA" sz="2400" b="1">
                <a:latin typeface="Calibri" panose="020f0502020204030204" pitchFamily="34" charset="0"/>
                <a:ea typeface="Calibri" panose="020f0502020204030204" pitchFamily="34" charset="0"/>
                <a:cs typeface="Calibri" panose="020f0502020204030204" pitchFamily="34" charset="0"/>
              </a:rPr>
              <a:t>(ب)</a:t>
            </a:r>
            <a:r>
              <a:rPr lang="ar-SA" sz="2400">
                <a:latin typeface="Calibri" panose="020f0502020204030204" pitchFamily="34" charset="0"/>
                <a:ea typeface="Calibri" panose="020f0502020204030204" pitchFamily="34" charset="0"/>
                <a:cs typeface="Calibri" panose="020f0502020204030204" pitchFamily="34" charset="0"/>
              </a:rPr>
              <a:t> خاص بالإنسان، ولا يشاركه فيه الحيوان</a:t>
            </a:r>
            <a:endParaRPr lang="en-US" sz="2400" i="1">
              <a:latin typeface="Calibri" panose="020f0502020204030204" pitchFamily="34" charset="0"/>
              <a:ea typeface="Calibri" panose="020f0502020204030204" pitchFamily="34" charset="0"/>
              <a:cs typeface="Calibri" panose="020f0502020204030204" pitchFamily="34" charset="0"/>
            </a:endParaRPr>
          </a:p>
          <a:p>
            <a:pPr algn="just">
              <a:defRPr/>
            </a:pPr>
            <a:r>
              <a:rPr lang="ar-SA" sz="2400">
                <a:latin typeface="Calibri" panose="020f0502020204030204" pitchFamily="34" charset="0"/>
                <a:ea typeface="Calibri" panose="020f0502020204030204" pitchFamily="34" charset="0"/>
                <a:cs typeface="Calibri" panose="020f0502020204030204" pitchFamily="34" charset="0"/>
              </a:rPr>
              <a:t>الإمام الغزالي (ت. 505 هـ): قوى الإدراك ثَلَاثَةٌ: مَحْسُوسَةٌ وَمُتَخَيَّلَةٌ وَمَعْقُولَةٌ</a:t>
            </a:r>
          </a:p>
          <a:p>
            <a:pPr algn="just">
              <a:defRPr/>
            </a:pPr>
            <a:r>
              <a:rPr lang="ar-SA" sz="2400">
                <a:latin typeface="Calibri" panose="020f0502020204030204" pitchFamily="34" charset="0"/>
                <a:ea typeface="Calibri" panose="020f0502020204030204" pitchFamily="34" charset="0"/>
                <a:cs typeface="Calibri" panose="020f0502020204030204" pitchFamily="34" charset="0"/>
              </a:rPr>
              <a:t>الْقُوَّةَ الْحَافِظَةَ لِلتَّخَيُّلِ: يُشَارِكُ الْبَهِيمَةَ فِيهَا الْإِنْسَانُ</a:t>
            </a:r>
          </a:p>
          <a:p>
            <a:pPr algn="just">
              <a:defRPr/>
            </a:pPr>
            <a:r>
              <a:rPr lang="ar-SA" sz="2400">
                <a:latin typeface="Calibri" panose="020f0502020204030204" pitchFamily="34" charset="0"/>
                <a:ea typeface="Calibri" panose="020f0502020204030204" pitchFamily="34" charset="0"/>
                <a:cs typeface="Calibri" panose="020f0502020204030204" pitchFamily="34" charset="0"/>
              </a:rPr>
              <a:t>قُوَّةٌ ثَالِثَةٌ شَرِيفَةٌ يُبَايِنُ الْإِنْسَانُ بِهَا الْبَهِيمَةَ تُسَمَّى عَقْلًا.</a:t>
            </a:r>
          </a:p>
          <a:p>
            <a:pPr algn="just">
              <a:defRPr/>
            </a:pPr>
            <a:r>
              <a:rPr lang="ar-SA" sz="2400">
                <a:latin typeface="Calibri" panose="020f0502020204030204" pitchFamily="34" charset="0"/>
                <a:ea typeface="Calibri" panose="020f0502020204030204" pitchFamily="34" charset="0"/>
                <a:cs typeface="Calibri" panose="020f0502020204030204" pitchFamily="34" charset="0"/>
              </a:rPr>
              <a:t>الْآمِدِيُّ: العقل هو الْعُلُومُ الضَّرُورِيَّةُ الَّتِي لَا خُلُوَّ لِنَفْسِ الْإِنْسَانِ عَنْهَا بَعْدَ كَمَالِ آلَةِ الْإِدْرَاكِ وَعَدَمِ أَضْدَادِهَا، وَلَا يُشَارِكُهُ فِيهَا شَيْءٌ مِنْ الْحَيَوَانَاتِ.</a:t>
            </a:r>
            <a:endParaRPr lang="en-US" altLang="en-US" sz="2400">
              <a:latin typeface="Calibri" panose="020f0502020204030204" pitchFamily="34" charset="0"/>
              <a:cs typeface="Calibri" panose="020f0502020204030204" pitchFamily="34" charset="0"/>
            </a:endParaRPr>
          </a:p>
        </p:txBody>
      </p:sp>
    </p:spTree>
  </p:cSld>
  <p:clrMapOvr>
    <a:masterClrMapping/>
  </p:clrMapOvr>
  <p:transition spd="slow">
    <p:push dir="u"/>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Radial</Template>
  <Company>HCData</Company>
  <PresentationFormat>On-screen Show (4:3)</PresentationFormat>
  <Paragraphs>134</Paragraphs>
  <Slides>17</Slides>
  <Notes>13</Notes>
  <TotalTime>10769</TotalTime>
  <HiddenSlides>0</HiddenSlides>
  <MMClips>0</MMClips>
  <ScaleCrop>0</ScaleCrop>
  <HeadingPairs>
    <vt:vector baseType="variant" size="4">
      <vt:variant>
        <vt:lpstr>Theme</vt:lpstr>
      </vt:variant>
      <vt:variant>
        <vt:i4>1</vt:i4>
      </vt:variant>
      <vt:variant>
        <vt:lpstr>Slide Titles</vt:lpstr>
      </vt:variant>
      <vt:variant>
        <vt:i4>17</vt:i4>
      </vt:variant>
    </vt:vector>
  </HeadingPairs>
  <TitlesOfParts>
    <vt:vector baseType="lpstr" size="18">
      <vt:lpstr>Radial</vt:lpstr>
      <vt:lpstr>الأخطاء الطبية ومفهوم التكليف الشرعي في عصر الذكاء الاصطناعي:من المؤاخذة الفردية إلى المسؤولية التضامنية</vt:lpstr>
      <vt:lpstr>Slide 2</vt:lpstr>
      <vt:lpstr>Slide 3</vt:lpstr>
      <vt:lpstr>Slide 4</vt:lpstr>
      <vt:lpstr>النقاط الرئيسة</vt:lpstr>
      <vt:lpstr>المفاهيم</vt:lpstr>
      <vt:lpstr>1. الخالق سبحانه وتعالى</vt:lpstr>
      <vt:lpstr>1.1 الرعاية الذكية</vt:lpstr>
      <vt:lpstr>1.1 الرعاية الذكية</vt:lpstr>
      <vt:lpstr>2. المريض</vt:lpstr>
      <vt:lpstr>2. المريض</vt:lpstr>
      <vt:lpstr>2.1 الرعاية الذكية</vt:lpstr>
      <vt:lpstr>3. الطبيب</vt:lpstr>
      <vt:lpstr>3. الطبيب</vt:lpstr>
      <vt:lpstr>3.1 الرعاية الذكية</vt:lpstr>
      <vt:lpstr>وختاما! من المؤاخذة الفردية إلى المسؤولية التضامنية</vt:lpstr>
      <vt:lpstr>وختاما! من المؤاخذة الفردية إلى المسؤولية التضامنية</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Islam en Handicap: Praktijkgevallen en islamitische opvattingen </dc:title>
  <dc:creator>You</dc:creator>
  <cp:lastModifiedBy>Dr. Mohammed Ghaly</cp:lastModifiedBy>
  <cp:revision>1658</cp:revision>
  <cp:lastPrinted>2014-02-25T11:34:53.000</cp:lastPrinted>
  <dcterms:created xsi:type="dcterms:W3CDTF">2006-10-25T14:21:23Z</dcterms:created>
  <dcterms:modified xsi:type="dcterms:W3CDTF">2024-02-05T17:10:42Z</dcterms:modified>
</cp:coreProperties>
</file>