
<file path=[Content_Types].xml><?xml version="1.0" encoding="utf-8"?>
<Types xmlns="http://schemas.openxmlformats.org/package/2006/content-types">
  <Default Extension="rels" ContentType="application/vnd.openxmlformats-package.relationships+xml"/>
  <Default Extension="jpeg" ContentType="image/jpeg"/>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ngesInfos/changesInfo1.xml" ContentType="application/vnd.ms-powerpoint.changesinfo+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autoCompressPictures="0">
  <p:sldMasterIdLst>
    <p:sldMasterId id="2147483660" r:id="rId4"/>
  </p:sldMasterIdLst>
  <p:notesMasterIdLst>
    <p:notesMasterId r:id="rId5"/>
  </p:notesMasterIdLst>
  <p:handoutMasterIdLst>
    <p:handoutMasterId r:id="rId6"/>
  </p:handoutMasterIdLst>
  <p:sldIdLst>
    <p:sldId id="257" r:id="rId7"/>
    <p:sldId id="2283" r:id="rId8"/>
    <p:sldId id="2284" r:id="rId9"/>
    <p:sldId id="2302" r:id="rId10"/>
    <p:sldId id="2303" r:id="rId11"/>
    <p:sldId id="2304" r:id="rId12"/>
    <p:sldId id="2305" r:id="rId13"/>
    <p:sldId id="2306" r:id="rId14"/>
    <p:sldId id="2307" r:id="rId15"/>
    <p:sldId id="2294" r:id="rId16"/>
    <p:sldId id="2301" r:id="rId17"/>
    <p:sldId id="2300" r:id="rId18"/>
    <p:sldId id="2299" r:id="rId19"/>
    <p:sldId id="2298" r:id="rId20"/>
    <p:sldId id="2297" r:id="rId21"/>
    <p:sldId id="2296" r:id="rId22"/>
    <p:sldId id="2295" r:id="rId23"/>
    <p:sldId id="2267" r:id="rId24"/>
    <p:sldId id="2289" r:id="rId25"/>
    <p:sldId id="2239" r:id="rId26"/>
    <p:sldId id="2034" r:id="rId27"/>
    <p:sldId id="260" r:id="rId28"/>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AEBEED-204D-49F3-A272-C856FFE37DA6}" v="23" dt="2024-01-28T14:50:43.137"/>
  </p1510:revLst>
</p1510:revInfo>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4" d="100"/>
          <a:sy n="74" d="100"/>
        </p:scale>
        <p:origin x="284" y="48"/>
      </p:cViewPr>
      <p:guideLst>
        <p:guide orient="horz" pos="2160"/>
        <p:guide pos="3840"/>
      </p:guideLst>
    </p:cSldViewPr>
  </p:slideViewPr>
  <p:notesTextViewPr>
    <p:cViewPr>
      <p:scale>
        <a:sx n="1" d="1"/>
        <a:sy n="1" d="1"/>
      </p:scale>
      <p:origin x="0" y="0"/>
    </p:cViewPr>
  </p:notesTextViewPr>
  <p:notesViewPr>
    <p:cSldViewPr snapToGrid="0">
      <p:cViewPr>
        <p:scale>
          <a:sx n="1" d="100"/>
          <a:sy n="1" d="100"/>
        </p:scale>
        <p:origin x="0" y="0"/>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 Type="http://schemas.openxmlformats.org/officeDocument/2006/relationships/customXml" Target="../customXml/item2.xml" /><Relationship Id="rId20" Type="http://schemas.openxmlformats.org/officeDocument/2006/relationships/slide" Target="slides/slide14.xml" /><Relationship Id="rId21" Type="http://schemas.openxmlformats.org/officeDocument/2006/relationships/slide" Target="slides/slide15.xml" /><Relationship Id="rId22" Type="http://schemas.openxmlformats.org/officeDocument/2006/relationships/slide" Target="slides/slide16.xml" /><Relationship Id="rId23" Type="http://schemas.openxmlformats.org/officeDocument/2006/relationships/slide" Target="slides/slide17.xml" /><Relationship Id="rId24" Type="http://schemas.openxmlformats.org/officeDocument/2006/relationships/slide" Target="slides/slide18.xml" /><Relationship Id="rId25" Type="http://schemas.openxmlformats.org/officeDocument/2006/relationships/slide" Target="slides/slide19.xml" /><Relationship Id="rId26" Type="http://schemas.openxmlformats.org/officeDocument/2006/relationships/slide" Target="slides/slide20.xml" /><Relationship Id="rId27" Type="http://schemas.openxmlformats.org/officeDocument/2006/relationships/slide" Target="slides/slide21.xml" /><Relationship Id="rId28" Type="http://schemas.openxmlformats.org/officeDocument/2006/relationships/slide" Target="slides/slide22.xml" /><Relationship Id="rId29" Type="http://schemas.openxmlformats.org/officeDocument/2006/relationships/tags" Target="tags/tag1.xml" /><Relationship Id="rId3" Type="http://schemas.openxmlformats.org/officeDocument/2006/relationships/customXml" Target="../customXml/item3.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microsoft.com/office/2016/11/relationships/changesInfo" Target="changesInfos/changesInfo1.xml" /><Relationship Id="rId34" Type="http://schemas.microsoft.com/office/2015/10/relationships/revisionInfo" Target="revisionInfo.xml" /><Relationship Id="rId35" Type="http://schemas.openxmlformats.org/officeDocument/2006/relationships/tableStyles" Target="tableStyles.xml" /><Relationship Id="rId4" Type="http://schemas.openxmlformats.org/officeDocument/2006/relationships/slideMaster" Target="slideMasters/slideMaster1.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wan Mohd Subri" userId="cfe555c0-798d-4175-883d-aa7dd79542f5" providerId="ADAL" clId="{52AEBEED-204D-49F3-A272-C856FFE37DA6}"/>
    <pc:docChg chg="undo custSel addSld delSld modSld">
      <pc:chgData name="Irwan Mohd Subri" userId="cfe555c0-798d-4175-883d-aa7dd79542f5" providerId="ADAL" clId="{52AEBEED-204D-49F3-A272-C856FFE37DA6}" dt="2024-01-28T14:52:04.779" v="353"/>
      <pc:docMkLst>
        <pc:docMk/>
      </pc:docMkLst>
      <pc:sldChg chg="modSp mod">
        <pc:chgData name="Irwan Mohd Subri" userId="cfe555c0-798d-4175-883d-aa7dd79542f5" providerId="ADAL" clId="{52AEBEED-204D-49F3-A272-C856FFE37DA6}" dt="2024-01-28T12:38:41.340" v="34" actId="207"/>
        <pc:sldMkLst>
          <pc:docMk/>
          <pc:sldMk cId="76718530" sldId="257"/>
        </pc:sldMkLst>
        <pc:spChg chg="mod">
          <ac:chgData name="Irwan Mohd Subri" userId="cfe555c0-798d-4175-883d-aa7dd79542f5" providerId="ADAL" clId="{52AEBEED-204D-49F3-A272-C856FFE37DA6}" dt="2024-01-28T12:38:35.610" v="33" actId="207"/>
          <ac:spMkLst>
            <pc:docMk/>
            <pc:sldMk cId="76718530" sldId="257"/>
            <ac:spMk id="3" creationId="{39E18A8E-9C74-E043-BB22-BA93A8A375EF}"/>
          </ac:spMkLst>
        </pc:spChg>
        <pc:spChg chg="mod">
          <ac:chgData name="Irwan Mohd Subri" userId="cfe555c0-798d-4175-883d-aa7dd79542f5" providerId="ADAL" clId="{52AEBEED-204D-49F3-A272-C856FFE37DA6}" dt="2024-01-28T12:38:41.340" v="34" actId="207"/>
          <ac:spMkLst>
            <pc:docMk/>
            <pc:sldMk cId="76718530" sldId="257"/>
            <ac:spMk id="7" creationId="{26FFBA45-03F9-4DDC-A9F9-7FA61DB51A76}"/>
          </ac:spMkLst>
        </pc:spChg>
      </pc:sldChg>
      <pc:sldChg chg="delSp modSp mod">
        <pc:chgData name="Irwan Mohd Subri" userId="cfe555c0-798d-4175-883d-aa7dd79542f5" providerId="ADAL" clId="{52AEBEED-204D-49F3-A272-C856FFE37DA6}" dt="2024-01-28T14:14:43.062" v="50" actId="1076"/>
        <pc:sldMkLst>
          <pc:docMk/>
          <pc:sldMk cId="1998061479" sldId="2239"/>
        </pc:sldMkLst>
        <pc:spChg chg="mod">
          <ac:chgData name="Irwan Mohd Subri" userId="cfe555c0-798d-4175-883d-aa7dd79542f5" providerId="ADAL" clId="{52AEBEED-204D-49F3-A272-C856FFE37DA6}" dt="2024-01-28T14:14:40.284" v="49" actId="1076"/>
          <ac:spMkLst>
            <pc:docMk/>
            <pc:sldMk cId="1998061479" sldId="2239"/>
            <ac:spMk id="3" creationId="{E718D9F9-F9FF-938D-965D-87C0C3739FA8}"/>
          </ac:spMkLst>
        </pc:spChg>
        <pc:spChg chg="del">
          <ac:chgData name="Irwan Mohd Subri" userId="cfe555c0-798d-4175-883d-aa7dd79542f5" providerId="ADAL" clId="{52AEBEED-204D-49F3-A272-C856FFE37DA6}" dt="2024-01-28T14:13:30.644" v="35" actId="478"/>
          <ac:spMkLst>
            <pc:docMk/>
            <pc:sldMk cId="1998061479" sldId="2239"/>
            <ac:spMk id="4" creationId="{6DCE7D7A-B6A9-8EA9-8163-1B41AE013A25}"/>
          </ac:spMkLst>
        </pc:spChg>
        <pc:spChg chg="mod">
          <ac:chgData name="Irwan Mohd Subri" userId="cfe555c0-798d-4175-883d-aa7dd79542f5" providerId="ADAL" clId="{52AEBEED-204D-49F3-A272-C856FFE37DA6}" dt="2024-01-28T14:14:43.062" v="50" actId="1076"/>
          <ac:spMkLst>
            <pc:docMk/>
            <pc:sldMk cId="1998061479" sldId="2239"/>
            <ac:spMk id="30" creationId="{B9A1AF99-4E1A-1460-B440-6133ACF540E2}"/>
          </ac:spMkLst>
        </pc:spChg>
      </pc:sldChg>
      <pc:sldChg chg="modSp mod">
        <pc:chgData name="Irwan Mohd Subri" userId="cfe555c0-798d-4175-883d-aa7dd79542f5" providerId="ADAL" clId="{52AEBEED-204D-49F3-A272-C856FFE37DA6}" dt="2024-01-28T14:28:52.823" v="188" actId="20577"/>
        <pc:sldMkLst>
          <pc:docMk/>
          <pc:sldMk cId="250122727" sldId="2267"/>
        </pc:sldMkLst>
        <pc:spChg chg="mod">
          <ac:chgData name="Irwan Mohd Subri" userId="cfe555c0-798d-4175-883d-aa7dd79542f5" providerId="ADAL" clId="{52AEBEED-204D-49F3-A272-C856FFE37DA6}" dt="2024-01-28T14:28:52.823" v="188" actId="20577"/>
          <ac:spMkLst>
            <pc:docMk/>
            <pc:sldMk cId="250122727" sldId="2267"/>
            <ac:spMk id="6" creationId="{ED6CFB48-5533-66BD-9FB2-B0279C545EF2}"/>
          </ac:spMkLst>
        </pc:spChg>
      </pc:sldChg>
      <pc:sldChg chg="delSp modSp del mod">
        <pc:chgData name="Irwan Mohd Subri" userId="cfe555c0-798d-4175-883d-aa7dd79542f5" providerId="ADAL" clId="{52AEBEED-204D-49F3-A272-C856FFE37DA6}" dt="2024-01-28T14:37:57.328" v="256" actId="47"/>
        <pc:sldMkLst>
          <pc:docMk/>
          <pc:sldMk cId="3675531997" sldId="2281"/>
        </pc:sldMkLst>
        <pc:spChg chg="mod">
          <ac:chgData name="Irwan Mohd Subri" userId="cfe555c0-798d-4175-883d-aa7dd79542f5" providerId="ADAL" clId="{52AEBEED-204D-49F3-A272-C856FFE37DA6}" dt="2024-01-28T14:25:01.502" v="155" actId="1076"/>
          <ac:spMkLst>
            <pc:docMk/>
            <pc:sldMk cId="3675531997" sldId="2281"/>
            <ac:spMk id="2" creationId="{7FF5D38B-D00B-C927-74BB-CC2D98D9311E}"/>
          </ac:spMkLst>
        </pc:spChg>
        <pc:spChg chg="mod">
          <ac:chgData name="Irwan Mohd Subri" userId="cfe555c0-798d-4175-883d-aa7dd79542f5" providerId="ADAL" clId="{52AEBEED-204D-49F3-A272-C856FFE37DA6}" dt="2024-01-28T14:25:03.590" v="156" actId="1076"/>
          <ac:spMkLst>
            <pc:docMk/>
            <pc:sldMk cId="3675531997" sldId="2281"/>
            <ac:spMk id="4" creationId="{C90FD50C-4F96-DC58-4087-9DCAC67057A7}"/>
          </ac:spMkLst>
        </pc:spChg>
        <pc:spChg chg="mod">
          <ac:chgData name="Irwan Mohd Subri" userId="cfe555c0-798d-4175-883d-aa7dd79542f5" providerId="ADAL" clId="{52AEBEED-204D-49F3-A272-C856FFE37DA6}" dt="2024-01-28T14:25:05.741" v="157" actId="6549"/>
          <ac:spMkLst>
            <pc:docMk/>
            <pc:sldMk cId="3675531997" sldId="2281"/>
            <ac:spMk id="7" creationId="{A1FF67DE-A022-E02B-A08B-F0EC18BD0A03}"/>
          </ac:spMkLst>
        </pc:spChg>
        <pc:spChg chg="del">
          <ac:chgData name="Irwan Mohd Subri" userId="cfe555c0-798d-4175-883d-aa7dd79542f5" providerId="ADAL" clId="{52AEBEED-204D-49F3-A272-C856FFE37DA6}" dt="2024-01-28T14:24:19.400" v="149" actId="478"/>
          <ac:spMkLst>
            <pc:docMk/>
            <pc:sldMk cId="3675531997" sldId="2281"/>
            <ac:spMk id="25" creationId="{525E12BA-4D47-CC57-8C21-DC48A6E68560}"/>
          </ac:spMkLst>
        </pc:spChg>
        <pc:spChg chg="mod">
          <ac:chgData name="Irwan Mohd Subri" userId="cfe555c0-798d-4175-883d-aa7dd79542f5" providerId="ADAL" clId="{52AEBEED-204D-49F3-A272-C856FFE37DA6}" dt="2024-01-28T14:24:14.545" v="148"/>
          <ac:spMkLst>
            <pc:docMk/>
            <pc:sldMk cId="3675531997" sldId="2281"/>
            <ac:spMk id="26" creationId="{164D6F1A-C7C7-43D5-1612-FC464E62DE49}"/>
          </ac:spMkLst>
        </pc:spChg>
        <pc:picChg chg="mod">
          <ac:chgData name="Irwan Mohd Subri" userId="cfe555c0-798d-4175-883d-aa7dd79542f5" providerId="ADAL" clId="{52AEBEED-204D-49F3-A272-C856FFE37DA6}" dt="2024-01-28T14:25:01.502" v="155" actId="1076"/>
          <ac:picMkLst>
            <pc:docMk/>
            <pc:sldMk cId="3675531997" sldId="2281"/>
            <ac:picMk id="6" creationId="{D5E36DAB-9A98-4A2E-4CD9-2F1ABECF0CDA}"/>
          </ac:picMkLst>
        </pc:picChg>
      </pc:sldChg>
      <pc:sldChg chg="modSp del mod">
        <pc:chgData name="Irwan Mohd Subri" userId="cfe555c0-798d-4175-883d-aa7dd79542f5" providerId="ADAL" clId="{52AEBEED-204D-49F3-A272-C856FFE37DA6}" dt="2024-01-28T14:35:57.157" v="242" actId="47"/>
        <pc:sldMkLst>
          <pc:docMk/>
          <pc:sldMk cId="819851330" sldId="2282"/>
        </pc:sldMkLst>
        <pc:spChg chg="mod">
          <ac:chgData name="Irwan Mohd Subri" userId="cfe555c0-798d-4175-883d-aa7dd79542f5" providerId="ADAL" clId="{52AEBEED-204D-49F3-A272-C856FFE37DA6}" dt="2024-01-28T14:25:43.002" v="163" actId="121"/>
          <ac:spMkLst>
            <pc:docMk/>
            <pc:sldMk cId="819851330" sldId="2282"/>
            <ac:spMk id="4" creationId="{C90FD50C-4F96-DC58-4087-9DCAC67057A7}"/>
          </ac:spMkLst>
        </pc:spChg>
        <pc:spChg chg="mod">
          <ac:chgData name="Irwan Mohd Subri" userId="cfe555c0-798d-4175-883d-aa7dd79542f5" providerId="ADAL" clId="{52AEBEED-204D-49F3-A272-C856FFE37DA6}" dt="2024-01-28T14:25:45.826" v="164" actId="6549"/>
          <ac:spMkLst>
            <pc:docMk/>
            <pc:sldMk cId="819851330" sldId="2282"/>
            <ac:spMk id="7" creationId="{A1FF67DE-A022-E02B-A08B-F0EC18BD0A03}"/>
          </ac:spMkLst>
        </pc:spChg>
      </pc:sldChg>
      <pc:sldChg chg="delSp modSp mod">
        <pc:chgData name="Irwan Mohd Subri" userId="cfe555c0-798d-4175-883d-aa7dd79542f5" providerId="ADAL" clId="{52AEBEED-204D-49F3-A272-C856FFE37DA6}" dt="2024-01-28T14:40:45.311" v="274" actId="14100"/>
        <pc:sldMkLst>
          <pc:docMk/>
          <pc:sldMk cId="56726222" sldId="2283"/>
        </pc:sldMkLst>
        <pc:spChg chg="mod">
          <ac:chgData name="Irwan Mohd Subri" userId="cfe555c0-798d-4175-883d-aa7dd79542f5" providerId="ADAL" clId="{52AEBEED-204D-49F3-A272-C856FFE37DA6}" dt="2024-01-28T14:40:45.311" v="274" actId="14100"/>
          <ac:spMkLst>
            <pc:docMk/>
            <pc:sldMk cId="56726222" sldId="2283"/>
            <ac:spMk id="3" creationId="{E718D9F9-F9FF-938D-965D-87C0C3739FA8}"/>
          </ac:spMkLst>
        </pc:spChg>
        <pc:spChg chg="del">
          <ac:chgData name="Irwan Mohd Subri" userId="cfe555c0-798d-4175-883d-aa7dd79542f5" providerId="ADAL" clId="{52AEBEED-204D-49F3-A272-C856FFE37DA6}" dt="2024-01-28T14:39:16.054" v="258" actId="478"/>
          <ac:spMkLst>
            <pc:docMk/>
            <pc:sldMk cId="56726222" sldId="2283"/>
            <ac:spMk id="4" creationId="{6DCE7D7A-B6A9-8EA9-8163-1B41AE013A25}"/>
          </ac:spMkLst>
        </pc:spChg>
        <pc:spChg chg="del">
          <ac:chgData name="Irwan Mohd Subri" userId="cfe555c0-798d-4175-883d-aa7dd79542f5" providerId="ADAL" clId="{52AEBEED-204D-49F3-A272-C856FFE37DA6}" dt="2024-01-28T14:39:14.668" v="257" actId="478"/>
          <ac:spMkLst>
            <pc:docMk/>
            <pc:sldMk cId="56726222" sldId="2283"/>
            <ac:spMk id="5" creationId="{F1FC5018-BB61-CAE6-5ED9-809CC7FEB7D1}"/>
          </ac:spMkLst>
        </pc:spChg>
        <pc:spChg chg="mod">
          <ac:chgData name="Irwan Mohd Subri" userId="cfe555c0-798d-4175-883d-aa7dd79542f5" providerId="ADAL" clId="{52AEBEED-204D-49F3-A272-C856FFE37DA6}" dt="2024-01-28T14:40:10.231" v="269" actId="20577"/>
          <ac:spMkLst>
            <pc:docMk/>
            <pc:sldMk cId="56726222" sldId="2283"/>
            <ac:spMk id="30" creationId="{B9A1AF99-4E1A-1460-B440-6133ACF540E2}"/>
          </ac:spMkLst>
        </pc:spChg>
      </pc:sldChg>
      <pc:sldChg chg="delSp modSp mod">
        <pc:chgData name="Irwan Mohd Subri" userId="cfe555c0-798d-4175-883d-aa7dd79542f5" providerId="ADAL" clId="{52AEBEED-204D-49F3-A272-C856FFE37DA6}" dt="2024-01-28T14:41:52.338" v="280" actId="14100"/>
        <pc:sldMkLst>
          <pc:docMk/>
          <pc:sldMk cId="2964292860" sldId="2284"/>
        </pc:sldMkLst>
        <pc:spChg chg="del">
          <ac:chgData name="Irwan Mohd Subri" userId="cfe555c0-798d-4175-883d-aa7dd79542f5" providerId="ADAL" clId="{52AEBEED-204D-49F3-A272-C856FFE37DA6}" dt="2024-01-28T14:41:04.317" v="275" actId="478"/>
          <ac:spMkLst>
            <pc:docMk/>
            <pc:sldMk cId="2964292860" sldId="2284"/>
            <ac:spMk id="4" creationId="{6DCE7D7A-B6A9-8EA9-8163-1B41AE013A25}"/>
          </ac:spMkLst>
        </pc:spChg>
        <pc:spChg chg="mod">
          <ac:chgData name="Irwan Mohd Subri" userId="cfe555c0-798d-4175-883d-aa7dd79542f5" providerId="ADAL" clId="{52AEBEED-204D-49F3-A272-C856FFE37DA6}" dt="2024-01-28T14:41:52.338" v="280" actId="14100"/>
          <ac:spMkLst>
            <pc:docMk/>
            <pc:sldMk cId="2964292860" sldId="2284"/>
            <ac:spMk id="5" creationId="{F1FC5018-BB61-CAE6-5ED9-809CC7FEB7D1}"/>
          </ac:spMkLst>
        </pc:spChg>
        <pc:spChg chg="mod">
          <ac:chgData name="Irwan Mohd Subri" userId="cfe555c0-798d-4175-883d-aa7dd79542f5" providerId="ADAL" clId="{52AEBEED-204D-49F3-A272-C856FFE37DA6}" dt="2024-01-28T14:41:30.289" v="277" actId="14100"/>
          <ac:spMkLst>
            <pc:docMk/>
            <pc:sldMk cId="2964292860" sldId="2284"/>
            <ac:spMk id="30" creationId="{B9A1AF99-4E1A-1460-B440-6133ACF540E2}"/>
          </ac:spMkLst>
        </pc:spChg>
      </pc:sldChg>
      <pc:sldChg chg="modSp del mod">
        <pc:chgData name="Irwan Mohd Subri" userId="cfe555c0-798d-4175-883d-aa7dd79542f5" providerId="ADAL" clId="{52AEBEED-204D-49F3-A272-C856FFE37DA6}" dt="2024-01-28T14:25:54.142" v="165" actId="47"/>
        <pc:sldMkLst>
          <pc:docMk/>
          <pc:sldMk cId="1936774516" sldId="2285"/>
        </pc:sldMkLst>
        <pc:spChg chg="mod">
          <ac:chgData name="Irwan Mohd Subri" userId="cfe555c0-798d-4175-883d-aa7dd79542f5" providerId="ADAL" clId="{52AEBEED-204D-49F3-A272-C856FFE37DA6}" dt="2024-01-28T14:18:59.801" v="97"/>
          <ac:spMkLst>
            <pc:docMk/>
            <pc:sldMk cId="1936774516" sldId="2285"/>
            <ac:spMk id="2" creationId="{42A6E036-0CB3-F212-D02D-50FF64F2AEA8}"/>
          </ac:spMkLst>
        </pc:spChg>
        <pc:spChg chg="mod">
          <ac:chgData name="Irwan Mohd Subri" userId="cfe555c0-798d-4175-883d-aa7dd79542f5" providerId="ADAL" clId="{52AEBEED-204D-49F3-A272-C856FFE37DA6}" dt="2024-01-28T14:20:09.343" v="109" actId="1076"/>
          <ac:spMkLst>
            <pc:docMk/>
            <pc:sldMk cId="1936774516" sldId="2285"/>
            <ac:spMk id="3" creationId="{E718D9F9-F9FF-938D-965D-87C0C3739FA8}"/>
          </ac:spMkLst>
        </pc:spChg>
        <pc:spChg chg="mod">
          <ac:chgData name="Irwan Mohd Subri" userId="cfe555c0-798d-4175-883d-aa7dd79542f5" providerId="ADAL" clId="{52AEBEED-204D-49F3-A272-C856FFE37DA6}" dt="2024-01-28T14:20:26.999" v="111" actId="113"/>
          <ac:spMkLst>
            <pc:docMk/>
            <pc:sldMk cId="1936774516" sldId="2285"/>
            <ac:spMk id="4" creationId="{6DCE7D7A-B6A9-8EA9-8163-1B41AE013A25}"/>
          </ac:spMkLst>
        </pc:spChg>
        <pc:spChg chg="mod">
          <ac:chgData name="Irwan Mohd Subri" userId="cfe555c0-798d-4175-883d-aa7dd79542f5" providerId="ADAL" clId="{52AEBEED-204D-49F3-A272-C856FFE37DA6}" dt="2024-01-28T14:19:44.678" v="105" actId="1076"/>
          <ac:spMkLst>
            <pc:docMk/>
            <pc:sldMk cId="1936774516" sldId="2285"/>
            <ac:spMk id="30" creationId="{B9A1AF99-4E1A-1460-B440-6133ACF540E2}"/>
          </ac:spMkLst>
        </pc:spChg>
      </pc:sldChg>
      <pc:sldChg chg="addSp modSp add del mod">
        <pc:chgData name="Irwan Mohd Subri" userId="cfe555c0-798d-4175-883d-aa7dd79542f5" providerId="ADAL" clId="{52AEBEED-204D-49F3-A272-C856FFE37DA6}" dt="2024-01-28T14:27:51.311" v="181" actId="47"/>
        <pc:sldMkLst>
          <pc:docMk/>
          <pc:sldMk cId="912543802" sldId="2286"/>
        </pc:sldMkLst>
        <pc:spChg chg="mod">
          <ac:chgData name="Irwan Mohd Subri" userId="cfe555c0-798d-4175-883d-aa7dd79542f5" providerId="ADAL" clId="{52AEBEED-204D-49F3-A272-C856FFE37DA6}" dt="2024-01-28T14:20:58.254" v="120" actId="20577"/>
          <ac:spMkLst>
            <pc:docMk/>
            <pc:sldMk cId="912543802" sldId="2286"/>
            <ac:spMk id="2" creationId="{42A6E036-0CB3-F212-D02D-50FF64F2AEA8}"/>
          </ac:spMkLst>
        </pc:spChg>
        <pc:spChg chg="add mod">
          <ac:chgData name="Irwan Mohd Subri" userId="cfe555c0-798d-4175-883d-aa7dd79542f5" providerId="ADAL" clId="{52AEBEED-204D-49F3-A272-C856FFE37DA6}" dt="2024-01-28T14:21:53.621" v="131" actId="20577"/>
          <ac:spMkLst>
            <pc:docMk/>
            <pc:sldMk cId="912543802" sldId="2286"/>
            <ac:spMk id="3" creationId="{0F5B48C1-DF2F-CF14-25C3-DACEC018F785}"/>
          </ac:spMkLst>
        </pc:spChg>
        <pc:spChg chg="add mod">
          <ac:chgData name="Irwan Mohd Subri" userId="cfe555c0-798d-4175-883d-aa7dd79542f5" providerId="ADAL" clId="{52AEBEED-204D-49F3-A272-C856FFE37DA6}" dt="2024-01-28T14:27:29.136" v="178" actId="1076"/>
          <ac:spMkLst>
            <pc:docMk/>
            <pc:sldMk cId="912543802" sldId="2286"/>
            <ac:spMk id="4" creationId="{3C531D08-A16E-ACF3-E68F-271954970B81}"/>
          </ac:spMkLst>
        </pc:spChg>
        <pc:spChg chg="mod">
          <ac:chgData name="Irwan Mohd Subri" userId="cfe555c0-798d-4175-883d-aa7dd79542f5" providerId="ADAL" clId="{52AEBEED-204D-49F3-A272-C856FFE37DA6}" dt="2024-01-28T14:21:26.094" v="126"/>
          <ac:spMkLst>
            <pc:docMk/>
            <pc:sldMk cId="912543802" sldId="2286"/>
            <ac:spMk id="30" creationId="{B9A1AF99-4E1A-1460-B440-6133ACF540E2}"/>
          </ac:spMkLst>
        </pc:spChg>
        <pc:picChg chg="mod">
          <ac:chgData name="Irwan Mohd Subri" userId="cfe555c0-798d-4175-883d-aa7dd79542f5" providerId="ADAL" clId="{52AEBEED-204D-49F3-A272-C856FFE37DA6}" dt="2024-01-28T14:27:29.136" v="178" actId="1076"/>
          <ac:picMkLst>
            <pc:docMk/>
            <pc:sldMk cId="912543802" sldId="2286"/>
            <ac:picMk id="31" creationId="{0DA1BA47-48FE-BA6E-DBD0-0F1B95EAD4A1}"/>
          </ac:picMkLst>
        </pc:picChg>
      </pc:sldChg>
      <pc:sldChg chg="modSp del mod">
        <pc:chgData name="Irwan Mohd Subri" userId="cfe555c0-798d-4175-883d-aa7dd79542f5" providerId="ADAL" clId="{52AEBEED-204D-49F3-A272-C856FFE37DA6}" dt="2024-01-28T14:36:55.462" v="251" actId="47"/>
        <pc:sldMkLst>
          <pc:docMk/>
          <pc:sldMk cId="3976017536" sldId="2287"/>
        </pc:sldMkLst>
        <pc:spChg chg="mod">
          <ac:chgData name="Irwan Mohd Subri" userId="cfe555c0-798d-4175-883d-aa7dd79542f5" providerId="ADAL" clId="{52AEBEED-204D-49F3-A272-C856FFE37DA6}" dt="2024-01-28T14:25:23.749" v="159" actId="113"/>
          <ac:spMkLst>
            <pc:docMk/>
            <pc:sldMk cId="3976017536" sldId="2287"/>
            <ac:spMk id="4" creationId="{C90FD50C-4F96-DC58-4087-9DCAC67057A7}"/>
          </ac:spMkLst>
        </pc:spChg>
        <pc:spChg chg="mod">
          <ac:chgData name="Irwan Mohd Subri" userId="cfe555c0-798d-4175-883d-aa7dd79542f5" providerId="ADAL" clId="{52AEBEED-204D-49F3-A272-C856FFE37DA6}" dt="2024-01-28T14:25:27.927" v="160" actId="6549"/>
          <ac:spMkLst>
            <pc:docMk/>
            <pc:sldMk cId="3976017536" sldId="2287"/>
            <ac:spMk id="7" creationId="{A1FF67DE-A022-E02B-A08B-F0EC18BD0A03}"/>
          </ac:spMkLst>
        </pc:spChg>
      </pc:sldChg>
      <pc:sldChg chg="modSp del mod">
        <pc:chgData name="Irwan Mohd Subri" userId="cfe555c0-798d-4175-883d-aa7dd79542f5" providerId="ADAL" clId="{52AEBEED-204D-49F3-A272-C856FFE37DA6}" dt="2024-01-28T14:34:40.583" v="235" actId="47"/>
        <pc:sldMkLst>
          <pc:docMk/>
          <pc:sldMk cId="3436170295" sldId="2288"/>
        </pc:sldMkLst>
        <pc:spChg chg="mod">
          <ac:chgData name="Irwan Mohd Subri" userId="cfe555c0-798d-4175-883d-aa7dd79542f5" providerId="ADAL" clId="{52AEBEED-204D-49F3-A272-C856FFE37DA6}" dt="2024-01-28T14:26:04.959" v="167" actId="121"/>
          <ac:spMkLst>
            <pc:docMk/>
            <pc:sldMk cId="3436170295" sldId="2288"/>
            <ac:spMk id="4" creationId="{C90FD50C-4F96-DC58-4087-9DCAC67057A7}"/>
          </ac:spMkLst>
        </pc:spChg>
        <pc:spChg chg="mod">
          <ac:chgData name="Irwan Mohd Subri" userId="cfe555c0-798d-4175-883d-aa7dd79542f5" providerId="ADAL" clId="{52AEBEED-204D-49F3-A272-C856FFE37DA6}" dt="2024-01-28T14:26:08.837" v="168" actId="6549"/>
          <ac:spMkLst>
            <pc:docMk/>
            <pc:sldMk cId="3436170295" sldId="2288"/>
            <ac:spMk id="7" creationId="{A1FF67DE-A022-E02B-A08B-F0EC18BD0A03}"/>
          </ac:spMkLst>
        </pc:spChg>
      </pc:sldChg>
      <pc:sldChg chg="modSp add mod">
        <pc:chgData name="Irwan Mohd Subri" userId="cfe555c0-798d-4175-883d-aa7dd79542f5" providerId="ADAL" clId="{52AEBEED-204D-49F3-A272-C856FFE37DA6}" dt="2024-01-28T14:17:27.042" v="96" actId="20577"/>
        <pc:sldMkLst>
          <pc:docMk/>
          <pc:sldMk cId="676094060" sldId="2289"/>
        </pc:sldMkLst>
        <pc:spChg chg="mod">
          <ac:chgData name="Irwan Mohd Subri" userId="cfe555c0-798d-4175-883d-aa7dd79542f5" providerId="ADAL" clId="{52AEBEED-204D-49F3-A272-C856FFE37DA6}" dt="2024-01-28T14:17:27.042" v="96" actId="20577"/>
          <ac:spMkLst>
            <pc:docMk/>
            <pc:sldMk cId="676094060" sldId="2289"/>
            <ac:spMk id="6" creationId="{ED6CFB48-5533-66BD-9FB2-B0279C545EF2}"/>
          </ac:spMkLst>
        </pc:spChg>
        <pc:spChg chg="mod">
          <ac:chgData name="Irwan Mohd Subri" userId="cfe555c0-798d-4175-883d-aa7dd79542f5" providerId="ADAL" clId="{52AEBEED-204D-49F3-A272-C856FFE37DA6}" dt="2024-01-28T14:16:15.346" v="70" actId="120"/>
          <ac:spMkLst>
            <pc:docMk/>
            <pc:sldMk cId="676094060" sldId="2289"/>
            <ac:spMk id="28" creationId="{8D9A088F-394E-50F2-FEBB-D1677F0E0C4B}"/>
          </ac:spMkLst>
        </pc:spChg>
      </pc:sldChg>
      <pc:sldChg chg="delSp modSp add del mod">
        <pc:chgData name="Irwan Mohd Subri" userId="cfe555c0-798d-4175-883d-aa7dd79542f5" providerId="ADAL" clId="{52AEBEED-204D-49F3-A272-C856FFE37DA6}" dt="2024-01-28T14:28:27.160" v="187" actId="47"/>
        <pc:sldMkLst>
          <pc:docMk/>
          <pc:sldMk cId="3914347570" sldId="2290"/>
        </pc:sldMkLst>
        <pc:spChg chg="mod">
          <ac:chgData name="Irwan Mohd Subri" userId="cfe555c0-798d-4175-883d-aa7dd79542f5" providerId="ADAL" clId="{52AEBEED-204D-49F3-A272-C856FFE37DA6}" dt="2024-01-28T14:23:23.959" v="147" actId="14100"/>
          <ac:spMkLst>
            <pc:docMk/>
            <pc:sldMk cId="3914347570" sldId="2290"/>
            <ac:spMk id="3" creationId="{0F5B48C1-DF2F-CF14-25C3-DACEC018F785}"/>
          </ac:spMkLst>
        </pc:spChg>
        <pc:spChg chg="del">
          <ac:chgData name="Irwan Mohd Subri" userId="cfe555c0-798d-4175-883d-aa7dd79542f5" providerId="ADAL" clId="{52AEBEED-204D-49F3-A272-C856FFE37DA6}" dt="2024-01-28T14:23:15.034" v="145" actId="478"/>
          <ac:spMkLst>
            <pc:docMk/>
            <pc:sldMk cId="3914347570" sldId="2290"/>
            <ac:spMk id="4" creationId="{3C531D08-A16E-ACF3-E68F-271954970B81}"/>
          </ac:spMkLst>
        </pc:spChg>
        <pc:spChg chg="mod">
          <ac:chgData name="Irwan Mohd Subri" userId="cfe555c0-798d-4175-883d-aa7dd79542f5" providerId="ADAL" clId="{52AEBEED-204D-49F3-A272-C856FFE37DA6}" dt="2024-01-28T14:23:19.900" v="146" actId="14100"/>
          <ac:spMkLst>
            <pc:docMk/>
            <pc:sldMk cId="3914347570" sldId="2290"/>
            <ac:spMk id="30" creationId="{B9A1AF99-4E1A-1460-B440-6133ACF540E2}"/>
          </ac:spMkLst>
        </pc:spChg>
      </pc:sldChg>
      <pc:sldChg chg="modSp add del mod">
        <pc:chgData name="Irwan Mohd Subri" userId="cfe555c0-798d-4175-883d-aa7dd79542f5" providerId="ADAL" clId="{52AEBEED-204D-49F3-A272-C856FFE37DA6}" dt="2024-01-28T14:34:19.875" v="231" actId="47"/>
        <pc:sldMkLst>
          <pc:docMk/>
          <pc:sldMk cId="3630112023" sldId="2291"/>
        </pc:sldMkLst>
        <pc:spChg chg="mod">
          <ac:chgData name="Irwan Mohd Subri" userId="cfe555c0-798d-4175-883d-aa7dd79542f5" providerId="ADAL" clId="{52AEBEED-204D-49F3-A272-C856FFE37DA6}" dt="2024-01-28T14:26:28.060" v="171" actId="121"/>
          <ac:spMkLst>
            <pc:docMk/>
            <pc:sldMk cId="3630112023" sldId="2291"/>
            <ac:spMk id="4" creationId="{C90FD50C-4F96-DC58-4087-9DCAC67057A7}"/>
          </ac:spMkLst>
        </pc:spChg>
      </pc:sldChg>
      <pc:sldChg chg="modSp add del mod">
        <pc:chgData name="Irwan Mohd Subri" userId="cfe555c0-798d-4175-883d-aa7dd79542f5" providerId="ADAL" clId="{52AEBEED-204D-49F3-A272-C856FFE37DA6}" dt="2024-01-28T14:33:51.526" v="228" actId="47"/>
        <pc:sldMkLst>
          <pc:docMk/>
          <pc:sldMk cId="2212251613" sldId="2292"/>
        </pc:sldMkLst>
        <pc:spChg chg="mod">
          <ac:chgData name="Irwan Mohd Subri" userId="cfe555c0-798d-4175-883d-aa7dd79542f5" providerId="ADAL" clId="{52AEBEED-204D-49F3-A272-C856FFE37DA6}" dt="2024-01-28T14:27:43.784" v="180" actId="121"/>
          <ac:spMkLst>
            <pc:docMk/>
            <pc:sldMk cId="2212251613" sldId="2292"/>
            <ac:spMk id="4" creationId="{C90FD50C-4F96-DC58-4087-9DCAC67057A7}"/>
          </ac:spMkLst>
        </pc:spChg>
      </pc:sldChg>
      <pc:sldChg chg="modSp add del mod">
        <pc:chgData name="Irwan Mohd Subri" userId="cfe555c0-798d-4175-883d-aa7dd79542f5" providerId="ADAL" clId="{52AEBEED-204D-49F3-A272-C856FFE37DA6}" dt="2024-01-28T14:32:47.792" v="220" actId="47"/>
        <pc:sldMkLst>
          <pc:docMk/>
          <pc:sldMk cId="2645137306" sldId="2293"/>
        </pc:sldMkLst>
        <pc:spChg chg="mod">
          <ac:chgData name="Irwan Mohd Subri" userId="cfe555c0-798d-4175-883d-aa7dd79542f5" providerId="ADAL" clId="{52AEBEED-204D-49F3-A272-C856FFE37DA6}" dt="2024-01-28T14:28:07.196" v="184" actId="121"/>
          <ac:spMkLst>
            <pc:docMk/>
            <pc:sldMk cId="2645137306" sldId="2293"/>
            <ac:spMk id="4" creationId="{C90FD50C-4F96-DC58-4087-9DCAC67057A7}"/>
          </ac:spMkLst>
        </pc:spChg>
      </pc:sldChg>
      <pc:sldChg chg="addSp delSp modSp add mod">
        <pc:chgData name="Irwan Mohd Subri" userId="cfe555c0-798d-4175-883d-aa7dd79542f5" providerId="ADAL" clId="{52AEBEED-204D-49F3-A272-C856FFE37DA6}" dt="2024-01-28T14:37:53.010" v="255"/>
        <pc:sldMkLst>
          <pc:docMk/>
          <pc:sldMk cId="4180227638" sldId="2294"/>
        </pc:sldMkLst>
        <pc:spChg chg="mod">
          <ac:chgData name="Irwan Mohd Subri" userId="cfe555c0-798d-4175-883d-aa7dd79542f5" providerId="ADAL" clId="{52AEBEED-204D-49F3-A272-C856FFE37DA6}" dt="2024-01-28T14:31:22.605" v="212" actId="1076"/>
          <ac:spMkLst>
            <pc:docMk/>
            <pc:sldMk cId="4180227638" sldId="2294"/>
            <ac:spMk id="2" creationId="{7FF5D38B-D00B-C927-74BB-CC2D98D9311E}"/>
          </ac:spMkLst>
        </pc:spChg>
        <pc:spChg chg="add mod">
          <ac:chgData name="Irwan Mohd Subri" userId="cfe555c0-798d-4175-883d-aa7dd79542f5" providerId="ADAL" clId="{52AEBEED-204D-49F3-A272-C856FFE37DA6}" dt="2024-01-28T14:37:35.651" v="254"/>
          <ac:spMkLst>
            <pc:docMk/>
            <pc:sldMk cId="4180227638" sldId="2294"/>
            <ac:spMk id="3" creationId="{CCA38F48-1B4D-72FB-1846-E5EE0AB7DBD5}"/>
          </ac:spMkLst>
        </pc:spChg>
        <pc:spChg chg="mod">
          <ac:chgData name="Irwan Mohd Subri" userId="cfe555c0-798d-4175-883d-aa7dd79542f5" providerId="ADAL" clId="{52AEBEED-204D-49F3-A272-C856FFE37DA6}" dt="2024-01-28T14:37:08.560" v="253"/>
          <ac:spMkLst>
            <pc:docMk/>
            <pc:sldMk cId="4180227638" sldId="2294"/>
            <ac:spMk id="4" creationId="{C90FD50C-4F96-DC58-4087-9DCAC67057A7}"/>
          </ac:spMkLst>
        </pc:spChg>
        <pc:spChg chg="del">
          <ac:chgData name="Irwan Mohd Subri" userId="cfe555c0-798d-4175-883d-aa7dd79542f5" providerId="ADAL" clId="{52AEBEED-204D-49F3-A272-C856FFE37DA6}" dt="2024-01-28T14:29:42.661" v="189" actId="478"/>
          <ac:spMkLst>
            <pc:docMk/>
            <pc:sldMk cId="4180227638" sldId="2294"/>
            <ac:spMk id="7" creationId="{A1FF67DE-A022-E02B-A08B-F0EC18BD0A03}"/>
          </ac:spMkLst>
        </pc:spChg>
        <pc:spChg chg="mod">
          <ac:chgData name="Irwan Mohd Subri" userId="cfe555c0-798d-4175-883d-aa7dd79542f5" providerId="ADAL" clId="{52AEBEED-204D-49F3-A272-C856FFE37DA6}" dt="2024-01-28T14:37:53.010" v="255"/>
          <ac:spMkLst>
            <pc:docMk/>
            <pc:sldMk cId="4180227638" sldId="2294"/>
            <ac:spMk id="26" creationId="{164D6F1A-C7C7-43D5-1612-FC464E62DE49}"/>
          </ac:spMkLst>
        </pc:spChg>
        <pc:picChg chg="mod">
          <ac:chgData name="Irwan Mohd Subri" userId="cfe555c0-798d-4175-883d-aa7dd79542f5" providerId="ADAL" clId="{52AEBEED-204D-49F3-A272-C856FFE37DA6}" dt="2024-01-28T14:31:25.685" v="213" actId="1076"/>
          <ac:picMkLst>
            <pc:docMk/>
            <pc:sldMk cId="4180227638" sldId="2294"/>
            <ac:picMk id="6" creationId="{D5E36DAB-9A98-4A2E-4CD9-2F1ABECF0CDA}"/>
          </ac:picMkLst>
        </pc:picChg>
      </pc:sldChg>
      <pc:sldChg chg="add">
        <pc:chgData name="Irwan Mohd Subri" userId="cfe555c0-798d-4175-883d-aa7dd79542f5" providerId="ADAL" clId="{52AEBEED-204D-49F3-A272-C856FFE37DA6}" dt="2024-01-28T14:31:48.491" v="215"/>
        <pc:sldMkLst>
          <pc:docMk/>
          <pc:sldMk cId="683424256" sldId="2295"/>
        </pc:sldMkLst>
      </pc:sldChg>
      <pc:sldChg chg="add">
        <pc:chgData name="Irwan Mohd Subri" userId="cfe555c0-798d-4175-883d-aa7dd79542f5" providerId="ADAL" clId="{52AEBEED-204D-49F3-A272-C856FFE37DA6}" dt="2024-01-28T14:32:51.674" v="221"/>
        <pc:sldMkLst>
          <pc:docMk/>
          <pc:sldMk cId="453010197" sldId="2296"/>
        </pc:sldMkLst>
      </pc:sldChg>
      <pc:sldChg chg="add">
        <pc:chgData name="Irwan Mohd Subri" userId="cfe555c0-798d-4175-883d-aa7dd79542f5" providerId="ADAL" clId="{52AEBEED-204D-49F3-A272-C856FFE37DA6}" dt="2024-01-28T14:33:48.875" v="227"/>
        <pc:sldMkLst>
          <pc:docMk/>
          <pc:sldMk cId="2741173424" sldId="2297"/>
        </pc:sldMkLst>
      </pc:sldChg>
      <pc:sldChg chg="add">
        <pc:chgData name="Irwan Mohd Subri" userId="cfe555c0-798d-4175-883d-aa7dd79542f5" providerId="ADAL" clId="{52AEBEED-204D-49F3-A272-C856FFE37DA6}" dt="2024-01-28T14:34:22.230" v="232"/>
        <pc:sldMkLst>
          <pc:docMk/>
          <pc:sldMk cId="3138804007" sldId="2298"/>
        </pc:sldMkLst>
      </pc:sldChg>
      <pc:sldChg chg="add">
        <pc:chgData name="Irwan Mohd Subri" userId="cfe555c0-798d-4175-883d-aa7dd79542f5" providerId="ADAL" clId="{52AEBEED-204D-49F3-A272-C856FFE37DA6}" dt="2024-01-28T14:35:10.454" v="237"/>
        <pc:sldMkLst>
          <pc:docMk/>
          <pc:sldMk cId="3954658454" sldId="2299"/>
        </pc:sldMkLst>
      </pc:sldChg>
      <pc:sldChg chg="add">
        <pc:chgData name="Irwan Mohd Subri" userId="cfe555c0-798d-4175-883d-aa7dd79542f5" providerId="ADAL" clId="{52AEBEED-204D-49F3-A272-C856FFE37DA6}" dt="2024-01-28T14:36:00.182" v="243"/>
        <pc:sldMkLst>
          <pc:docMk/>
          <pc:sldMk cId="2079123463" sldId="2300"/>
        </pc:sldMkLst>
      </pc:sldChg>
      <pc:sldChg chg="add">
        <pc:chgData name="Irwan Mohd Subri" userId="cfe555c0-798d-4175-883d-aa7dd79542f5" providerId="ADAL" clId="{52AEBEED-204D-49F3-A272-C856FFE37DA6}" dt="2024-01-28T14:37:00.460" v="252"/>
        <pc:sldMkLst>
          <pc:docMk/>
          <pc:sldMk cId="1685767985" sldId="2301"/>
        </pc:sldMkLst>
      </pc:sldChg>
      <pc:sldChg chg="delSp modSp add mod">
        <pc:chgData name="Irwan Mohd Subri" userId="cfe555c0-798d-4175-883d-aa7dd79542f5" providerId="ADAL" clId="{52AEBEED-204D-49F3-A272-C856FFE37DA6}" dt="2024-01-28T14:43:01.448" v="293" actId="14100"/>
        <pc:sldMkLst>
          <pc:docMk/>
          <pc:sldMk cId="1449540852" sldId="2302"/>
        </pc:sldMkLst>
        <pc:spChg chg="del">
          <ac:chgData name="Irwan Mohd Subri" userId="cfe555c0-798d-4175-883d-aa7dd79542f5" providerId="ADAL" clId="{52AEBEED-204D-49F3-A272-C856FFE37DA6}" dt="2024-01-28T14:42:30.016" v="282" actId="478"/>
          <ac:spMkLst>
            <pc:docMk/>
            <pc:sldMk cId="1449540852" sldId="2302"/>
            <ac:spMk id="5" creationId="{F1FC5018-BB61-CAE6-5ED9-809CC7FEB7D1}"/>
          </ac:spMkLst>
        </pc:spChg>
        <pc:spChg chg="mod">
          <ac:chgData name="Irwan Mohd Subri" userId="cfe555c0-798d-4175-883d-aa7dd79542f5" providerId="ADAL" clId="{52AEBEED-204D-49F3-A272-C856FFE37DA6}" dt="2024-01-28T14:43:01.448" v="293" actId="14100"/>
          <ac:spMkLst>
            <pc:docMk/>
            <pc:sldMk cId="1449540852" sldId="2302"/>
            <ac:spMk id="30" creationId="{B9A1AF99-4E1A-1460-B440-6133ACF540E2}"/>
          </ac:spMkLst>
        </pc:spChg>
      </pc:sldChg>
      <pc:sldChg chg="addSp delSp modSp add mod">
        <pc:chgData name="Irwan Mohd Subri" userId="cfe555c0-798d-4175-883d-aa7dd79542f5" providerId="ADAL" clId="{52AEBEED-204D-49F3-A272-C856FFE37DA6}" dt="2024-01-28T14:44:24.437" v="312" actId="14100"/>
        <pc:sldMkLst>
          <pc:docMk/>
          <pc:sldMk cId="208823329" sldId="2303"/>
        </pc:sldMkLst>
        <pc:spChg chg="mod">
          <ac:chgData name="Irwan Mohd Subri" userId="cfe555c0-798d-4175-883d-aa7dd79542f5" providerId="ADAL" clId="{52AEBEED-204D-49F3-A272-C856FFE37DA6}" dt="2024-01-28T14:44:00.093" v="305" actId="782"/>
          <ac:spMkLst>
            <pc:docMk/>
            <pc:sldMk cId="208823329" sldId="2303"/>
            <ac:spMk id="2" creationId="{42A6E036-0CB3-F212-D02D-50FF64F2AEA8}"/>
          </ac:spMkLst>
        </pc:spChg>
        <pc:spChg chg="del">
          <ac:chgData name="Irwan Mohd Subri" userId="cfe555c0-798d-4175-883d-aa7dd79542f5" providerId="ADAL" clId="{52AEBEED-204D-49F3-A272-C856FFE37DA6}" dt="2024-01-28T14:44:06.098" v="307" actId="478"/>
          <ac:spMkLst>
            <pc:docMk/>
            <pc:sldMk cId="208823329" sldId="2303"/>
            <ac:spMk id="3" creationId="{E718D9F9-F9FF-938D-965D-87C0C3739FA8}"/>
          </ac:spMkLst>
        </pc:spChg>
        <pc:spChg chg="del">
          <ac:chgData name="Irwan Mohd Subri" userId="cfe555c0-798d-4175-883d-aa7dd79542f5" providerId="ADAL" clId="{52AEBEED-204D-49F3-A272-C856FFE37DA6}" dt="2024-01-28T14:44:04.618" v="306" actId="478"/>
          <ac:spMkLst>
            <pc:docMk/>
            <pc:sldMk cId="208823329" sldId="2303"/>
            <ac:spMk id="30" creationId="{B9A1AF99-4E1A-1460-B440-6133ACF540E2}"/>
          </ac:spMkLst>
        </pc:spChg>
        <pc:picChg chg="add mod">
          <ac:chgData name="Irwan Mohd Subri" userId="cfe555c0-798d-4175-883d-aa7dd79542f5" providerId="ADAL" clId="{52AEBEED-204D-49F3-A272-C856FFE37DA6}" dt="2024-01-28T14:44:24.437" v="312" actId="14100"/>
          <ac:picMkLst>
            <pc:docMk/>
            <pc:sldMk cId="208823329" sldId="2303"/>
            <ac:picMk id="4" creationId="{5CCB14C5-8280-A5E7-3B41-D758103A3C91}"/>
          </ac:picMkLst>
        </pc:picChg>
      </pc:sldChg>
      <pc:sldChg chg="modSp add mod">
        <pc:chgData name="Irwan Mohd Subri" userId="cfe555c0-798d-4175-883d-aa7dd79542f5" providerId="ADAL" clId="{52AEBEED-204D-49F3-A272-C856FFE37DA6}" dt="2024-01-28T14:46:43.576" v="327"/>
        <pc:sldMkLst>
          <pc:docMk/>
          <pc:sldMk cId="519095665" sldId="2304"/>
        </pc:sldMkLst>
        <pc:spChg chg="mod">
          <ac:chgData name="Irwan Mohd Subri" userId="cfe555c0-798d-4175-883d-aa7dd79542f5" providerId="ADAL" clId="{52AEBEED-204D-49F3-A272-C856FFE37DA6}" dt="2024-01-28T14:46:43.576" v="327"/>
          <ac:spMkLst>
            <pc:docMk/>
            <pc:sldMk cId="519095665" sldId="2304"/>
            <ac:spMk id="5" creationId="{F1FC5018-BB61-CAE6-5ED9-809CC7FEB7D1}"/>
          </ac:spMkLst>
        </pc:spChg>
        <pc:spChg chg="mod">
          <ac:chgData name="Irwan Mohd Subri" userId="cfe555c0-798d-4175-883d-aa7dd79542f5" providerId="ADAL" clId="{52AEBEED-204D-49F3-A272-C856FFE37DA6}" dt="2024-01-28T14:46:34.216" v="325"/>
          <ac:spMkLst>
            <pc:docMk/>
            <pc:sldMk cId="519095665" sldId="2304"/>
            <ac:spMk id="30" creationId="{B9A1AF99-4E1A-1460-B440-6133ACF540E2}"/>
          </ac:spMkLst>
        </pc:spChg>
      </pc:sldChg>
      <pc:sldChg chg="modSp add mod">
        <pc:chgData name="Irwan Mohd Subri" userId="cfe555c0-798d-4175-883d-aa7dd79542f5" providerId="ADAL" clId="{52AEBEED-204D-49F3-A272-C856FFE37DA6}" dt="2024-01-28T14:51:39.203" v="351" actId="14100"/>
        <pc:sldMkLst>
          <pc:docMk/>
          <pc:sldMk cId="1601676838" sldId="2305"/>
        </pc:sldMkLst>
        <pc:spChg chg="mod">
          <ac:chgData name="Irwan Mohd Subri" userId="cfe555c0-798d-4175-883d-aa7dd79542f5" providerId="ADAL" clId="{52AEBEED-204D-49F3-A272-C856FFE37DA6}" dt="2024-01-28T14:51:39.203" v="351" actId="14100"/>
          <ac:spMkLst>
            <pc:docMk/>
            <pc:sldMk cId="1601676838" sldId="2305"/>
            <ac:spMk id="5" creationId="{F1FC5018-BB61-CAE6-5ED9-809CC7FEB7D1}"/>
          </ac:spMkLst>
        </pc:spChg>
        <pc:spChg chg="mod">
          <ac:chgData name="Irwan Mohd Subri" userId="cfe555c0-798d-4175-883d-aa7dd79542f5" providerId="ADAL" clId="{52AEBEED-204D-49F3-A272-C856FFE37DA6}" dt="2024-01-28T14:48:32.360" v="339" actId="14100"/>
          <ac:spMkLst>
            <pc:docMk/>
            <pc:sldMk cId="1601676838" sldId="2305"/>
            <ac:spMk id="30" creationId="{B9A1AF99-4E1A-1460-B440-6133ACF540E2}"/>
          </ac:spMkLst>
        </pc:spChg>
      </pc:sldChg>
      <pc:sldChg chg="modSp add mod">
        <pc:chgData name="Irwan Mohd Subri" userId="cfe555c0-798d-4175-883d-aa7dd79542f5" providerId="ADAL" clId="{52AEBEED-204D-49F3-A272-C856FFE37DA6}" dt="2024-01-28T14:50:41.063" v="345" actId="14100"/>
        <pc:sldMkLst>
          <pc:docMk/>
          <pc:sldMk cId="398703028" sldId="2306"/>
        </pc:sldMkLst>
        <pc:spChg chg="mod">
          <ac:chgData name="Irwan Mohd Subri" userId="cfe555c0-798d-4175-883d-aa7dd79542f5" providerId="ADAL" clId="{52AEBEED-204D-49F3-A272-C856FFE37DA6}" dt="2024-01-28T14:50:41.063" v="345" actId="14100"/>
          <ac:spMkLst>
            <pc:docMk/>
            <pc:sldMk cId="398703028" sldId="2306"/>
            <ac:spMk id="5" creationId="{F1FC5018-BB61-CAE6-5ED9-809CC7FEB7D1}"/>
          </ac:spMkLst>
        </pc:spChg>
        <pc:spChg chg="mod">
          <ac:chgData name="Irwan Mohd Subri" userId="cfe555c0-798d-4175-883d-aa7dd79542f5" providerId="ADAL" clId="{52AEBEED-204D-49F3-A272-C856FFE37DA6}" dt="2024-01-28T14:50:38.644" v="344" actId="14100"/>
          <ac:spMkLst>
            <pc:docMk/>
            <pc:sldMk cId="398703028" sldId="2306"/>
            <ac:spMk id="30" creationId="{B9A1AF99-4E1A-1460-B440-6133ACF540E2}"/>
          </ac:spMkLst>
        </pc:spChg>
      </pc:sldChg>
      <pc:sldChg chg="delSp modSp add mod">
        <pc:chgData name="Irwan Mohd Subri" userId="cfe555c0-798d-4175-883d-aa7dd79542f5" providerId="ADAL" clId="{52AEBEED-204D-49F3-A272-C856FFE37DA6}" dt="2024-01-28T14:52:04.779" v="353"/>
        <pc:sldMkLst>
          <pc:docMk/>
          <pc:sldMk cId="455249029" sldId="2307"/>
        </pc:sldMkLst>
        <pc:spChg chg="del">
          <ac:chgData name="Irwan Mohd Subri" userId="cfe555c0-798d-4175-883d-aa7dd79542f5" providerId="ADAL" clId="{52AEBEED-204D-49F3-A272-C856FFE37DA6}" dt="2024-01-28T14:51:01.021" v="347" actId="478"/>
          <ac:spMkLst>
            <pc:docMk/>
            <pc:sldMk cId="455249029" sldId="2307"/>
            <ac:spMk id="5" creationId="{F1FC5018-BB61-CAE6-5ED9-809CC7FEB7D1}"/>
          </ac:spMkLst>
        </pc:spChg>
        <pc:spChg chg="mod">
          <ac:chgData name="Irwan Mohd Subri" userId="cfe555c0-798d-4175-883d-aa7dd79542f5" providerId="ADAL" clId="{52AEBEED-204D-49F3-A272-C856FFE37DA6}" dt="2024-01-28T14:52:04.779" v="353"/>
          <ac:spMkLst>
            <pc:docMk/>
            <pc:sldMk cId="455249029" sldId="2307"/>
            <ac:spMk id="30" creationId="{B9A1AF99-4E1A-1460-B440-6133ACF540E2}"/>
          </ac:spMkLst>
        </pc:spChg>
      </pc:sldChg>
    </pc:docChg>
  </pc:docChgLst>
</pc:chgInfo>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D99F6E90-A7B4-9945-97D1-ED10DCC631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ms-MY"/>
          </a:p>
        </p:txBody>
      </p:sp>
      <p:sp>
        <p:nvSpPr>
          <p:cNvPr id="3" name="Date Placeholder 2">
            <a:extLst>
              <a:ext uri="{FF2B5EF4-FFF2-40B4-BE49-F238E27FC236}">
                <a16:creationId xmlns:a16="http://schemas.microsoft.com/office/drawing/2014/main" id="{1F42AEEB-5EFD-9A4D-96F5-5CB0F51950D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427FDA-CD1B-F24A-8B67-7C582AF73248}" type="datetimeFigureOut">
              <a:rPr lang="ms-MY" smtClean="0"/>
              <a:t>28/01/2024</a:t>
            </a:fld>
            <a:endParaRPr lang="ms-MY"/>
          </a:p>
        </p:txBody>
      </p:sp>
      <p:sp>
        <p:nvSpPr>
          <p:cNvPr id="4" name="Footer Placeholder 3">
            <a:extLst>
              <a:ext uri="{FF2B5EF4-FFF2-40B4-BE49-F238E27FC236}">
                <a16:creationId xmlns:a16="http://schemas.microsoft.com/office/drawing/2014/main" id="{94513B2E-5AFE-F94C-B6E3-AEEAA4C0AC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ms-MY"/>
          </a:p>
        </p:txBody>
      </p:sp>
      <p:sp>
        <p:nvSpPr>
          <p:cNvPr id="5" name="Slide Number Placeholder 4">
            <a:extLst>
              <a:ext uri="{FF2B5EF4-FFF2-40B4-BE49-F238E27FC236}">
                <a16:creationId xmlns:a16="http://schemas.microsoft.com/office/drawing/2014/main" id="{59358A73-E71E-9549-AC08-C1AA4761B3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131875-81AA-8243-BCC6-8DD6F0144A97}" type="slidenum">
              <a:rPr lang="ms-MY" smtClean="0"/>
              <a:t>‹#›</a:t>
            </a:fld>
            <a:endParaRPr lang="ms-MY"/>
          </a:p>
        </p:txBody>
      </p:sp>
    </p:spTree>
    <p:extLst>
      <p:ext uri="{BB962C8B-B14F-4D97-AF65-F5344CB8AC3E}">
        <p14:creationId xmlns:p14="http://schemas.microsoft.com/office/powerpoint/2010/main" val="65918160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855BF-03B9-964B-8B66-2D35D9B3A0C1}" type="datetimeFigureOut">
              <a:rPr lang="ms-MY" smtClean="0"/>
              <a:t>28/01/2024</a:t>
            </a:fld>
            <a:endParaRPr lang="ms-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ms-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F4BFF-4540-734F-9D80-94C579C5DE98}" type="slidenum">
              <a:rPr lang="ms-MY" smtClean="0"/>
              <a:t>‹#›</a:t>
            </a:fld>
            <a:endParaRPr lang="ms-MY"/>
          </a:p>
        </p:txBody>
      </p:sp>
    </p:spTree>
    <p:extLst>
      <p:ext uri="{BB962C8B-B14F-4D97-AF65-F5344CB8AC3E}">
        <p14:creationId xmlns:p14="http://schemas.microsoft.com/office/powerpoint/2010/main" val="271855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3.jpeg" /><Relationship Id="rId2"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pic>
        <p:nvPicPr>
          <p:cNvPr id="8" name="Picture 7">
            <a:extLst>
              <a:ext uri="{FF2B5EF4-FFF2-40B4-BE49-F238E27FC236}">
                <a16:creationId xmlns:a16="http://schemas.microsoft.com/office/drawing/2014/main" id="{1B4AE3A9-FA34-444D-9289-626677796C83}"/>
              </a:ext>
            </a:extLst>
          </p:cNvPr>
          <p:cNvPicPr>
            <a:picLocks noChangeAspect="1"/>
          </p:cNvPicPr>
          <p:nvPr userDrawn="1"/>
        </p:nvPicPr>
        <p:blipFill>
          <a:blip r:embed="rId1"/>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B696BF0-EF1E-794A-A30D-B22D7E00ED0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ms-MY"/>
          </a:p>
        </p:txBody>
      </p:sp>
      <p:sp>
        <p:nvSpPr>
          <p:cNvPr id="3" name="Subtitle 2">
            <a:extLst>
              <a:ext uri="{FF2B5EF4-FFF2-40B4-BE49-F238E27FC236}">
                <a16:creationId xmlns:a16="http://schemas.microsoft.com/office/drawing/2014/main" id="{09826FE7-B21A-0C46-97B7-8A50B1303C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ms-MY"/>
          </a:p>
        </p:txBody>
      </p:sp>
      <p:sp>
        <p:nvSpPr>
          <p:cNvPr id="4" name="Date Placeholder 3">
            <a:extLst>
              <a:ext uri="{FF2B5EF4-FFF2-40B4-BE49-F238E27FC236}">
                <a16:creationId xmlns:a16="http://schemas.microsoft.com/office/drawing/2014/main" id="{F2B08AFE-4982-1F42-ACBB-E076BCB80315}"/>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5" name="Footer Placeholder 4">
            <a:extLst>
              <a:ext uri="{FF2B5EF4-FFF2-40B4-BE49-F238E27FC236}">
                <a16:creationId xmlns:a16="http://schemas.microsoft.com/office/drawing/2014/main" id="{F7741ED2-16E2-3649-A6FE-B743F88B3E97}"/>
              </a:ext>
            </a:extLst>
          </p:cNvPr>
          <p:cNvSpPr>
            <a:spLocks noGrp="1"/>
          </p:cNvSpPr>
          <p:nvPr>
            <p:ph type="ftr" sz="quarter" idx="11"/>
          </p:nvPr>
        </p:nvSpPr>
        <p:spPr/>
        <p:txBody>
          <a:bodyPr/>
          <a:lstStyle/>
          <a:p>
            <a:endParaRPr lang="ms-MY"/>
          </a:p>
        </p:txBody>
      </p:sp>
      <p:sp>
        <p:nvSpPr>
          <p:cNvPr id="6" name="Slide Number Placeholder 5">
            <a:extLst>
              <a:ext uri="{FF2B5EF4-FFF2-40B4-BE49-F238E27FC236}">
                <a16:creationId xmlns:a16="http://schemas.microsoft.com/office/drawing/2014/main" id="{DB3B3025-11BE-0A49-81A2-7070CCF910BD}"/>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86157857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1C148093-F064-C64A-B2D1-80E09B50919B}"/>
              </a:ext>
            </a:extLst>
          </p:cNvPr>
          <p:cNvSpPr>
            <a:spLocks noGrp="1"/>
          </p:cNvSpPr>
          <p:nvPr>
            <p:ph type="title"/>
          </p:nvPr>
        </p:nvSpPr>
        <p:spPr/>
        <p:txBody>
          <a:bodyPr/>
          <a:lstStyle/>
          <a:p>
            <a:r>
              <a:rPr lang="en-GB"/>
              <a:t>Click to edit Master title style</a:t>
            </a:r>
            <a:endParaRPr lang="ms-MY"/>
          </a:p>
        </p:txBody>
      </p:sp>
      <p:sp>
        <p:nvSpPr>
          <p:cNvPr id="3" name="Vertical Text Placeholder 2">
            <a:extLst>
              <a:ext uri="{FF2B5EF4-FFF2-40B4-BE49-F238E27FC236}">
                <a16:creationId xmlns:a16="http://schemas.microsoft.com/office/drawing/2014/main" id="{4327F6D3-60A4-A64C-999C-53E291EDDC8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4" name="Date Placeholder 3">
            <a:extLst>
              <a:ext uri="{FF2B5EF4-FFF2-40B4-BE49-F238E27FC236}">
                <a16:creationId xmlns:a16="http://schemas.microsoft.com/office/drawing/2014/main" id="{8619590A-B195-144E-8FC5-6E06E481010C}"/>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5" name="Footer Placeholder 4">
            <a:extLst>
              <a:ext uri="{FF2B5EF4-FFF2-40B4-BE49-F238E27FC236}">
                <a16:creationId xmlns:a16="http://schemas.microsoft.com/office/drawing/2014/main" id="{1DEC8FA2-EF2A-4041-A30C-BD9E9B805197}"/>
              </a:ext>
            </a:extLst>
          </p:cNvPr>
          <p:cNvSpPr>
            <a:spLocks noGrp="1"/>
          </p:cNvSpPr>
          <p:nvPr>
            <p:ph type="ftr" sz="quarter" idx="11"/>
          </p:nvPr>
        </p:nvSpPr>
        <p:spPr/>
        <p:txBody>
          <a:bodyPr/>
          <a:lstStyle/>
          <a:p>
            <a:endParaRPr lang="ms-MY"/>
          </a:p>
        </p:txBody>
      </p:sp>
      <p:sp>
        <p:nvSpPr>
          <p:cNvPr id="6" name="Slide Number Placeholder 5">
            <a:extLst>
              <a:ext uri="{FF2B5EF4-FFF2-40B4-BE49-F238E27FC236}">
                <a16:creationId xmlns:a16="http://schemas.microsoft.com/office/drawing/2014/main" id="{6EC16A8F-EA9B-9445-9AD5-4D0A839EC90D}"/>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386284932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089FA4C7-625B-5344-8E67-3592C25C81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ms-MY"/>
          </a:p>
        </p:txBody>
      </p:sp>
      <p:sp>
        <p:nvSpPr>
          <p:cNvPr id="3" name="Vertical Text Placeholder 2">
            <a:extLst>
              <a:ext uri="{FF2B5EF4-FFF2-40B4-BE49-F238E27FC236}">
                <a16:creationId xmlns:a16="http://schemas.microsoft.com/office/drawing/2014/main" id="{97E01DCA-490E-D84A-9F24-CD20AF758AA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4" name="Date Placeholder 3">
            <a:extLst>
              <a:ext uri="{FF2B5EF4-FFF2-40B4-BE49-F238E27FC236}">
                <a16:creationId xmlns:a16="http://schemas.microsoft.com/office/drawing/2014/main" id="{410653F9-87EE-0143-BCBA-F56560F8420A}"/>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5" name="Footer Placeholder 4">
            <a:extLst>
              <a:ext uri="{FF2B5EF4-FFF2-40B4-BE49-F238E27FC236}">
                <a16:creationId xmlns:a16="http://schemas.microsoft.com/office/drawing/2014/main" id="{D2FC65A8-4E52-CB44-9AF7-F416D571DFCC}"/>
              </a:ext>
            </a:extLst>
          </p:cNvPr>
          <p:cNvSpPr>
            <a:spLocks noGrp="1"/>
          </p:cNvSpPr>
          <p:nvPr>
            <p:ph type="ftr" sz="quarter" idx="11"/>
          </p:nvPr>
        </p:nvSpPr>
        <p:spPr/>
        <p:txBody>
          <a:bodyPr/>
          <a:lstStyle/>
          <a:p>
            <a:endParaRPr lang="ms-MY"/>
          </a:p>
        </p:txBody>
      </p:sp>
      <p:sp>
        <p:nvSpPr>
          <p:cNvPr id="6" name="Slide Number Placeholder 5">
            <a:extLst>
              <a:ext uri="{FF2B5EF4-FFF2-40B4-BE49-F238E27FC236}">
                <a16:creationId xmlns:a16="http://schemas.microsoft.com/office/drawing/2014/main" id="{06B23C34-85A7-064C-AA1F-8705037E084F}"/>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185051439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pic>
        <p:nvPicPr>
          <p:cNvPr id="7" name="Content Placeholder 4" descr="A screenshot of a cell phone&#10;&#10;Description automatically generated">
            <a:extLst>
              <a:ext uri="{FF2B5EF4-FFF2-40B4-BE49-F238E27FC236}">
                <a16:creationId xmlns:a16="http://schemas.microsoft.com/office/drawing/2014/main" id="{60C8EF58-DB2B-C647-8022-0C975E4FED05}"/>
              </a:ext>
            </a:extLst>
          </p:cNvPr>
          <p:cNvPicPr>
            <a:picLocks noChangeAspect="1"/>
          </p:cNvPicPr>
          <p:nvPr userDrawn="1"/>
        </p:nvPicPr>
        <p:blipFill>
          <a:blip r:embed="rId1"/>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6D529D-8070-844C-8914-D842EF03F806}"/>
              </a:ext>
            </a:extLst>
          </p:cNvPr>
          <p:cNvSpPr>
            <a:spLocks noGrp="1"/>
          </p:cNvSpPr>
          <p:nvPr>
            <p:ph type="title"/>
          </p:nvPr>
        </p:nvSpPr>
        <p:spPr/>
        <p:txBody>
          <a:bodyPr/>
          <a:lstStyle/>
          <a:p>
            <a:r>
              <a:rPr lang="en-GB"/>
              <a:t>Click to edit Master title style</a:t>
            </a:r>
            <a:endParaRPr lang="ms-MY"/>
          </a:p>
        </p:txBody>
      </p:sp>
      <p:sp>
        <p:nvSpPr>
          <p:cNvPr id="3" name="Content Placeholder 2">
            <a:extLst>
              <a:ext uri="{FF2B5EF4-FFF2-40B4-BE49-F238E27FC236}">
                <a16:creationId xmlns:a16="http://schemas.microsoft.com/office/drawing/2014/main" id="{0F6D6494-EDA9-C144-92E7-559295AC70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4" name="Date Placeholder 3">
            <a:extLst>
              <a:ext uri="{FF2B5EF4-FFF2-40B4-BE49-F238E27FC236}">
                <a16:creationId xmlns:a16="http://schemas.microsoft.com/office/drawing/2014/main" id="{FF52A21D-853E-FC42-A1F5-6E4282425B18}"/>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5" name="Footer Placeholder 4">
            <a:extLst>
              <a:ext uri="{FF2B5EF4-FFF2-40B4-BE49-F238E27FC236}">
                <a16:creationId xmlns:a16="http://schemas.microsoft.com/office/drawing/2014/main" id="{91C66E1E-2A0D-3447-99C9-4F7EFD00C644}"/>
              </a:ext>
            </a:extLst>
          </p:cNvPr>
          <p:cNvSpPr>
            <a:spLocks noGrp="1"/>
          </p:cNvSpPr>
          <p:nvPr>
            <p:ph type="ftr" sz="quarter" idx="11"/>
          </p:nvPr>
        </p:nvSpPr>
        <p:spPr/>
        <p:txBody>
          <a:bodyPr/>
          <a:lstStyle/>
          <a:p>
            <a:endParaRPr lang="ms-MY"/>
          </a:p>
        </p:txBody>
      </p:sp>
      <p:sp>
        <p:nvSpPr>
          <p:cNvPr id="6" name="Slide Number Placeholder 5">
            <a:extLst>
              <a:ext uri="{FF2B5EF4-FFF2-40B4-BE49-F238E27FC236}">
                <a16:creationId xmlns:a16="http://schemas.microsoft.com/office/drawing/2014/main" id="{327B1E2E-2923-6F47-BE7C-A4A2FC8EB1ED}"/>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24643523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F5A7B968-70AB-4C44-B0F7-6751DDA296F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ms-MY"/>
          </a:p>
        </p:txBody>
      </p:sp>
      <p:sp>
        <p:nvSpPr>
          <p:cNvPr id="3" name="Text Placeholder 2">
            <a:extLst>
              <a:ext uri="{FF2B5EF4-FFF2-40B4-BE49-F238E27FC236}">
                <a16:creationId xmlns:a16="http://schemas.microsoft.com/office/drawing/2014/main" id="{7C7B8B65-6CBC-D64F-8ECB-1302F327E0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06D048A-F0EE-DE44-9033-FE277EB2618A}"/>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5" name="Footer Placeholder 4">
            <a:extLst>
              <a:ext uri="{FF2B5EF4-FFF2-40B4-BE49-F238E27FC236}">
                <a16:creationId xmlns:a16="http://schemas.microsoft.com/office/drawing/2014/main" id="{609F1777-7E94-024C-8BF5-02F8B8DEA71A}"/>
              </a:ext>
            </a:extLst>
          </p:cNvPr>
          <p:cNvSpPr>
            <a:spLocks noGrp="1"/>
          </p:cNvSpPr>
          <p:nvPr>
            <p:ph type="ftr" sz="quarter" idx="11"/>
          </p:nvPr>
        </p:nvSpPr>
        <p:spPr/>
        <p:txBody>
          <a:bodyPr/>
          <a:lstStyle/>
          <a:p>
            <a:endParaRPr lang="ms-MY"/>
          </a:p>
        </p:txBody>
      </p:sp>
      <p:sp>
        <p:nvSpPr>
          <p:cNvPr id="6" name="Slide Number Placeholder 5">
            <a:extLst>
              <a:ext uri="{FF2B5EF4-FFF2-40B4-BE49-F238E27FC236}">
                <a16:creationId xmlns:a16="http://schemas.microsoft.com/office/drawing/2014/main" id="{81922E40-1C5D-074B-A9E5-42FBEA0FCB81}"/>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214577330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4430C677-BE77-7A46-BD45-FD2C56BC6D81}"/>
              </a:ext>
            </a:extLst>
          </p:cNvPr>
          <p:cNvSpPr>
            <a:spLocks noGrp="1"/>
          </p:cNvSpPr>
          <p:nvPr>
            <p:ph type="title"/>
          </p:nvPr>
        </p:nvSpPr>
        <p:spPr/>
        <p:txBody>
          <a:bodyPr/>
          <a:lstStyle/>
          <a:p>
            <a:r>
              <a:rPr lang="en-GB"/>
              <a:t>Click to edit Master title style</a:t>
            </a:r>
            <a:endParaRPr lang="ms-MY"/>
          </a:p>
        </p:txBody>
      </p:sp>
      <p:sp>
        <p:nvSpPr>
          <p:cNvPr id="3" name="Content Placeholder 2">
            <a:extLst>
              <a:ext uri="{FF2B5EF4-FFF2-40B4-BE49-F238E27FC236}">
                <a16:creationId xmlns:a16="http://schemas.microsoft.com/office/drawing/2014/main" id="{F28CC099-631C-CB42-93B9-904218E171D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4" name="Content Placeholder 3">
            <a:extLst>
              <a:ext uri="{FF2B5EF4-FFF2-40B4-BE49-F238E27FC236}">
                <a16:creationId xmlns:a16="http://schemas.microsoft.com/office/drawing/2014/main" id="{5AD5F92A-F42B-4F4E-87F7-1BC2464E122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5" name="Date Placeholder 4">
            <a:extLst>
              <a:ext uri="{FF2B5EF4-FFF2-40B4-BE49-F238E27FC236}">
                <a16:creationId xmlns:a16="http://schemas.microsoft.com/office/drawing/2014/main" id="{0418C7B0-4F65-F64B-91A4-0E944B352AB6}"/>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6" name="Footer Placeholder 5">
            <a:extLst>
              <a:ext uri="{FF2B5EF4-FFF2-40B4-BE49-F238E27FC236}">
                <a16:creationId xmlns:a16="http://schemas.microsoft.com/office/drawing/2014/main" id="{0B234C83-7E69-9440-88D6-C0698EF52A39}"/>
              </a:ext>
            </a:extLst>
          </p:cNvPr>
          <p:cNvSpPr>
            <a:spLocks noGrp="1"/>
          </p:cNvSpPr>
          <p:nvPr>
            <p:ph type="ftr" sz="quarter" idx="11"/>
          </p:nvPr>
        </p:nvSpPr>
        <p:spPr/>
        <p:txBody>
          <a:bodyPr/>
          <a:lstStyle/>
          <a:p>
            <a:endParaRPr lang="ms-MY"/>
          </a:p>
        </p:txBody>
      </p:sp>
      <p:sp>
        <p:nvSpPr>
          <p:cNvPr id="7" name="Slide Number Placeholder 6">
            <a:extLst>
              <a:ext uri="{FF2B5EF4-FFF2-40B4-BE49-F238E27FC236}">
                <a16:creationId xmlns:a16="http://schemas.microsoft.com/office/drawing/2014/main" id="{B04B9CEA-DD85-BF4E-A392-F2ED28D724B9}"/>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423776874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F8D17720-A5BB-A44F-8B56-EF79CD3AC14E}"/>
              </a:ext>
            </a:extLst>
          </p:cNvPr>
          <p:cNvSpPr>
            <a:spLocks noGrp="1"/>
          </p:cNvSpPr>
          <p:nvPr>
            <p:ph type="title"/>
          </p:nvPr>
        </p:nvSpPr>
        <p:spPr>
          <a:xfrm>
            <a:off x="839788" y="365125"/>
            <a:ext cx="10515600" cy="1325563"/>
          </a:xfrm>
        </p:spPr>
        <p:txBody>
          <a:bodyPr/>
          <a:lstStyle/>
          <a:p>
            <a:r>
              <a:rPr lang="en-GB"/>
              <a:t>Click to edit Master title style</a:t>
            </a:r>
            <a:endParaRPr lang="ms-MY"/>
          </a:p>
        </p:txBody>
      </p:sp>
      <p:sp>
        <p:nvSpPr>
          <p:cNvPr id="3" name="Text Placeholder 2">
            <a:extLst>
              <a:ext uri="{FF2B5EF4-FFF2-40B4-BE49-F238E27FC236}">
                <a16:creationId xmlns:a16="http://schemas.microsoft.com/office/drawing/2014/main" id="{AFB623CD-D37C-6E47-8F65-86F644B74C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F6C3AB1-5F79-AD40-95C4-8A343C1B242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5" name="Text Placeholder 4">
            <a:extLst>
              <a:ext uri="{FF2B5EF4-FFF2-40B4-BE49-F238E27FC236}">
                <a16:creationId xmlns:a16="http://schemas.microsoft.com/office/drawing/2014/main" id="{3DEFA106-EABE-F944-9174-DDE426C37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E48F31F-54CC-9748-A02F-1B320FE41A6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7" name="Date Placeholder 6">
            <a:extLst>
              <a:ext uri="{FF2B5EF4-FFF2-40B4-BE49-F238E27FC236}">
                <a16:creationId xmlns:a16="http://schemas.microsoft.com/office/drawing/2014/main" id="{687F9F38-AEFB-AF4B-9B8D-D24B1A9F7002}"/>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8" name="Footer Placeholder 7">
            <a:extLst>
              <a:ext uri="{FF2B5EF4-FFF2-40B4-BE49-F238E27FC236}">
                <a16:creationId xmlns:a16="http://schemas.microsoft.com/office/drawing/2014/main" id="{3FAFC2C7-C2D6-C242-9435-88D17B971FAE}"/>
              </a:ext>
            </a:extLst>
          </p:cNvPr>
          <p:cNvSpPr>
            <a:spLocks noGrp="1"/>
          </p:cNvSpPr>
          <p:nvPr>
            <p:ph type="ftr" sz="quarter" idx="11"/>
          </p:nvPr>
        </p:nvSpPr>
        <p:spPr/>
        <p:txBody>
          <a:bodyPr/>
          <a:lstStyle/>
          <a:p>
            <a:endParaRPr lang="ms-MY"/>
          </a:p>
        </p:txBody>
      </p:sp>
      <p:sp>
        <p:nvSpPr>
          <p:cNvPr id="9" name="Slide Number Placeholder 8">
            <a:extLst>
              <a:ext uri="{FF2B5EF4-FFF2-40B4-BE49-F238E27FC236}">
                <a16:creationId xmlns:a16="http://schemas.microsoft.com/office/drawing/2014/main" id="{9C734232-3229-904F-BE89-80AC14364FB8}"/>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194145981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01E3DEC0-2D31-AD48-9BB3-60A0F5D9204C}"/>
              </a:ext>
            </a:extLst>
          </p:cNvPr>
          <p:cNvSpPr>
            <a:spLocks noGrp="1"/>
          </p:cNvSpPr>
          <p:nvPr>
            <p:ph type="title"/>
          </p:nvPr>
        </p:nvSpPr>
        <p:spPr/>
        <p:txBody>
          <a:bodyPr/>
          <a:lstStyle/>
          <a:p>
            <a:r>
              <a:rPr lang="en-GB"/>
              <a:t>Click to edit Master title style</a:t>
            </a:r>
            <a:endParaRPr lang="ms-MY"/>
          </a:p>
        </p:txBody>
      </p:sp>
      <p:sp>
        <p:nvSpPr>
          <p:cNvPr id="3" name="Date Placeholder 2">
            <a:extLst>
              <a:ext uri="{FF2B5EF4-FFF2-40B4-BE49-F238E27FC236}">
                <a16:creationId xmlns:a16="http://schemas.microsoft.com/office/drawing/2014/main" id="{C3718CF4-B7D0-0F47-9A14-4B1366C8673C}"/>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4" name="Footer Placeholder 3">
            <a:extLst>
              <a:ext uri="{FF2B5EF4-FFF2-40B4-BE49-F238E27FC236}">
                <a16:creationId xmlns:a16="http://schemas.microsoft.com/office/drawing/2014/main" id="{B2313D8A-F303-304A-BA9C-942CEF052346}"/>
              </a:ext>
            </a:extLst>
          </p:cNvPr>
          <p:cNvSpPr>
            <a:spLocks noGrp="1"/>
          </p:cNvSpPr>
          <p:nvPr>
            <p:ph type="ftr" sz="quarter" idx="11"/>
          </p:nvPr>
        </p:nvSpPr>
        <p:spPr/>
        <p:txBody>
          <a:bodyPr/>
          <a:lstStyle/>
          <a:p>
            <a:endParaRPr lang="ms-MY"/>
          </a:p>
        </p:txBody>
      </p:sp>
      <p:sp>
        <p:nvSpPr>
          <p:cNvPr id="5" name="Slide Number Placeholder 4">
            <a:extLst>
              <a:ext uri="{FF2B5EF4-FFF2-40B4-BE49-F238E27FC236}">
                <a16:creationId xmlns:a16="http://schemas.microsoft.com/office/drawing/2014/main" id="{B2A8EE16-4CDB-E140-AC29-5E827D9CB8B7}"/>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270703846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pic>
        <p:nvPicPr>
          <p:cNvPr id="6" name="Picture 5">
            <a:extLst>
              <a:ext uri="{FF2B5EF4-FFF2-40B4-BE49-F238E27FC236}">
                <a16:creationId xmlns:a16="http://schemas.microsoft.com/office/drawing/2014/main" id="{15545891-EC09-9249-B9E6-ABA55F5932DA}"/>
              </a:ext>
            </a:extLst>
          </p:cNvPr>
          <p:cNvPicPr>
            <a:picLocks noChangeAspect="1"/>
          </p:cNvPicPr>
          <p:nvPr userDrawn="1"/>
        </p:nvPicPr>
        <p:blipFill>
          <a:blip r:embed="rId1"/>
          <a:stretch>
            <a:fillRect/>
          </a:stretch>
        </p:blipFill>
        <p:spPr>
          <a:xfrm>
            <a:off x="0" y="0"/>
            <a:ext cx="12192000" cy="6858000"/>
          </a:xfrm>
          <a:prstGeom prst="rect">
            <a:avLst/>
          </a:prstGeom>
        </p:spPr>
      </p:pic>
      <p:sp>
        <p:nvSpPr>
          <p:cNvPr id="2" name="Date Placeholder 1">
            <a:extLst>
              <a:ext uri="{FF2B5EF4-FFF2-40B4-BE49-F238E27FC236}">
                <a16:creationId xmlns:a16="http://schemas.microsoft.com/office/drawing/2014/main" id="{4118CB91-AD72-0D44-A870-42B4B5DFE8CF}"/>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3" name="Footer Placeholder 2">
            <a:extLst>
              <a:ext uri="{FF2B5EF4-FFF2-40B4-BE49-F238E27FC236}">
                <a16:creationId xmlns:a16="http://schemas.microsoft.com/office/drawing/2014/main" id="{D9F94A9C-3ED3-604E-A9F7-6692C5A72DD6}"/>
              </a:ext>
            </a:extLst>
          </p:cNvPr>
          <p:cNvSpPr>
            <a:spLocks noGrp="1"/>
          </p:cNvSpPr>
          <p:nvPr>
            <p:ph type="ftr" sz="quarter" idx="11"/>
          </p:nvPr>
        </p:nvSpPr>
        <p:spPr/>
        <p:txBody>
          <a:bodyPr/>
          <a:lstStyle/>
          <a:p>
            <a:endParaRPr lang="ms-MY"/>
          </a:p>
        </p:txBody>
      </p:sp>
      <p:sp>
        <p:nvSpPr>
          <p:cNvPr id="4" name="Slide Number Placeholder 3">
            <a:extLst>
              <a:ext uri="{FF2B5EF4-FFF2-40B4-BE49-F238E27FC236}">
                <a16:creationId xmlns:a16="http://schemas.microsoft.com/office/drawing/2014/main" id="{396DDF7E-50C4-D74A-A4BF-9F156BDD0226}"/>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45693158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648AEBB2-9125-A04E-84FE-A5ADFDC3FD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ms-MY"/>
          </a:p>
        </p:txBody>
      </p:sp>
      <p:sp>
        <p:nvSpPr>
          <p:cNvPr id="3" name="Content Placeholder 2">
            <a:extLst>
              <a:ext uri="{FF2B5EF4-FFF2-40B4-BE49-F238E27FC236}">
                <a16:creationId xmlns:a16="http://schemas.microsoft.com/office/drawing/2014/main" id="{67C6095F-E4DF-AB41-8702-D09DDF3A55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4" name="Text Placeholder 3">
            <a:extLst>
              <a:ext uri="{FF2B5EF4-FFF2-40B4-BE49-F238E27FC236}">
                <a16:creationId xmlns:a16="http://schemas.microsoft.com/office/drawing/2014/main" id="{A57A2E0E-0B6A-D343-990E-05B43B44A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9287FB-DAD5-5D48-8F29-2A76A510E7D1}"/>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6" name="Footer Placeholder 5">
            <a:extLst>
              <a:ext uri="{FF2B5EF4-FFF2-40B4-BE49-F238E27FC236}">
                <a16:creationId xmlns:a16="http://schemas.microsoft.com/office/drawing/2014/main" id="{E7E6414B-9998-B547-ACC0-C51039D99C55}"/>
              </a:ext>
            </a:extLst>
          </p:cNvPr>
          <p:cNvSpPr>
            <a:spLocks noGrp="1"/>
          </p:cNvSpPr>
          <p:nvPr>
            <p:ph type="ftr" sz="quarter" idx="11"/>
          </p:nvPr>
        </p:nvSpPr>
        <p:spPr/>
        <p:txBody>
          <a:bodyPr/>
          <a:lstStyle/>
          <a:p>
            <a:endParaRPr lang="ms-MY"/>
          </a:p>
        </p:txBody>
      </p:sp>
      <p:sp>
        <p:nvSpPr>
          <p:cNvPr id="7" name="Slide Number Placeholder 6">
            <a:extLst>
              <a:ext uri="{FF2B5EF4-FFF2-40B4-BE49-F238E27FC236}">
                <a16:creationId xmlns:a16="http://schemas.microsoft.com/office/drawing/2014/main" id="{B3431AC9-886F-E34B-AC56-0804F2FECCD5}"/>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256297578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F7D57ACF-BE71-2E48-B7AE-21A95879E4F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ms-MY"/>
          </a:p>
        </p:txBody>
      </p:sp>
      <p:sp>
        <p:nvSpPr>
          <p:cNvPr id="3" name="Picture Placeholder 2">
            <a:extLst>
              <a:ext uri="{FF2B5EF4-FFF2-40B4-BE49-F238E27FC236}">
                <a16:creationId xmlns:a16="http://schemas.microsoft.com/office/drawing/2014/main" id="{3CFD4FEA-342B-E34E-849B-FF55F87BCD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s-MY"/>
          </a:p>
        </p:txBody>
      </p:sp>
      <p:sp>
        <p:nvSpPr>
          <p:cNvPr id="4" name="Text Placeholder 3">
            <a:extLst>
              <a:ext uri="{FF2B5EF4-FFF2-40B4-BE49-F238E27FC236}">
                <a16:creationId xmlns:a16="http://schemas.microsoft.com/office/drawing/2014/main" id="{9E6B6BB4-20DD-944C-AAAB-BE1D8503C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8BF9FA-8B23-944B-BE09-F54607BFA77F}"/>
              </a:ext>
            </a:extLst>
          </p:cNvPr>
          <p:cNvSpPr>
            <a:spLocks noGrp="1"/>
          </p:cNvSpPr>
          <p:nvPr>
            <p:ph type="dt" sz="half" idx="10"/>
          </p:nvPr>
        </p:nvSpPr>
        <p:spPr/>
        <p:txBody>
          <a:bodyPr/>
          <a:lstStyle/>
          <a:p>
            <a:fld id="{961150A6-6D39-1546-BB7D-45867B22B6F8}" type="datetimeFigureOut">
              <a:rPr lang="ms-MY" smtClean="0"/>
              <a:t>28/01/2024</a:t>
            </a:fld>
            <a:endParaRPr lang="ms-MY"/>
          </a:p>
        </p:txBody>
      </p:sp>
      <p:sp>
        <p:nvSpPr>
          <p:cNvPr id="6" name="Footer Placeholder 5">
            <a:extLst>
              <a:ext uri="{FF2B5EF4-FFF2-40B4-BE49-F238E27FC236}">
                <a16:creationId xmlns:a16="http://schemas.microsoft.com/office/drawing/2014/main" id="{7D8BB6B7-EBE4-3347-9EAA-F2C46D6A4582}"/>
              </a:ext>
            </a:extLst>
          </p:cNvPr>
          <p:cNvSpPr>
            <a:spLocks noGrp="1"/>
          </p:cNvSpPr>
          <p:nvPr>
            <p:ph type="ftr" sz="quarter" idx="11"/>
          </p:nvPr>
        </p:nvSpPr>
        <p:spPr/>
        <p:txBody>
          <a:bodyPr/>
          <a:lstStyle/>
          <a:p>
            <a:endParaRPr lang="ms-MY"/>
          </a:p>
        </p:txBody>
      </p:sp>
      <p:sp>
        <p:nvSpPr>
          <p:cNvPr id="7" name="Slide Number Placeholder 6">
            <a:extLst>
              <a:ext uri="{FF2B5EF4-FFF2-40B4-BE49-F238E27FC236}">
                <a16:creationId xmlns:a16="http://schemas.microsoft.com/office/drawing/2014/main" id="{F780E177-D162-4F47-A3F8-5C6519B2212E}"/>
              </a:ext>
            </a:extLst>
          </p:cNvPr>
          <p:cNvSpPr>
            <a:spLocks noGrp="1"/>
          </p:cNvSpPr>
          <p:nvPr>
            <p:ph type="sldNum" sz="quarter" idx="12"/>
          </p:nvPr>
        </p:nvSpPr>
        <p:spPr/>
        <p:txBody>
          <a:bodyPr/>
          <a:lstStyle/>
          <a:p>
            <a:fld id="{97F602B8-641D-8D41-8B85-BB575C35C1EA}" type="slidenum">
              <a:rPr lang="ms-MY" smtClean="0"/>
              <a:t>‹#›</a:t>
            </a:fld>
            <a:endParaRPr lang="ms-MY"/>
          </a:p>
        </p:txBody>
      </p:sp>
    </p:spTree>
    <p:extLst>
      <p:ext uri="{BB962C8B-B14F-4D97-AF65-F5344CB8AC3E}">
        <p14:creationId xmlns:p14="http://schemas.microsoft.com/office/powerpoint/2010/main" val="47372573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30A59390-955F-6E4C-95F2-A5FA139D72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ms-MY"/>
          </a:p>
        </p:txBody>
      </p:sp>
      <p:sp>
        <p:nvSpPr>
          <p:cNvPr id="3" name="Text Placeholder 2">
            <a:extLst>
              <a:ext uri="{FF2B5EF4-FFF2-40B4-BE49-F238E27FC236}">
                <a16:creationId xmlns:a16="http://schemas.microsoft.com/office/drawing/2014/main" id="{9EE9452C-8B84-0243-BA99-846116F616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ms-MY"/>
          </a:p>
        </p:txBody>
      </p:sp>
      <p:sp>
        <p:nvSpPr>
          <p:cNvPr id="4" name="Date Placeholder 3">
            <a:extLst>
              <a:ext uri="{FF2B5EF4-FFF2-40B4-BE49-F238E27FC236}">
                <a16:creationId xmlns:a16="http://schemas.microsoft.com/office/drawing/2014/main" id="{158CB49F-5F59-2D4A-AABB-529F3CD217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150A6-6D39-1546-BB7D-45867B22B6F8}" type="datetimeFigureOut">
              <a:rPr lang="ms-MY" smtClean="0"/>
              <a:t>28/01/2024</a:t>
            </a:fld>
            <a:endParaRPr lang="ms-MY"/>
          </a:p>
        </p:txBody>
      </p:sp>
      <p:sp>
        <p:nvSpPr>
          <p:cNvPr id="5" name="Footer Placeholder 4">
            <a:extLst>
              <a:ext uri="{FF2B5EF4-FFF2-40B4-BE49-F238E27FC236}">
                <a16:creationId xmlns:a16="http://schemas.microsoft.com/office/drawing/2014/main" id="{6020D253-850F-F14E-BD25-72AA959356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s-MY"/>
          </a:p>
        </p:txBody>
      </p:sp>
      <p:sp>
        <p:nvSpPr>
          <p:cNvPr id="6" name="Slide Number Placeholder 5">
            <a:extLst>
              <a:ext uri="{FF2B5EF4-FFF2-40B4-BE49-F238E27FC236}">
                <a16:creationId xmlns:a16="http://schemas.microsoft.com/office/drawing/2014/main" id="{11B3D5CE-B16A-E147-8E89-0FCA45C5AB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602B8-641D-8D41-8B85-BB575C35C1EA}" type="slidenum">
              <a:rPr lang="ms-MY" smtClean="0"/>
              <a:t>‹#›</a:t>
            </a:fld>
            <a:endParaRPr lang="ms-MY"/>
          </a:p>
        </p:txBody>
      </p:sp>
    </p:spTree>
    <p:extLst>
      <p:ext uri="{BB962C8B-B14F-4D97-AF65-F5344CB8AC3E}">
        <p14:creationId xmlns:p14="http://schemas.microsoft.com/office/powerpoint/2010/main" val="1734803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jpeg" /><Relationship Id="rId3" Type="http://schemas.openxmlformats.org/officeDocument/2006/relationships/image" Target="../media/image8.jpeg" /><Relationship Id="rId4" Type="http://schemas.openxmlformats.org/officeDocument/2006/relationships/image" Target="../media/image9.jpeg" /><Relationship Id="rId5" Type="http://schemas.openxmlformats.org/officeDocument/2006/relationships/image" Target="../media/image10.jpeg" /><Relationship Id="rId6" Type="http://schemas.openxmlformats.org/officeDocument/2006/relationships/image" Target="../media/image11.jpeg" /><Relationship Id="rId7" Type="http://schemas.openxmlformats.org/officeDocument/2006/relationships/image" Target="../media/image12.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1982592-9F05-E340-AF3F-8CC8F52B59FD}"/>
              </a:ext>
            </a:extLst>
          </p:cNvPr>
          <p:cNvSpPr>
            <a:spLocks noGrp="1"/>
          </p:cNvSpPr>
          <p:nvPr>
            <p:ph type="ctrTitle"/>
          </p:nvPr>
        </p:nvSpPr>
        <p:spPr>
          <a:xfrm>
            <a:off x="502574" y="1455626"/>
            <a:ext cx="10120030" cy="1559148"/>
          </a:xfrm>
        </p:spPr>
        <p:txBody>
          <a:bodyPr>
            <a:normAutofit/>
          </a:bodyPr>
          <a:lstStyle/>
          <a:p>
            <a:r>
              <a:rPr lang="ar-SA" sz="4400" b="1">
                <a:latin typeface="Calibri" panose="020f0502020204030204" pitchFamily="34" charset="0"/>
                <a:ea typeface="+mj-lt"/>
                <a:cs typeface="Calibri" panose="020f0502020204030204" pitchFamily="34" charset="0"/>
              </a:rPr>
              <a:t>الضوابط الشرعية لاستخدام وسائل التواصل الاجتماعي</a:t>
            </a:r>
            <a:endParaRPr lang="en-US" b="1">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9E18A8E-9C74-E043-BB22-BA93A8A375EF}"/>
              </a:ext>
            </a:extLst>
          </p:cNvPr>
          <p:cNvSpPr>
            <a:spLocks noGrp="1"/>
          </p:cNvSpPr>
          <p:nvPr>
            <p:ph type="subTitle" idx="1"/>
          </p:nvPr>
        </p:nvSpPr>
        <p:spPr>
          <a:xfrm>
            <a:off x="270234" y="3720614"/>
            <a:ext cx="5825765" cy="1836803"/>
          </a:xfrm>
        </p:spPr>
        <p:txBody>
          <a:bodyPr vert="horz" lIns="91440" tIns="45720" rIns="91440" bIns="45720" rtlCol="0" anchor="t">
            <a:normAutofit/>
          </a:bodyPr>
          <a:lstStyle/>
          <a:p>
            <a:pPr algn="just" rtl="1">
              <a:lnSpc>
                <a:spcPct val="120000"/>
              </a:lnSpc>
              <a:spcBef>
                <a:spcPct val="0"/>
              </a:spcBef>
            </a:pPr>
            <a:r>
              <a:rPr lang="ar-SA" b="1">
                <a:solidFill>
                  <a:srgbClr val="C00000"/>
                </a:solidFill>
                <a:latin typeface="Calibri" panose="020f0502020204030204" pitchFamily="34" charset="0"/>
                <a:cs typeface="Calibri" panose="020f0502020204030204" pitchFamily="34" charset="0"/>
              </a:rPr>
              <a:t>الأستاذ الدكتور إروان بن محمد صبري</a:t>
            </a:r>
          </a:p>
          <a:p>
            <a:pPr algn="just" rtl="1">
              <a:lnSpc>
                <a:spcPct val="120000"/>
              </a:lnSpc>
              <a:spcBef>
                <a:spcPct val="0"/>
              </a:spcBef>
            </a:pPr>
            <a:r>
              <a:rPr lang="ar-SA">
                <a:solidFill>
                  <a:srgbClr val="C00000"/>
                </a:solidFill>
                <a:latin typeface="Calibri" panose="020f0502020204030204" pitchFamily="34" charset="0"/>
                <a:cs typeface="Calibri" panose="020f0502020204030204" pitchFamily="34" charset="0"/>
              </a:rPr>
              <a:t>الأستاذ، كلية الشريعة والقانون، جامعة العلوم الإسلامية الماليزية</a:t>
            </a:r>
          </a:p>
          <a:p>
            <a:pPr algn="just" rtl="1">
              <a:lnSpc>
                <a:spcPct val="120000"/>
              </a:lnSpc>
              <a:spcBef>
                <a:spcPct val="0"/>
              </a:spcBef>
            </a:pPr>
            <a:r>
              <a:rPr lang="ar-SA">
                <a:solidFill>
                  <a:srgbClr val="C00000"/>
                </a:solidFill>
                <a:latin typeface="Calibri" panose="020f0502020204030204" pitchFamily="34" charset="0"/>
                <a:cs typeface="Calibri" panose="020f0502020204030204" pitchFamily="34" charset="0"/>
              </a:rPr>
              <a:t>والأمين العام، مجمع الفقه الإسلامي بماليزيا </a:t>
            </a:r>
            <a:endParaRPr lang="en-US">
              <a:solidFill>
                <a:srgbClr val="C00000"/>
              </a:solidFill>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26FFBA45-03F9-4DDC-A9F9-7FA61DB51A76}"/>
              </a:ext>
            </a:extLst>
          </p:cNvPr>
          <p:cNvSpPr txBox="1"/>
          <p:nvPr/>
        </p:nvSpPr>
        <p:spPr>
          <a:xfrm>
            <a:off x="6443933" y="3720614"/>
            <a:ext cx="5477834" cy="183680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lnSpc>
                <a:spcPct val="100000"/>
              </a:lnSpc>
              <a:spcBef>
                <a:spcPct val="0"/>
              </a:spcBef>
            </a:pPr>
            <a:r>
              <a:rPr lang="ar-SA" sz="2200" b="1">
                <a:solidFill>
                  <a:srgbClr val="C00000"/>
                </a:solidFill>
                <a:ea typeface="+mn-lt"/>
                <a:cs typeface="+mn-lt"/>
              </a:rPr>
              <a:t>المؤتمر العالميّ السادس عشر </a:t>
            </a:r>
          </a:p>
          <a:p>
            <a:pPr rtl="1">
              <a:lnSpc>
                <a:spcPct val="100000"/>
              </a:lnSpc>
              <a:spcBef>
                <a:spcPct val="0"/>
              </a:spcBef>
            </a:pPr>
            <a:r>
              <a:rPr lang="ar-SA" sz="2200">
                <a:solidFill>
                  <a:srgbClr val="C00000"/>
                </a:solidFill>
                <a:ea typeface="+mn-lt"/>
                <a:cs typeface="+mn-lt"/>
              </a:rPr>
              <a:t>30 يناير – 1 فبراير 2024</a:t>
            </a:r>
          </a:p>
          <a:p>
            <a:pPr rtl="1">
              <a:lnSpc>
                <a:spcPct val="100000"/>
              </a:lnSpc>
              <a:spcBef>
                <a:spcPct val="0"/>
              </a:spcBef>
            </a:pPr>
            <a:r>
              <a:rPr lang="ar-SA" sz="2200">
                <a:solidFill>
                  <a:srgbClr val="C00000"/>
                </a:solidFill>
                <a:ea typeface="+mn-lt"/>
                <a:cs typeface="+mn-lt"/>
              </a:rPr>
              <a:t>الذكاء الاصطناعي: تعزيز للصحة وتحقيق لمقاصد شرعية</a:t>
            </a:r>
          </a:p>
          <a:p>
            <a:pPr rtl="1">
              <a:lnSpc>
                <a:spcPct val="100000"/>
              </a:lnSpc>
              <a:spcBef>
                <a:spcPct val="0"/>
              </a:spcBef>
            </a:pPr>
            <a:r>
              <a:rPr lang="ar-SA" sz="2200">
                <a:solidFill>
                  <a:srgbClr val="C00000"/>
                </a:solidFill>
                <a:cs typeface="Calibri"/>
              </a:rPr>
              <a:t>المنظّمة الإسلامية للعلوم الطبية</a:t>
            </a:r>
            <a:endParaRPr lang="en-MY" sz="2200">
              <a:solidFill>
                <a:srgbClr val="C00000"/>
              </a:solidFill>
              <a:cs typeface="Calibri"/>
            </a:endParaRPr>
          </a:p>
        </p:txBody>
      </p:sp>
    </p:spTree>
    <p:extLst>
      <p:ext uri="{BB962C8B-B14F-4D97-AF65-F5344CB8AC3E}">
        <p14:creationId xmlns:p14="http://schemas.microsoft.com/office/powerpoint/2010/main" val="76718530"/>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pPr algn="ctr" rtl="1"/>
            <a:r>
              <a:rPr lang="ar-SA" sz="4000" b="1">
                <a:latin typeface="Calibri" panose="020f0502020204030204" pitchFamily="34" charset="0"/>
                <a:cs typeface="Calibri" panose="020f0502020204030204" pitchFamily="34" charset="0"/>
              </a:rPr>
              <a:t>الضوابط الشرعية لاستخدام وسائل التواصل الاجتماعي</a:t>
            </a:r>
            <a:endParaRPr lang="en-MY" sz="4000" b="1"/>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1122871"/>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أولا</a:t>
            </a:r>
            <a:r>
              <a:rPr lang="ar-SA" sz="3200">
                <a:latin typeface="Calibri" panose="020f0502020204030204" pitchFamily="34" charset="0"/>
                <a:ea typeface="Calibri" panose="020f0502020204030204" pitchFamily="34" charset="0"/>
                <a:cs typeface="Calibri" panose="020f0502020204030204" pitchFamily="34" charset="0"/>
              </a:rPr>
              <a:t>: تقديم الأشياء النافعة والخير لأجل توعية الناس والمجتمع تبعا للدين الإسلامي.</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79562" y="3054925"/>
            <a:ext cx="11266099" cy="2046329"/>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الإسلام يشجع على إحداث التحسين والتطوير في المجتمعات وتعزيز الخير والنفع للجميع. باختصار، يعتبر تقديم الأشياء النافعة والخير في إطار الدين الإسلامي جزءًا من المسؤولية الإنسانية والاجتماعية التي يجب على المسلمين تحملها. فمستخدمو وسائل التواصل الاجتماعي مسؤولون بنشر الموعظة النافعة والحسنة في تلك المنصات.</a:t>
            </a:r>
          </a:p>
        </p:txBody>
      </p:sp>
    </p:spTree>
    <p:extLst>
      <p:ext uri="{BB962C8B-B14F-4D97-AF65-F5344CB8AC3E}">
        <p14:creationId xmlns:p14="http://schemas.microsoft.com/office/powerpoint/2010/main" val="418022763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595932"/>
          </a:xfrm>
          <a:prstGeom prst="rect">
            <a:avLst/>
          </a:prstGeom>
          <a:ln>
            <a:solidFill>
              <a:schemeClr val="accent2">
                <a:lumMod val="75000"/>
              </a:schemeClr>
            </a:solidFill>
          </a:ln>
        </p:spPr>
        <p:txBody>
          <a:bodyPr wrap="square">
            <a:spAutoFit/>
          </a:bodyPr>
          <a:lstStyle/>
          <a:p>
            <a:pPr algn="r" rtl="1"/>
            <a:r>
              <a:rPr lang="ar-SA" sz="3200" b="1">
                <a:latin typeface="Calibri" panose="020f0502020204030204" pitchFamily="34" charset="0"/>
                <a:ea typeface="Calibri" panose="020f0502020204030204" pitchFamily="34" charset="0"/>
                <a:cs typeface="Calibri" panose="020f0502020204030204" pitchFamily="34" charset="0"/>
              </a:rPr>
              <a:t>ثانيا: </a:t>
            </a:r>
            <a:r>
              <a:rPr lang="ar-SA" sz="3200">
                <a:latin typeface="Calibri" panose="020f0502020204030204" pitchFamily="34" charset="0"/>
                <a:ea typeface="Calibri" panose="020f0502020204030204" pitchFamily="34" charset="0"/>
                <a:cs typeface="Calibri" panose="020f0502020204030204" pitchFamily="34" charset="0"/>
              </a:rPr>
              <a:t>الالتزام بالتوجيهات الشرعية والقيم الإسلامية.</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79562" y="3054925"/>
            <a:ext cx="11266099" cy="2046329"/>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الالتزام بالتوجيهات الشرعية والقيم الإسلامية يعتبر أمرًا ذا أهمية كبيرة في حياة المسلمين. والالتزام بالقيم الإسلامية يسهم في بناء علاقات إيجابية وتحقيق التآخي في المجتمع. ومن خلال الالتزام بتوجيهات الدين الإسلامي والقيم الأخلاقية، يتقيّد مستخدمو وسائل التواصل الاجتماعي بهذه التوجيهات ويبتعدون عما يسيء الآخرين.</a:t>
            </a:r>
          </a:p>
        </p:txBody>
      </p:sp>
    </p:spTree>
    <p:extLst>
      <p:ext uri="{BB962C8B-B14F-4D97-AF65-F5344CB8AC3E}">
        <p14:creationId xmlns:p14="http://schemas.microsoft.com/office/powerpoint/2010/main" val="168576798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595932"/>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ثالثا</a:t>
            </a:r>
            <a:r>
              <a:rPr lang="ar-SA" sz="3200">
                <a:latin typeface="Calibri" panose="020f0502020204030204" pitchFamily="34" charset="0"/>
                <a:ea typeface="Calibri" panose="020f0502020204030204" pitchFamily="34" charset="0"/>
                <a:cs typeface="Calibri" panose="020f0502020204030204" pitchFamily="34" charset="0"/>
              </a:rPr>
              <a:t>: التثبت من كل المعلومات قبل نشرها أو مشاركتها.</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88188" y="2779911"/>
            <a:ext cx="11266099" cy="3299045"/>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2800">
                <a:latin typeface="Calibri" panose="020f0502020204030204" pitchFamily="34" charset="0"/>
                <a:ea typeface="Calibri" panose="020f0502020204030204" pitchFamily="34" charset="0"/>
                <a:cs typeface="Calibri" panose="020f0502020204030204" pitchFamily="34" charset="0"/>
              </a:rPr>
              <a:t>التثبت من المعلومات قبل نشرها أو مشاركتها هو مبدأ أساسي في السلوك الإعلامي والتواصل الاجتماعي. وفي السياق الإسلامي، يُشجع على هذا النهج من خلال العديد من التوجيهات والقيم الأخلاقية الإسلامية. فيُعتبر الافتراء من السلوكيات المحرمة في الإسلام حيث قبل نشر أية معلومات، يجب التحقق من صحتها لتجنب نشر أخبار كاذبة أو غير مؤكدة. ويُشجع في الإسلام على الرجوع إلى مصادر رسمية وموثوقة قبل نشر المعلومات، وذلك يضمن دقة النقل والتوثيق. بشكل عام، يعتبر التثبت من المعلومات والالتزام بالصدق والأمانة أمورًا مهمة في الإسلام، ويعكس ذلك التزاماً بقيم العدالة والشفافية في التواصل ونقل المعرفة.</a:t>
            </a:r>
          </a:p>
        </p:txBody>
      </p:sp>
    </p:spTree>
    <p:extLst>
      <p:ext uri="{BB962C8B-B14F-4D97-AF65-F5344CB8AC3E}">
        <p14:creationId xmlns:p14="http://schemas.microsoft.com/office/powerpoint/2010/main" val="2079123463"/>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1649811"/>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رابعا: </a:t>
            </a:r>
            <a:r>
              <a:rPr lang="ar-SA" sz="3200">
                <a:latin typeface="Calibri" panose="020f0502020204030204" pitchFamily="34" charset="0"/>
                <a:ea typeface="Calibri" panose="020f0502020204030204" pitchFamily="34" charset="0"/>
                <a:cs typeface="Calibri" panose="020f0502020204030204" pitchFamily="34" charset="0"/>
              </a:rPr>
              <a:t>عدم نشر الإشاعات أو الأخبار الكاذبة أو المعتقدات والأيديولوجيات الخاطئة والمنحرفة دينيا وقانونيا وأخلاقيا.</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70935" y="2969692"/>
            <a:ext cx="11266099" cy="3034292"/>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يعتبر الافتراء ونشر الشائعات أمورًا محظورة في الإسلام، ويجب تجنب نقل المعلومات الكاذبة لأن هذه المعلومات الخاطئة والوهمية قد تؤثر على سمعة الأشخاص أو المؤسسات أو البلد أو الدين الإسلامي، وهذا يعتبر غير أخلاقي. وكذلك تجنب نشر المعتقدات الخاطئة يسهم في الحفاظ على الفهم السليم للدين الإسلامي خاصة للبلاد الإسلامية مثل ماليزيا. ويعزز الإسلام مفهوم المسؤولية الاجتماعية، ويتعين على مستخدمي وسائل التواصل الاجتماعي أن يكونوا حذرين في نشر المعلومات لتجنب إلحاق الأذى بالمجتمع.</a:t>
            </a:r>
          </a:p>
        </p:txBody>
      </p:sp>
    </p:spTree>
    <p:extLst>
      <p:ext uri="{BB962C8B-B14F-4D97-AF65-F5344CB8AC3E}">
        <p14:creationId xmlns:p14="http://schemas.microsoft.com/office/powerpoint/2010/main" val="3954658454"/>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1122871"/>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خامسا: </a:t>
            </a:r>
            <a:r>
              <a:rPr lang="ar-SA" sz="3200">
                <a:latin typeface="Calibri" panose="020f0502020204030204" pitchFamily="34" charset="0"/>
                <a:ea typeface="Calibri" panose="020f0502020204030204" pitchFamily="34" charset="0"/>
                <a:cs typeface="Calibri" panose="020f0502020204030204" pitchFamily="34" charset="0"/>
              </a:rPr>
              <a:t>تحمّل المسؤولية وتحري الأمانة والصدق في نقل المعلومات والأخبار.</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70935" y="2969692"/>
            <a:ext cx="11266099" cy="2540311"/>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يعتبر الصدق والأمانة من القيم الأساسية في الإسلام. يُحث الإسلام مستخدمي وسائل التواصل الاجتماعي على الالتزام بالصدق في القول والفعل، وعلى تحمّل المسؤولية في نقل المعلومات والأخبار. في النهاية، تحمّل المسؤولية وتحري الأمانة والصدق في نقل المعلومات والأخبار لهما أثر إيجابي على بناء مجتمع قائم على القيم والنزاهة، ويعزز التواصل الصحيح والفعّال.</a:t>
            </a:r>
          </a:p>
        </p:txBody>
      </p:sp>
    </p:spTree>
    <p:extLst>
      <p:ext uri="{BB962C8B-B14F-4D97-AF65-F5344CB8AC3E}">
        <p14:creationId xmlns:p14="http://schemas.microsoft.com/office/powerpoint/2010/main" val="3138804007"/>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595932"/>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سادسا: </a:t>
            </a:r>
            <a:r>
              <a:rPr lang="ar-SA" sz="3200">
                <a:latin typeface="Calibri" panose="020f0502020204030204" pitchFamily="34" charset="0"/>
                <a:ea typeface="Calibri" panose="020f0502020204030204" pitchFamily="34" charset="0"/>
                <a:cs typeface="Calibri" panose="020f0502020204030204" pitchFamily="34" charset="0"/>
              </a:rPr>
              <a:t>طاعة واحترام القوانين المعمول بها في البلد.</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70935" y="2969692"/>
            <a:ext cx="11266099" cy="3034292"/>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الطاعة للقوانين تسهم في تحقيق الاستقرار في المجتمع. عندما يلتزم مستخدمو وسائل التواصل الاجتماعي بالقوانين، يتم تحقيق بيئة أكثر استقرارًا وأمانًا، ولامتثال للقوانين يسهم في تجنب الفوضى والانفلات. فعندما يلتزم مستخدمو وسائل التواصل الاجتماعي بالقوانين، يمكن تجنب الاضطرابات والمشكلات الاجتماعية. وفي النهاية، يعتبر احترام وطاعة القوانين في البلد جزءًا أساسيًا من السلوك الأخلاقي والاجتماعي، ويسهم في بناء مجتمع يعتمد على الأمان والاستقرار.</a:t>
            </a:r>
          </a:p>
        </p:txBody>
      </p:sp>
    </p:spTree>
    <p:extLst>
      <p:ext uri="{BB962C8B-B14F-4D97-AF65-F5344CB8AC3E}">
        <p14:creationId xmlns:p14="http://schemas.microsoft.com/office/powerpoint/2010/main" val="2741173424"/>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595932"/>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سابعا: </a:t>
            </a:r>
            <a:r>
              <a:rPr lang="ar-SA" sz="3200">
                <a:latin typeface="Calibri" panose="020f0502020204030204" pitchFamily="34" charset="0"/>
                <a:ea typeface="Calibri" panose="020f0502020204030204" pitchFamily="34" charset="0"/>
                <a:cs typeface="Calibri" panose="020f0502020204030204" pitchFamily="34" charset="0"/>
              </a:rPr>
              <a:t>عدم السخرية بالناس.</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88188" y="2779911"/>
            <a:ext cx="11266099" cy="3299045"/>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2800">
                <a:latin typeface="Calibri" panose="020f0502020204030204" pitchFamily="34" charset="0"/>
                <a:ea typeface="Calibri" panose="020f0502020204030204" pitchFamily="34" charset="0"/>
                <a:cs typeface="Calibri" panose="020f0502020204030204" pitchFamily="34" charset="0"/>
              </a:rPr>
              <a:t>السخرية قد تؤدي إلى فقدان الثقة وتقليل الاحترام وتقوض التعاون والتسامح في المجتمع، والسخرية أيضا قد تسبب إيذاءًا نفسيًا وعاطفيًا للأفراد. فعدم السخرية في وسائل التواصل الاجتماعي يُشجع على الفهم المتبادل وبناء علاقات إيجابية. وعدم السخرية أيضا يساهم في تجنب إلحاق الأذى بالآخرين والحفاظ على سلامة العلاقات، ويساهم في خلق بيئة اجتماعية إيجابية ومحترمة، ويفتح الباب أمام التفاهم والتواصل الفعّال، حيث يمكن للأفراد التحدث بحرية دون خوف من التنمر أو السخرية. ويُعَدُّ عدم السخرية بالناس من السلوكيات التي تعزز الحوار والتعاون وتُسهِم في بناء مجتمع يتسم بالاحترام والتسامح.</a:t>
            </a:r>
          </a:p>
        </p:txBody>
      </p:sp>
    </p:spTree>
    <p:extLst>
      <p:ext uri="{BB962C8B-B14F-4D97-AF65-F5344CB8AC3E}">
        <p14:creationId xmlns:p14="http://schemas.microsoft.com/office/powerpoint/2010/main" val="453010197"/>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 name="TextBox 25">
            <a:extLst>
              <a:ext uri="{FF2B5EF4-FFF2-40B4-BE49-F238E27FC236}">
                <a16:creationId xmlns:a16="http://schemas.microsoft.com/office/drawing/2014/main" id="{164D6F1A-C7C7-43D5-1612-FC464E62DE49}"/>
              </a:ext>
            </a:extLst>
          </p:cNvPr>
          <p:cNvSpPr txBox="1"/>
          <p:nvPr/>
        </p:nvSpPr>
        <p:spPr>
          <a:xfrm>
            <a:off x="589935" y="181460"/>
            <a:ext cx="10437729" cy="707886"/>
          </a:xfrm>
          <a:prstGeom prst="rect">
            <a:avLst/>
          </a:prstGeom>
          <a:noFill/>
        </p:spPr>
        <p:txBody>
          <a:bodyPr wrap="square">
            <a:spAutoFit/>
          </a:bodyPr>
          <a:lstStyle/>
          <a:p>
            <a:r>
              <a:rPr lang="ar-SA" sz="4000" b="1">
                <a:latin typeface="Calibri" panose="020f0502020204030204" pitchFamily="34" charset="0"/>
                <a:cs typeface="Calibri" panose="020f0502020204030204" pitchFamily="34" charset="0"/>
              </a:rPr>
              <a:t>من الصفحة السابقة...</a:t>
            </a:r>
            <a:endParaRPr lang="en-MY" sz="4000">
              <a:latin typeface="Calibri" panose="020f0502020204030204" pitchFamily="34" charset="0"/>
              <a:cs typeface="Calibri" panose="020f0502020204030204" pitchFamily="34" charset="0"/>
            </a:endParaRPr>
          </a:p>
        </p:txBody>
      </p:sp>
      <p:sp>
        <p:nvSpPr>
          <p:cNvPr id="2" name="Google Shape;169;p10">
            <a:extLst>
              <a:ext uri="{FF2B5EF4-FFF2-40B4-BE49-F238E27FC236}">
                <a16:creationId xmlns:a16="http://schemas.microsoft.com/office/drawing/2014/main" id="{7FF5D38B-D00B-C927-74BB-CC2D98D9311E}"/>
              </a:ext>
            </a:extLst>
          </p:cNvPr>
          <p:cNvSpPr/>
          <p:nvPr/>
        </p:nvSpPr>
        <p:spPr>
          <a:xfrm>
            <a:off x="2648278" y="1281542"/>
            <a:ext cx="799102" cy="483944"/>
          </a:xfrm>
          <a:prstGeom prst="rightArrow">
            <a:avLst>
              <a:gd name="adj1" fmla="val 79463"/>
              <a:gd name="adj2" fmla="val 51133"/>
            </a:avLst>
          </a:prstGeom>
          <a:solidFill>
            <a:schemeClr val="lt1"/>
          </a:solidFill>
          <a:ln w="190500" cap="rnd" cmpd="sng">
            <a:solidFill>
              <a:srgbClr val="0C4E5A"/>
            </a:solidFill>
            <a:prstDash val="solid"/>
            <a:bevel/>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C90FD50C-4F96-DC58-4087-9DCAC67057A7}"/>
              </a:ext>
            </a:extLst>
          </p:cNvPr>
          <p:cNvSpPr/>
          <p:nvPr/>
        </p:nvSpPr>
        <p:spPr>
          <a:xfrm>
            <a:off x="3959526" y="1228499"/>
            <a:ext cx="7421500" cy="595932"/>
          </a:xfrm>
          <a:prstGeom prst="rect">
            <a:avLst/>
          </a:prstGeom>
          <a:ln>
            <a:solidFill>
              <a:schemeClr val="accent2">
                <a:lumMod val="75000"/>
              </a:schemeClr>
            </a:solidFill>
          </a:ln>
        </p:spPr>
        <p:txBody>
          <a:bodyPr wrap="square">
            <a:spAutoFit/>
          </a:bodyPr>
          <a:lstStyle/>
          <a:p>
            <a:pPr lvl="0" algn="r" rtl="1">
              <a:lnSpc>
                <a:spcPct val="107000"/>
              </a:lnSpc>
              <a:spcAft>
                <a:spcPts val="800"/>
              </a:spcAft>
              <a:buSzPts val="1800"/>
            </a:pPr>
            <a:r>
              <a:rPr lang="ar-SA" sz="3200" b="1">
                <a:latin typeface="Calibri" panose="020f0502020204030204" pitchFamily="34" charset="0"/>
                <a:ea typeface="Calibri" panose="020f0502020204030204" pitchFamily="34" charset="0"/>
                <a:cs typeface="Calibri" panose="020f0502020204030204" pitchFamily="34" charset="0"/>
              </a:rPr>
              <a:t>ثامنا: </a:t>
            </a:r>
            <a:r>
              <a:rPr lang="ar-SA" sz="3200">
                <a:latin typeface="Calibri" panose="020f0502020204030204" pitchFamily="34" charset="0"/>
                <a:ea typeface="Calibri" panose="020f0502020204030204" pitchFamily="34" charset="0"/>
                <a:cs typeface="Calibri" panose="020f0502020204030204" pitchFamily="34" charset="0"/>
              </a:rPr>
              <a:t>المحافظة على الوقت وعدم إهداره فيما لا يفيد.</a:t>
            </a:r>
          </a:p>
        </p:txBody>
      </p:sp>
      <p:pic>
        <p:nvPicPr>
          <p:cNvPr id="6" name="Google Shape;41;p7">
            <a:extLst>
              <a:ext uri="{FF2B5EF4-FFF2-40B4-BE49-F238E27FC236}">
                <a16:creationId xmlns:a16="http://schemas.microsoft.com/office/drawing/2014/main" id="{D5E36DAB-9A98-4A2E-4CD9-2F1ABECF0CDA}"/>
              </a:ext>
            </a:extLst>
          </p:cNvPr>
          <p:cNvPicPr preferRelativeResize="0"/>
          <p:nvPr/>
        </p:nvPicPr>
        <p:blipFill>
          <a:blip r:embed="rId2">
            <a:alphaModFix/>
          </a:blip>
          <a:stretch>
            <a:fillRect/>
          </a:stretch>
        </p:blipFill>
        <p:spPr>
          <a:xfrm>
            <a:off x="716085" y="1012839"/>
            <a:ext cx="1580795" cy="1767072"/>
          </a:xfrm>
          <a:prstGeom prst="rect">
            <a:avLst/>
          </a:prstGeom>
          <a:noFill/>
          <a:ln>
            <a:noFill/>
          </a:ln>
        </p:spPr>
      </p:pic>
      <p:sp>
        <p:nvSpPr>
          <p:cNvPr id="3" name="Rectangle 2">
            <a:extLst>
              <a:ext uri="{FF2B5EF4-FFF2-40B4-BE49-F238E27FC236}">
                <a16:creationId xmlns:a16="http://schemas.microsoft.com/office/drawing/2014/main" id="{CCA38F48-1B4D-72FB-1846-E5EE0AB7DBD5}"/>
              </a:ext>
            </a:extLst>
          </p:cNvPr>
          <p:cNvSpPr/>
          <p:nvPr/>
        </p:nvSpPr>
        <p:spPr>
          <a:xfrm>
            <a:off x="345056" y="2903404"/>
            <a:ext cx="11266099" cy="3034292"/>
          </a:xfrm>
          <a:prstGeom prst="rect">
            <a:avLst/>
          </a:prstGeom>
          <a:ln>
            <a:solidFill>
              <a:schemeClr val="accent2">
                <a:lumMod val="75000"/>
              </a:schemeClr>
            </a:solidFill>
          </a:ln>
        </p:spPr>
        <p:txBody>
          <a:bodyPr wrap="square">
            <a:sp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يحث الإسلام على استغلال الوقت بشكل فعال وإدراك قيمته. ويُعتبر الوقت من النعم التي يجب على مستخدمي وسائل التواصل الاجتماعي استثمارها في الأعمال الصالحة والمفيدة. فالمحافظة على الوقت تساهم في تحقيق الأهداف الشخصية والمهنية، وتنظيم الوقت يساعد في تحديد الأولويات والتركيز على الأمور الهامة. وعندما يُستثمر الوقت بشكل صحيح، يمكن أن يؤدي ذلك إلى تحسين جودة الحياة، حيث يتاح المزيد من الوقت للأنشطة التي تسعد الفرد وتعزز رفاهيته.</a:t>
            </a:r>
          </a:p>
        </p:txBody>
      </p:sp>
    </p:spTree>
    <p:extLst>
      <p:ext uri="{BB962C8B-B14F-4D97-AF65-F5344CB8AC3E}">
        <p14:creationId xmlns:p14="http://schemas.microsoft.com/office/powerpoint/2010/main" val="683424256"/>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8" name="TextBox 27">
            <a:extLst>
              <a:ext uri="{FF2B5EF4-FFF2-40B4-BE49-F238E27FC236}">
                <a16:creationId xmlns:a16="http://schemas.microsoft.com/office/drawing/2014/main" id="{8D9A088F-394E-50F2-FEBB-D1677F0E0C4B}"/>
              </a:ext>
            </a:extLst>
          </p:cNvPr>
          <p:cNvSpPr txBox="1"/>
          <p:nvPr/>
        </p:nvSpPr>
        <p:spPr>
          <a:xfrm>
            <a:off x="470712" y="98568"/>
            <a:ext cx="10753568" cy="769441"/>
          </a:xfrm>
          <a:prstGeom prst="rect">
            <a:avLst/>
          </a:prstGeom>
          <a:noFill/>
        </p:spPr>
        <p:txBody>
          <a:bodyPr wrap="square" lIns="91440" tIns="45720" rIns="91440" bIns="45720" rtlCol="0" anchor="t">
            <a:spAutoFit/>
          </a:bodyPr>
          <a:lstStyle/>
          <a:p>
            <a:pPr algn="ctr" rtl="1"/>
            <a:r>
              <a:rPr lang="ar-SA" sz="4400" b="1">
                <a:latin typeface="Calibri" panose="020f0502020204030204" pitchFamily="34" charset="0"/>
                <a:cs typeface="Calibri" panose="020f0502020204030204" pitchFamily="34" charset="0"/>
              </a:rPr>
              <a:t>أهم النتائج</a:t>
            </a:r>
            <a:endParaRPr lang="en-MY" sz="4400">
              <a:latin typeface="Calibri" panose="020f0502020204030204" pitchFamily="34" charset="0"/>
              <a:cs typeface="Calibri" panose="020f0502020204030204" pitchFamily="34" charset="0"/>
            </a:endParaRPr>
          </a:p>
        </p:txBody>
      </p:sp>
      <p:pic>
        <p:nvPicPr>
          <p:cNvPr id="3" name="Google Shape;144;p8">
            <a:extLst>
              <a:ext uri="{FF2B5EF4-FFF2-40B4-BE49-F238E27FC236}">
                <a16:creationId xmlns:a16="http://schemas.microsoft.com/office/drawing/2014/main" id="{803C8F81-1BCD-35CA-5C11-06CA4C128D9B}"/>
              </a:ext>
            </a:extLst>
          </p:cNvPr>
          <p:cNvPicPr preferRelativeResize="0"/>
          <p:nvPr/>
        </p:nvPicPr>
        <p:blipFill>
          <a:blip r:embed="rId2">
            <a:alphaModFix/>
          </a:blip>
          <a:stretch>
            <a:fillRect/>
          </a:stretch>
        </p:blipFill>
        <p:spPr>
          <a:xfrm>
            <a:off x="10003033" y="1192909"/>
            <a:ext cx="2048558" cy="4612845"/>
          </a:xfrm>
          <a:prstGeom prst="rect">
            <a:avLst/>
          </a:prstGeom>
          <a:noFill/>
          <a:ln>
            <a:noFill/>
          </a:ln>
        </p:spPr>
      </p:pic>
      <p:sp>
        <p:nvSpPr>
          <p:cNvPr id="4" name="Google Shape;151;p8">
            <a:extLst>
              <a:ext uri="{FF2B5EF4-FFF2-40B4-BE49-F238E27FC236}">
                <a16:creationId xmlns:a16="http://schemas.microsoft.com/office/drawing/2014/main" id="{C9BAC37F-14A3-612A-DD9A-9F0ADDA8D1E5}"/>
              </a:ext>
            </a:extLst>
          </p:cNvPr>
          <p:cNvSpPr/>
          <p:nvPr/>
        </p:nvSpPr>
        <p:spPr>
          <a:xfrm>
            <a:off x="10332132" y="5361895"/>
            <a:ext cx="1079543" cy="292950"/>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
        <p:nvSpPr>
          <p:cNvPr id="6" name="TextBox 5">
            <a:extLst>
              <a:ext uri="{FF2B5EF4-FFF2-40B4-BE49-F238E27FC236}">
                <a16:creationId xmlns:a16="http://schemas.microsoft.com/office/drawing/2014/main" id="{ED6CFB48-5533-66BD-9FB2-B0279C545EF2}"/>
              </a:ext>
            </a:extLst>
          </p:cNvPr>
          <p:cNvSpPr txBox="1"/>
          <p:nvPr/>
        </p:nvSpPr>
        <p:spPr>
          <a:xfrm>
            <a:off x="470712" y="1130530"/>
            <a:ext cx="9450731" cy="4524315"/>
          </a:xfrm>
          <a:prstGeom prst="rect">
            <a:avLst/>
          </a:prstGeom>
          <a:noFill/>
          <a:ln>
            <a:solidFill>
              <a:schemeClr val="accent2"/>
            </a:solidFill>
          </a:ln>
        </p:spPr>
        <p:txBody>
          <a:bodyPr wrap="square">
            <a:spAutoFit/>
          </a:bodyPr>
          <a:lstStyle/>
          <a:p>
            <a:pPr marL="457200" indent="-457200" algn="just" rtl="1">
              <a:buFont typeface="Wingdings" panose="05000000000000000000" pitchFamily="2" charset="2"/>
              <a:buChar char="v"/>
            </a:pPr>
            <a:r>
              <a:rPr lang="ar-SA" sz="3200">
                <a:effectLst/>
                <a:latin typeface="Calibri" panose="020f0502020204030204" pitchFamily="34" charset="0"/>
                <a:ea typeface="Calibri" panose="020f0502020204030204" pitchFamily="34" charset="0"/>
                <a:cs typeface="Calibri" panose="020f0502020204030204" pitchFamily="34" charset="0"/>
              </a:rPr>
              <a:t>بتقدم تكنولوجيا المعلومات والاتصالات، فتحت وسائل التواصل الاجتماعي فصلاً جديدًا في حياة الإنسان، حيث يمكن لهذا التقدم أن يربط المجتمع العالمي بأكمله بلا حدود.</a:t>
            </a:r>
          </a:p>
          <a:p>
            <a:pPr marL="457200" indent="-457200" algn="just" rtl="1">
              <a:buFont typeface="Wingdings" panose="05000000000000000000" pitchFamily="2" charset="2"/>
              <a:buChar char="v"/>
            </a:pPr>
            <a:endParaRPr lang="ar-SA" sz="3200">
              <a:effectLst/>
              <a:latin typeface="Calibri" panose="020f0502020204030204" pitchFamily="34" charset="0"/>
              <a:ea typeface="Calibri" panose="020f0502020204030204" pitchFamily="34" charset="0"/>
              <a:cs typeface="Calibri" panose="020f0502020204030204" pitchFamily="34" charset="0"/>
            </a:endParaRPr>
          </a:p>
          <a:p>
            <a:pPr marL="457200" indent="-457200" algn="just" rtl="1">
              <a:buFont typeface="Wingdings" panose="05000000000000000000" pitchFamily="2" charset="2"/>
              <a:buChar char="v"/>
            </a:pPr>
            <a:r>
              <a:rPr lang="ar-SA" sz="3200">
                <a:effectLst/>
                <a:latin typeface="Calibri" panose="020f0502020204030204" pitchFamily="34" charset="0"/>
                <a:ea typeface="Calibri" panose="020f0502020204030204" pitchFamily="34" charset="0"/>
                <a:cs typeface="Calibri" panose="020f0502020204030204" pitchFamily="34" charset="0"/>
              </a:rPr>
              <a:t>يمكن تعريف وسائل التواصل الاجتماعي بأنها عبارة عن المنصات على الإنترنت التي تتخطى الحدود الزمانية والمكانية وتتيح للمستخدمين التواصل والتفاعل المجتمعي الرقمي، لمشاركة أو مبادلة  المعلومات أو المحتويات أو الأفكار كتابة أو صوتيا أو مرئيا بكل حرية.</a:t>
            </a:r>
          </a:p>
        </p:txBody>
      </p:sp>
    </p:spTree>
    <p:extLst>
      <p:ext uri="{BB962C8B-B14F-4D97-AF65-F5344CB8AC3E}">
        <p14:creationId xmlns:p14="http://schemas.microsoft.com/office/powerpoint/2010/main" val="250122727"/>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8" name="TextBox 27">
            <a:extLst>
              <a:ext uri="{FF2B5EF4-FFF2-40B4-BE49-F238E27FC236}">
                <a16:creationId xmlns:a16="http://schemas.microsoft.com/office/drawing/2014/main" id="{8D9A088F-394E-50F2-FEBB-D1677F0E0C4B}"/>
              </a:ext>
            </a:extLst>
          </p:cNvPr>
          <p:cNvSpPr txBox="1"/>
          <p:nvPr/>
        </p:nvSpPr>
        <p:spPr>
          <a:xfrm>
            <a:off x="470712" y="98568"/>
            <a:ext cx="10753568" cy="769441"/>
          </a:xfrm>
          <a:prstGeom prst="rect">
            <a:avLst/>
          </a:prstGeom>
          <a:noFill/>
        </p:spPr>
        <p:txBody>
          <a:bodyPr wrap="square" lIns="91440" tIns="45720" rIns="91440" bIns="45720" rtlCol="0" anchor="t">
            <a:spAutoFit/>
          </a:bodyPr>
          <a:lstStyle/>
          <a:p>
            <a:pPr rtl="1"/>
            <a:r>
              <a:rPr lang="ar-SA" sz="4400" b="1">
                <a:latin typeface="Calibri" panose="020f0502020204030204" pitchFamily="34" charset="0"/>
                <a:cs typeface="Calibri" panose="020f0502020204030204" pitchFamily="34" charset="0"/>
              </a:rPr>
              <a:t>تابع...</a:t>
            </a:r>
            <a:endParaRPr lang="en-MY" sz="4400">
              <a:latin typeface="Calibri" panose="020f0502020204030204" pitchFamily="34" charset="0"/>
              <a:cs typeface="Calibri" panose="020f0502020204030204" pitchFamily="34" charset="0"/>
            </a:endParaRPr>
          </a:p>
        </p:txBody>
      </p:sp>
      <p:pic>
        <p:nvPicPr>
          <p:cNvPr id="3" name="Google Shape;144;p8">
            <a:extLst>
              <a:ext uri="{FF2B5EF4-FFF2-40B4-BE49-F238E27FC236}">
                <a16:creationId xmlns:a16="http://schemas.microsoft.com/office/drawing/2014/main" id="{803C8F81-1BCD-35CA-5C11-06CA4C128D9B}"/>
              </a:ext>
            </a:extLst>
          </p:cNvPr>
          <p:cNvPicPr preferRelativeResize="0"/>
          <p:nvPr/>
        </p:nvPicPr>
        <p:blipFill>
          <a:blip r:embed="rId2">
            <a:alphaModFix/>
          </a:blip>
          <a:stretch>
            <a:fillRect/>
          </a:stretch>
        </p:blipFill>
        <p:spPr>
          <a:xfrm>
            <a:off x="10003033" y="1192909"/>
            <a:ext cx="2048558" cy="4612845"/>
          </a:xfrm>
          <a:prstGeom prst="rect">
            <a:avLst/>
          </a:prstGeom>
          <a:noFill/>
          <a:ln>
            <a:noFill/>
          </a:ln>
        </p:spPr>
      </p:pic>
      <p:sp>
        <p:nvSpPr>
          <p:cNvPr id="4" name="Google Shape;151;p8">
            <a:extLst>
              <a:ext uri="{FF2B5EF4-FFF2-40B4-BE49-F238E27FC236}">
                <a16:creationId xmlns:a16="http://schemas.microsoft.com/office/drawing/2014/main" id="{C9BAC37F-14A3-612A-DD9A-9F0ADDA8D1E5}"/>
              </a:ext>
            </a:extLst>
          </p:cNvPr>
          <p:cNvSpPr/>
          <p:nvPr/>
        </p:nvSpPr>
        <p:spPr>
          <a:xfrm>
            <a:off x="10332132" y="5361895"/>
            <a:ext cx="1079543" cy="292950"/>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
        <p:nvSpPr>
          <p:cNvPr id="6" name="TextBox 5">
            <a:extLst>
              <a:ext uri="{FF2B5EF4-FFF2-40B4-BE49-F238E27FC236}">
                <a16:creationId xmlns:a16="http://schemas.microsoft.com/office/drawing/2014/main" id="{ED6CFB48-5533-66BD-9FB2-B0279C545EF2}"/>
              </a:ext>
            </a:extLst>
          </p:cNvPr>
          <p:cNvSpPr txBox="1"/>
          <p:nvPr/>
        </p:nvSpPr>
        <p:spPr>
          <a:xfrm>
            <a:off x="470712" y="1130530"/>
            <a:ext cx="9450731" cy="2554545"/>
          </a:xfrm>
          <a:prstGeom prst="rect">
            <a:avLst/>
          </a:prstGeom>
          <a:noFill/>
          <a:ln>
            <a:solidFill>
              <a:schemeClr val="accent2"/>
            </a:solidFill>
          </a:ln>
        </p:spPr>
        <p:txBody>
          <a:bodyPr wrap="square">
            <a:spAutoFit/>
          </a:bodyPr>
          <a:lstStyle/>
          <a:p>
            <a:pPr marL="457200" indent="-457200" algn="just" rtl="1">
              <a:buFont typeface="Wingdings" panose="05000000000000000000" pitchFamily="2" charset="2"/>
              <a:buChar char="v"/>
            </a:pPr>
            <a:r>
              <a:rPr lang="ar-SA" sz="3200">
                <a:effectLst/>
                <a:latin typeface="Calibri" panose="020f0502020204030204" pitchFamily="34" charset="0"/>
                <a:ea typeface="Calibri" panose="020f0502020204030204" pitchFamily="34" charset="0"/>
                <a:cs typeface="Calibri" panose="020f0502020204030204" pitchFamily="34" charset="0"/>
              </a:rPr>
              <a:t>لا تخلو وسائل التواصل الاجتماعي من الإيجابيات والسلبيات، يجيد استخدامها من يجيدها، ويسيء استخدامها من يسيئها.</a:t>
            </a:r>
          </a:p>
          <a:p>
            <a:pPr marL="457200" indent="-457200" algn="just" rtl="1">
              <a:buFont typeface="Wingdings" panose="05000000000000000000" pitchFamily="2" charset="2"/>
              <a:buChar char="v"/>
            </a:pPr>
            <a:endParaRPr lang="ar-SA" sz="3200">
              <a:effectLst/>
              <a:latin typeface="Calibri" panose="020f0502020204030204" pitchFamily="34" charset="0"/>
              <a:ea typeface="Calibri" panose="020f0502020204030204" pitchFamily="34" charset="0"/>
              <a:cs typeface="Calibri" panose="020f0502020204030204" pitchFamily="34" charset="0"/>
            </a:endParaRPr>
          </a:p>
          <a:p>
            <a:pPr marL="457200" indent="-457200" algn="just" rtl="1">
              <a:buFont typeface="Wingdings" panose="05000000000000000000" pitchFamily="2" charset="2"/>
              <a:buChar char="v"/>
            </a:pPr>
            <a:r>
              <a:rPr lang="ar-SA" sz="3200">
                <a:effectLst/>
                <a:latin typeface="Calibri" panose="020f0502020204030204" pitchFamily="34" charset="0"/>
                <a:ea typeface="Calibri" panose="020f0502020204030204" pitchFamily="34" charset="0"/>
                <a:cs typeface="Calibri" panose="020f0502020204030204" pitchFamily="34" charset="0"/>
              </a:rPr>
              <a:t>هناك ضوابط شرعية –كما سبق ذكره- تجب مراعتها لاستخدام وسائل التواصل الاجتماعي كي يتساير مع الشريعة الإسلامية.</a:t>
            </a:r>
          </a:p>
        </p:txBody>
      </p:sp>
    </p:spTree>
    <p:extLst>
      <p:ext uri="{BB962C8B-B14F-4D97-AF65-F5344CB8AC3E}">
        <p14:creationId xmlns:p14="http://schemas.microsoft.com/office/powerpoint/2010/main" val="676094060"/>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921854"/>
            <a:ext cx="9811511" cy="2269920"/>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لقد فتح التقدم في تكنولوجيا المعلومات والاتصالات</a:t>
            </a:r>
            <a:r>
              <a:rPr lang="en-MY" sz="3200">
                <a:latin typeface="Calibri" panose="020f0502020204030204" pitchFamily="34" charset="0"/>
                <a:ea typeface="Calibri" panose="020f0502020204030204" pitchFamily="34" charset="0"/>
                <a:cs typeface="Calibri" panose="020f0502020204030204" pitchFamily="34" charset="0"/>
              </a:rPr>
              <a:t>(ICT) </a:t>
            </a:r>
            <a:r>
              <a:rPr lang="ar-SA" sz="3200">
                <a:latin typeface="Calibri" panose="020f0502020204030204" pitchFamily="34" charset="0"/>
                <a:ea typeface="Calibri" panose="020f0502020204030204" pitchFamily="34" charset="0"/>
                <a:cs typeface="Calibri" panose="020f0502020204030204" pitchFamily="34" charset="0"/>
              </a:rPr>
              <a:t> فصلاً جديدًا في حياة الإنسان، حيث يمكن لهذا التقدم أن يربط المجتمع العالمي بأكمله بلا حدود. إن استخدام وسائل التواصل الاجتماعي الجديدة في الوقت الحاضر يتماشى مع عصر الحداثة.</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pPr algn="ctr"/>
            <a:r>
              <a:rPr lang="ar-SA" sz="4400" b="1">
                <a:latin typeface="Calibri" panose="020f0502020204030204" pitchFamily="34" charset="0"/>
                <a:cs typeface="Calibri" panose="020f0502020204030204" pitchFamily="34" charset="0"/>
              </a:rPr>
              <a:t>مقدمة</a:t>
            </a:r>
            <a:endParaRPr lang="en-MY" sz="4400">
              <a:latin typeface="Calibri" panose="020f0502020204030204" pitchFamily="34" charset="0"/>
              <a:cs typeface="Calibri" panose="020f0502020204030204" pitchFamily="34" charset="0"/>
            </a:endParaRPr>
          </a:p>
        </p:txBody>
      </p:sp>
      <p:sp>
        <p:nvSpPr>
          <p:cNvPr id="3" name="Google Shape;51;p7">
            <a:extLst>
              <a:ext uri="{FF2B5EF4-FFF2-40B4-BE49-F238E27FC236}">
                <a16:creationId xmlns:a16="http://schemas.microsoft.com/office/drawing/2014/main" id="{E718D9F9-F9FF-938D-965D-87C0C3739FA8}"/>
              </a:ext>
            </a:extLst>
          </p:cNvPr>
          <p:cNvSpPr/>
          <p:nvPr/>
        </p:nvSpPr>
        <p:spPr>
          <a:xfrm>
            <a:off x="566927" y="3394253"/>
            <a:ext cx="9811511" cy="2704622"/>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يهدف استخدام وسائل التواصل الاجتماعي الجديدة هذه بشكل أساسي إلى تحقيق ربط الناس عن طريق التواصل الأسهل والأسرع للأفراد والمؤسسات حول العالم. ومع ذلك، فإن استخدامها غير الخاضع للرقابة والإرشادات الصحيحة قد تسبب في العديد من المشكلات على هذا موقع التواصل الاجتماعي.</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56726222"/>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1491545"/>
            <a:ext cx="9811511" cy="1193460"/>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1. ضرورة الالتزام بضوابط استخدام وسائل التواصل الاجتماعي على كل مستخدميها خاصة المسلمين لينالوا مرضاة الله في استخدامها.</a:t>
            </a:r>
          </a:p>
        </p:txBody>
      </p:sp>
      <p:pic>
        <p:nvPicPr>
          <p:cNvPr id="31" name="Google Shape;41;p7">
            <a:extLst>
              <a:ext uri="{FF2B5EF4-FFF2-40B4-BE49-F238E27FC236}">
                <a16:creationId xmlns:a16="http://schemas.microsoft.com/office/drawing/2014/main" id="{0DA1BA47-48FE-BA6E-DBD0-0F1B95EAD4A1}"/>
              </a:ext>
            </a:extLst>
          </p:cNvPr>
          <p:cNvPicPr preferRelativeResize="0"/>
          <p:nvPr/>
        </p:nvPicPr>
        <p:blipFill>
          <a:blip r:embed="rId2">
            <a:alphaModFix/>
          </a:blip>
          <a:stretch>
            <a:fillRect/>
          </a:stretch>
        </p:blipFill>
        <p:spPr>
          <a:xfrm>
            <a:off x="10500852" y="3864078"/>
            <a:ext cx="1481681" cy="2217014"/>
          </a:xfrm>
          <a:prstGeom prst="rect">
            <a:avLst/>
          </a:prstGeom>
          <a:noFill/>
          <a:ln>
            <a:noFill/>
          </a:ln>
        </p:spPr>
      </p:pic>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pPr algn="ctr"/>
            <a:r>
              <a:rPr lang="ar-SA" sz="4400" b="1">
                <a:latin typeface="Calibri" panose="020f0502020204030204" pitchFamily="34" charset="0"/>
                <a:cs typeface="Calibri" panose="020f0502020204030204" pitchFamily="34" charset="0"/>
              </a:rPr>
              <a:t>التوصيات</a:t>
            </a:r>
            <a:endParaRPr lang="en-MY" sz="4400">
              <a:latin typeface="Calibri" panose="020f0502020204030204" pitchFamily="34" charset="0"/>
              <a:cs typeface="Calibri" panose="020f0502020204030204" pitchFamily="34" charset="0"/>
            </a:endParaRPr>
          </a:p>
        </p:txBody>
      </p:sp>
      <p:sp>
        <p:nvSpPr>
          <p:cNvPr id="3" name="Google Shape;51;p7">
            <a:extLst>
              <a:ext uri="{FF2B5EF4-FFF2-40B4-BE49-F238E27FC236}">
                <a16:creationId xmlns:a16="http://schemas.microsoft.com/office/drawing/2014/main" id="{E718D9F9-F9FF-938D-965D-87C0C3739FA8}"/>
              </a:ext>
            </a:extLst>
          </p:cNvPr>
          <p:cNvSpPr/>
          <p:nvPr/>
        </p:nvSpPr>
        <p:spPr>
          <a:xfrm>
            <a:off x="566928" y="3429000"/>
            <a:ext cx="9811511" cy="1193459"/>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2. ضرورة الالتزام بضوابط استخدام وسائل التواصل الاجتماعي على كل مستخدميها خاصة المسلمين لينالوا مرضاة الله في استخدامها.</a:t>
            </a:r>
          </a:p>
        </p:txBody>
      </p:sp>
    </p:spTree>
    <p:extLst>
      <p:ext uri="{BB962C8B-B14F-4D97-AF65-F5344CB8AC3E}">
        <p14:creationId xmlns:p14="http://schemas.microsoft.com/office/powerpoint/2010/main" val="1998061479"/>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4" name="Group 12">
            <a:extLst>
              <a:ext uri="{FF2B5EF4-FFF2-40B4-BE49-F238E27FC236}">
                <a16:creationId xmlns:a16="http://schemas.microsoft.com/office/drawing/2014/main" id="{C9B918FC-77AC-4568-9321-FCA0BDBB8079}"/>
              </a:ext>
            </a:extLst>
          </p:cNvPr>
          <p:cNvGrpSpPr/>
          <p:nvPr/>
        </p:nvGrpSpPr>
        <p:grpSpPr>
          <a:xfrm rot="16794428">
            <a:off x="6977172" y="3909762"/>
            <a:ext cx="1818129" cy="2319959"/>
            <a:chOff x="5016500" y="3978275"/>
            <a:chExt cx="1644650" cy="3054350"/>
          </a:xfrm>
        </p:grpSpPr>
        <p:sp>
          <p:nvSpPr>
            <p:cNvPr id="5" name="Freeform 1">
              <a:extLst>
                <a:ext uri="{FF2B5EF4-FFF2-40B4-BE49-F238E27FC236}">
                  <a16:creationId xmlns:a16="http://schemas.microsoft.com/office/drawing/2014/main" id="{B1DA3A5B-1485-4E7C-AFFE-39F3410A7C62}"/>
                </a:ext>
              </a:extLst>
            </p:cNvPr>
            <p:cNvSpPr>
              <a:spLocks noChangeArrowheads="1"/>
            </p:cNvSpPr>
            <p:nvPr/>
          </p:nvSpPr>
          <p:spPr bwMode="auto">
            <a:xfrm>
              <a:off x="6505575" y="6197600"/>
              <a:ext cx="155575" cy="73025"/>
            </a:xfrm>
            <a:custGeom>
              <a:gdLst>
                <a:gd name="T0" fmla="*/ 0 w 431"/>
                <a:gd name="T1" fmla="*/ 0 h 204"/>
                <a:gd name="T2" fmla="*/ 0 w 431"/>
                <a:gd name="T3" fmla="*/ 0 h 204"/>
                <a:gd name="T4" fmla="*/ 0 w 431"/>
                <a:gd name="T5" fmla="*/ 1790 h 204"/>
                <a:gd name="T6" fmla="*/ 0 w 431"/>
                <a:gd name="T7" fmla="*/ 1790 h 204"/>
                <a:gd name="T8" fmla="*/ 0 w 431"/>
                <a:gd name="T9" fmla="*/ 2148 h 204"/>
                <a:gd name="T10" fmla="*/ 0 w 431"/>
                <a:gd name="T11" fmla="*/ 2148 h 204"/>
                <a:gd name="T12" fmla="*/ 0 w 431"/>
                <a:gd name="T13" fmla="*/ 3580 h 204"/>
                <a:gd name="T14" fmla="*/ 0 w 431"/>
                <a:gd name="T15" fmla="*/ 3580 h 204"/>
                <a:gd name="T16" fmla="*/ 0 w 431"/>
                <a:gd name="T17" fmla="*/ 3580 h 204"/>
                <a:gd name="T18" fmla="*/ 0 w 431"/>
                <a:gd name="T19" fmla="*/ 3580 h 204"/>
                <a:gd name="T20" fmla="*/ 0 w 431"/>
                <a:gd name="T21" fmla="*/ 3938 h 204"/>
                <a:gd name="T22" fmla="*/ 0 w 431"/>
                <a:gd name="T23" fmla="*/ 3938 h 204"/>
                <a:gd name="T24" fmla="*/ 0 w 431"/>
                <a:gd name="T25" fmla="*/ 4296 h 204"/>
                <a:gd name="T26" fmla="*/ 0 w 431"/>
                <a:gd name="T27" fmla="*/ 4296 h 204"/>
                <a:gd name="T28" fmla="*/ 52701 w 431"/>
                <a:gd name="T29" fmla="*/ 61928 h 204"/>
                <a:gd name="T30" fmla="*/ 52701 w 431"/>
                <a:gd name="T31" fmla="*/ 61928 h 204"/>
                <a:gd name="T32" fmla="*/ 151604 w 431"/>
                <a:gd name="T33" fmla="*/ 45820 h 204"/>
                <a:gd name="T34" fmla="*/ 151604 w 431"/>
                <a:gd name="T35" fmla="*/ 45820 h 204"/>
                <a:gd name="T36" fmla="*/ 151604 w 431"/>
                <a:gd name="T37" fmla="*/ 45462 h 204"/>
                <a:gd name="T38" fmla="*/ 151604 w 431"/>
                <a:gd name="T39" fmla="*/ 45462 h 204"/>
                <a:gd name="T40" fmla="*/ 152326 w 431"/>
                <a:gd name="T41" fmla="*/ 45104 h 204"/>
                <a:gd name="T42" fmla="*/ 152326 w 431"/>
                <a:gd name="T43" fmla="*/ 45104 h 204"/>
                <a:gd name="T44" fmla="*/ 152687 w 431"/>
                <a:gd name="T45" fmla="*/ 44746 h 204"/>
                <a:gd name="T46" fmla="*/ 152687 w 431"/>
                <a:gd name="T47" fmla="*/ 44746 h 204"/>
                <a:gd name="T48" fmla="*/ 153048 w 431"/>
                <a:gd name="T49" fmla="*/ 44388 h 204"/>
                <a:gd name="T50" fmla="*/ 153048 w 431"/>
                <a:gd name="T51" fmla="*/ 44388 h 204"/>
                <a:gd name="T52" fmla="*/ 153409 w 431"/>
                <a:gd name="T53" fmla="*/ 44030 h 204"/>
                <a:gd name="T54" fmla="*/ 153409 w 431"/>
                <a:gd name="T55" fmla="*/ 44030 h 204"/>
                <a:gd name="T56" fmla="*/ 153770 w 431"/>
                <a:gd name="T57" fmla="*/ 43672 h 204"/>
                <a:gd name="T58" fmla="*/ 153770 w 431"/>
                <a:gd name="T59" fmla="*/ 43672 h 204"/>
                <a:gd name="T60" fmla="*/ 153770 w 431"/>
                <a:gd name="T61" fmla="*/ 43672 h 204"/>
                <a:gd name="T62" fmla="*/ 153770 w 431"/>
                <a:gd name="T63" fmla="*/ 43672 h 204"/>
                <a:gd name="T64" fmla="*/ 154131 w 431"/>
                <a:gd name="T65" fmla="*/ 42956 h 204"/>
                <a:gd name="T66" fmla="*/ 154131 w 431"/>
                <a:gd name="T67" fmla="*/ 42956 h 204"/>
                <a:gd name="T68" fmla="*/ 154492 w 431"/>
                <a:gd name="T69" fmla="*/ 42598 h 204"/>
                <a:gd name="T70" fmla="*/ 154492 w 431"/>
                <a:gd name="T71" fmla="*/ 42598 h 204"/>
                <a:gd name="T72" fmla="*/ 154492 w 431"/>
                <a:gd name="T73" fmla="*/ 42240 h 204"/>
                <a:gd name="T74" fmla="*/ 154492 w 431"/>
                <a:gd name="T75" fmla="*/ 42240 h 204"/>
                <a:gd name="T76" fmla="*/ 154853 w 431"/>
                <a:gd name="T77" fmla="*/ 41524 h 204"/>
                <a:gd name="T78" fmla="*/ 154853 w 431"/>
                <a:gd name="T79" fmla="*/ 41524 h 204"/>
                <a:gd name="T80" fmla="*/ 154853 w 431"/>
                <a:gd name="T81" fmla="*/ 41166 h 204"/>
                <a:gd name="T82" fmla="*/ 154853 w 431"/>
                <a:gd name="T83" fmla="*/ 41166 h 204"/>
                <a:gd name="T84" fmla="*/ 155214 w 431"/>
                <a:gd name="T85" fmla="*/ 40450 h 204"/>
                <a:gd name="T86" fmla="*/ 155214 w 431"/>
                <a:gd name="T87" fmla="*/ 40450 h 204"/>
                <a:gd name="T88" fmla="*/ 155214 w 431"/>
                <a:gd name="T89" fmla="*/ 40092 h 204"/>
                <a:gd name="T90" fmla="*/ 0 w 431"/>
                <a:gd name="T91" fmla="*/ 0 h 2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31" h="204">
                  <a:moveTo>
                    <a:pt x="0" y="0"/>
                  </a:moveTo>
                  <a:lnTo>
                    <a:pt x="0" y="0"/>
                  </a:lnTo>
                  <a:cubicBezTo>
                    <a:pt x="0" y="2"/>
                    <a:pt x="0" y="3"/>
                    <a:pt x="0" y="5"/>
                  </a:cubicBezTo>
                  <a:cubicBezTo>
                    <a:pt x="0" y="5"/>
                    <a:pt x="0" y="5"/>
                    <a:pt x="0" y="6"/>
                  </a:cubicBezTo>
                  <a:cubicBezTo>
                    <a:pt x="0" y="7"/>
                    <a:pt x="0" y="9"/>
                    <a:pt x="0" y="10"/>
                  </a:cubicBezTo>
                  <a:cubicBezTo>
                    <a:pt x="0" y="10"/>
                    <a:pt x="0" y="10"/>
                    <a:pt x="0" y="11"/>
                  </a:cubicBezTo>
                  <a:lnTo>
                    <a:pt x="0" y="12"/>
                  </a:lnTo>
                  <a:cubicBezTo>
                    <a:pt x="2" y="17"/>
                    <a:pt x="39" y="131"/>
                    <a:pt x="146" y="173"/>
                  </a:cubicBezTo>
                  <a:cubicBezTo>
                    <a:pt x="223" y="203"/>
                    <a:pt x="315" y="188"/>
                    <a:pt x="420" y="128"/>
                  </a:cubicBezTo>
                  <a:cubicBezTo>
                    <a:pt x="420" y="128"/>
                    <a:pt x="420" y="128"/>
                    <a:pt x="420" y="127"/>
                  </a:cubicBezTo>
                  <a:cubicBezTo>
                    <a:pt x="421" y="127"/>
                    <a:pt x="421" y="126"/>
                    <a:pt x="422" y="126"/>
                  </a:cubicBezTo>
                  <a:cubicBezTo>
                    <a:pt x="422" y="126"/>
                    <a:pt x="423" y="126"/>
                    <a:pt x="423" y="125"/>
                  </a:cubicBezTo>
                  <a:lnTo>
                    <a:pt x="424" y="124"/>
                  </a:lnTo>
                  <a:cubicBezTo>
                    <a:pt x="425" y="124"/>
                    <a:pt x="425" y="123"/>
                    <a:pt x="425" y="123"/>
                  </a:cubicBezTo>
                  <a:cubicBezTo>
                    <a:pt x="426" y="123"/>
                    <a:pt x="426" y="123"/>
                    <a:pt x="426" y="122"/>
                  </a:cubicBezTo>
                  <a:cubicBezTo>
                    <a:pt x="426" y="122"/>
                    <a:pt x="427" y="121"/>
                    <a:pt x="427" y="120"/>
                  </a:cubicBezTo>
                  <a:cubicBezTo>
                    <a:pt x="427" y="120"/>
                    <a:pt x="427" y="120"/>
                    <a:pt x="428" y="119"/>
                  </a:cubicBezTo>
                  <a:cubicBezTo>
                    <a:pt x="428" y="119"/>
                    <a:pt x="428" y="119"/>
                    <a:pt x="428" y="118"/>
                  </a:cubicBezTo>
                  <a:cubicBezTo>
                    <a:pt x="428" y="118"/>
                    <a:pt x="428" y="117"/>
                    <a:pt x="429" y="116"/>
                  </a:cubicBezTo>
                  <a:cubicBezTo>
                    <a:pt x="429" y="116"/>
                    <a:pt x="429" y="116"/>
                    <a:pt x="429" y="115"/>
                  </a:cubicBezTo>
                  <a:cubicBezTo>
                    <a:pt x="429" y="114"/>
                    <a:pt x="430" y="114"/>
                    <a:pt x="430" y="113"/>
                  </a:cubicBezTo>
                  <a:cubicBezTo>
                    <a:pt x="430" y="113"/>
                    <a:pt x="430" y="113"/>
                    <a:pt x="430" y="112"/>
                  </a:cubicBez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 name="Freeform 2">
              <a:extLst>
                <a:ext uri="{FF2B5EF4-FFF2-40B4-BE49-F238E27FC236}">
                  <a16:creationId xmlns:a16="http://schemas.microsoft.com/office/drawing/2014/main" id="{9E780446-C5ED-43CB-93CB-23CC57F9E0A1}"/>
                </a:ext>
              </a:extLst>
            </p:cNvPr>
            <p:cNvSpPr>
              <a:spLocks noChangeArrowheads="1"/>
            </p:cNvSpPr>
            <p:nvPr/>
          </p:nvSpPr>
          <p:spPr bwMode="auto">
            <a:xfrm>
              <a:off x="6505575" y="6162675"/>
              <a:ext cx="155575" cy="74613"/>
            </a:xfrm>
            <a:custGeom>
              <a:gdLst>
                <a:gd name="T0" fmla="*/ 155214 w 431"/>
                <a:gd name="T1" fmla="*/ 74253 h 207"/>
                <a:gd name="T2" fmla="*/ 155214 w 431"/>
                <a:gd name="T3" fmla="*/ 74253 h 207"/>
                <a:gd name="T4" fmla="*/ 155214 w 431"/>
                <a:gd name="T5" fmla="*/ 73532 h 207"/>
                <a:gd name="T6" fmla="*/ 155214 w 431"/>
                <a:gd name="T7" fmla="*/ 73532 h 207"/>
                <a:gd name="T8" fmla="*/ 155214 w 431"/>
                <a:gd name="T9" fmla="*/ 73171 h 207"/>
                <a:gd name="T10" fmla="*/ 155214 w 431"/>
                <a:gd name="T11" fmla="*/ 73171 h 207"/>
                <a:gd name="T12" fmla="*/ 155214 w 431"/>
                <a:gd name="T13" fmla="*/ 72811 h 207"/>
                <a:gd name="T14" fmla="*/ 155214 w 431"/>
                <a:gd name="T15" fmla="*/ 72811 h 207"/>
                <a:gd name="T16" fmla="*/ 155214 w 431"/>
                <a:gd name="T17" fmla="*/ 72450 h 207"/>
                <a:gd name="T18" fmla="*/ 155214 w 431"/>
                <a:gd name="T19" fmla="*/ 72450 h 207"/>
                <a:gd name="T20" fmla="*/ 155214 w 431"/>
                <a:gd name="T21" fmla="*/ 72090 h 207"/>
                <a:gd name="T22" fmla="*/ 155214 w 431"/>
                <a:gd name="T23" fmla="*/ 72090 h 207"/>
                <a:gd name="T24" fmla="*/ 154853 w 431"/>
                <a:gd name="T25" fmla="*/ 71369 h 207"/>
                <a:gd name="T26" fmla="*/ 154853 w 431"/>
                <a:gd name="T27" fmla="*/ 71369 h 207"/>
                <a:gd name="T28" fmla="*/ 154853 w 431"/>
                <a:gd name="T29" fmla="*/ 71009 h 207"/>
                <a:gd name="T30" fmla="*/ 154853 w 431"/>
                <a:gd name="T31" fmla="*/ 71009 h 207"/>
                <a:gd name="T32" fmla="*/ 154492 w 431"/>
                <a:gd name="T33" fmla="*/ 70648 h 207"/>
                <a:gd name="T34" fmla="*/ 154492 w 431"/>
                <a:gd name="T35" fmla="*/ 70648 h 207"/>
                <a:gd name="T36" fmla="*/ 154131 w 431"/>
                <a:gd name="T37" fmla="*/ 69927 h 207"/>
                <a:gd name="T38" fmla="*/ 154131 w 431"/>
                <a:gd name="T39" fmla="*/ 69927 h 207"/>
                <a:gd name="T40" fmla="*/ 154131 w 431"/>
                <a:gd name="T41" fmla="*/ 69567 h 207"/>
                <a:gd name="T42" fmla="*/ 154131 w 431"/>
                <a:gd name="T43" fmla="*/ 69567 h 207"/>
                <a:gd name="T44" fmla="*/ 76885 w 431"/>
                <a:gd name="T45" fmla="*/ 6488 h 207"/>
                <a:gd name="T46" fmla="*/ 76885 w 431"/>
                <a:gd name="T47" fmla="*/ 6488 h 207"/>
                <a:gd name="T48" fmla="*/ 2166 w 431"/>
                <a:gd name="T49" fmla="*/ 30278 h 207"/>
                <a:gd name="T50" fmla="*/ 2166 w 431"/>
                <a:gd name="T51" fmla="*/ 30278 h 207"/>
                <a:gd name="T52" fmla="*/ 2166 w 431"/>
                <a:gd name="T53" fmla="*/ 30638 h 207"/>
                <a:gd name="T54" fmla="*/ 2166 w 431"/>
                <a:gd name="T55" fmla="*/ 30638 h 207"/>
                <a:gd name="T56" fmla="*/ 1805 w 431"/>
                <a:gd name="T57" fmla="*/ 30638 h 207"/>
                <a:gd name="T58" fmla="*/ 1805 w 431"/>
                <a:gd name="T59" fmla="*/ 30638 h 207"/>
                <a:gd name="T60" fmla="*/ 1805 w 431"/>
                <a:gd name="T61" fmla="*/ 30999 h 207"/>
                <a:gd name="T62" fmla="*/ 1805 w 431"/>
                <a:gd name="T63" fmla="*/ 30999 h 207"/>
                <a:gd name="T64" fmla="*/ 722 w 431"/>
                <a:gd name="T65" fmla="*/ 32080 h 207"/>
                <a:gd name="T66" fmla="*/ 722 w 431"/>
                <a:gd name="T67" fmla="*/ 32080 h 207"/>
                <a:gd name="T68" fmla="*/ 722 w 431"/>
                <a:gd name="T69" fmla="*/ 32440 h 207"/>
                <a:gd name="T70" fmla="*/ 722 w 431"/>
                <a:gd name="T71" fmla="*/ 32440 h 207"/>
                <a:gd name="T72" fmla="*/ 0 w 431"/>
                <a:gd name="T73" fmla="*/ 33882 h 207"/>
                <a:gd name="T74" fmla="*/ 155214 w 431"/>
                <a:gd name="T75" fmla="*/ 74253 h 2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31" h="206">
                  <a:moveTo>
                    <a:pt x="430" y="206"/>
                  </a:moveTo>
                  <a:lnTo>
                    <a:pt x="430" y="206"/>
                  </a:lnTo>
                  <a:cubicBezTo>
                    <a:pt x="430" y="206"/>
                    <a:pt x="430" y="205"/>
                    <a:pt x="430" y="204"/>
                  </a:cubicBezTo>
                  <a:cubicBezTo>
                    <a:pt x="430" y="204"/>
                    <a:pt x="430" y="204"/>
                    <a:pt x="430" y="203"/>
                  </a:cubicBezTo>
                  <a:lnTo>
                    <a:pt x="430" y="202"/>
                  </a:lnTo>
                  <a:cubicBezTo>
                    <a:pt x="430" y="202"/>
                    <a:pt x="430" y="202"/>
                    <a:pt x="430" y="201"/>
                  </a:cubicBezTo>
                  <a:lnTo>
                    <a:pt x="430" y="200"/>
                  </a:lnTo>
                  <a:cubicBezTo>
                    <a:pt x="430" y="200"/>
                    <a:pt x="430" y="199"/>
                    <a:pt x="429" y="198"/>
                  </a:cubicBezTo>
                  <a:lnTo>
                    <a:pt x="429" y="197"/>
                  </a:lnTo>
                  <a:cubicBezTo>
                    <a:pt x="428" y="197"/>
                    <a:pt x="428" y="196"/>
                    <a:pt x="428" y="196"/>
                  </a:cubicBezTo>
                  <a:cubicBezTo>
                    <a:pt x="428" y="196"/>
                    <a:pt x="428" y="195"/>
                    <a:pt x="427" y="194"/>
                  </a:cubicBezTo>
                  <a:cubicBezTo>
                    <a:pt x="427" y="194"/>
                    <a:pt x="427" y="194"/>
                    <a:pt x="427" y="193"/>
                  </a:cubicBezTo>
                  <a:cubicBezTo>
                    <a:pt x="367" y="89"/>
                    <a:pt x="295" y="30"/>
                    <a:pt x="213" y="18"/>
                  </a:cubicBezTo>
                  <a:cubicBezTo>
                    <a:pt x="98" y="0"/>
                    <a:pt x="10" y="81"/>
                    <a:pt x="6" y="84"/>
                  </a:cubicBezTo>
                  <a:lnTo>
                    <a:pt x="6" y="85"/>
                  </a:lnTo>
                  <a:cubicBezTo>
                    <a:pt x="6" y="85"/>
                    <a:pt x="6" y="85"/>
                    <a:pt x="5" y="85"/>
                  </a:cubicBezTo>
                  <a:cubicBezTo>
                    <a:pt x="5" y="86"/>
                    <a:pt x="5" y="86"/>
                    <a:pt x="5" y="86"/>
                  </a:cubicBezTo>
                  <a:cubicBezTo>
                    <a:pt x="4" y="87"/>
                    <a:pt x="3" y="88"/>
                    <a:pt x="2" y="89"/>
                  </a:cubicBezTo>
                  <a:cubicBezTo>
                    <a:pt x="2" y="90"/>
                    <a:pt x="2" y="90"/>
                    <a:pt x="2" y="90"/>
                  </a:cubicBezTo>
                  <a:cubicBezTo>
                    <a:pt x="2" y="91"/>
                    <a:pt x="1" y="93"/>
                    <a:pt x="0" y="94"/>
                  </a:cubicBezTo>
                  <a:lnTo>
                    <a:pt x="430" y="206"/>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 name="Freeform 3">
              <a:extLst>
                <a:ext uri="{FF2B5EF4-FFF2-40B4-BE49-F238E27FC236}">
                  <a16:creationId xmlns:a16="http://schemas.microsoft.com/office/drawing/2014/main" id="{FC53D25E-52DB-40C2-8785-ED777C339BC4}"/>
                </a:ext>
              </a:extLst>
            </p:cNvPr>
            <p:cNvSpPr>
              <a:spLocks noChangeArrowheads="1"/>
            </p:cNvSpPr>
            <p:nvPr/>
          </p:nvSpPr>
          <p:spPr bwMode="auto">
            <a:xfrm>
              <a:off x="6351588" y="6221413"/>
              <a:ext cx="125412" cy="114300"/>
            </a:xfrm>
            <a:custGeom>
              <a:gdLst>
                <a:gd name="T0" fmla="*/ 10750 w 350"/>
                <a:gd name="T1" fmla="*/ 0 h 319"/>
                <a:gd name="T2" fmla="*/ 10750 w 350"/>
                <a:gd name="T3" fmla="*/ 0 h 319"/>
                <a:gd name="T4" fmla="*/ 9675 w 350"/>
                <a:gd name="T5" fmla="*/ 1433 h 319"/>
                <a:gd name="T6" fmla="*/ 9675 w 350"/>
                <a:gd name="T7" fmla="*/ 1433 h 319"/>
                <a:gd name="T8" fmla="*/ 9316 w 350"/>
                <a:gd name="T9" fmla="*/ 1792 h 319"/>
                <a:gd name="T10" fmla="*/ 9316 w 350"/>
                <a:gd name="T11" fmla="*/ 1792 h 319"/>
                <a:gd name="T12" fmla="*/ 8958 w 350"/>
                <a:gd name="T13" fmla="*/ 3225 h 319"/>
                <a:gd name="T14" fmla="*/ 8958 w 350"/>
                <a:gd name="T15" fmla="*/ 3225 h 319"/>
                <a:gd name="T16" fmla="*/ 8958 w 350"/>
                <a:gd name="T17" fmla="*/ 3583 h 319"/>
                <a:gd name="T18" fmla="*/ 8958 w 350"/>
                <a:gd name="T19" fmla="*/ 3583 h 319"/>
                <a:gd name="T20" fmla="*/ 8958 w 350"/>
                <a:gd name="T21" fmla="*/ 3583 h 319"/>
                <a:gd name="T22" fmla="*/ 8958 w 350"/>
                <a:gd name="T23" fmla="*/ 3583 h 319"/>
                <a:gd name="T24" fmla="*/ 8958 w 350"/>
                <a:gd name="T25" fmla="*/ 3583 h 319"/>
                <a:gd name="T26" fmla="*/ 8958 w 350"/>
                <a:gd name="T27" fmla="*/ 3583 h 319"/>
                <a:gd name="T28" fmla="*/ 25799 w 350"/>
                <a:gd name="T29" fmla="*/ 79544 h 319"/>
                <a:gd name="T30" fmla="*/ 25799 w 350"/>
                <a:gd name="T31" fmla="*/ 79544 h 319"/>
                <a:gd name="T32" fmla="*/ 119321 w 350"/>
                <a:gd name="T33" fmla="*/ 113583 h 319"/>
                <a:gd name="T34" fmla="*/ 119321 w 350"/>
                <a:gd name="T35" fmla="*/ 113583 h 319"/>
                <a:gd name="T36" fmla="*/ 119679 w 350"/>
                <a:gd name="T37" fmla="*/ 113583 h 319"/>
                <a:gd name="T38" fmla="*/ 119679 w 350"/>
                <a:gd name="T39" fmla="*/ 113583 h 319"/>
                <a:gd name="T40" fmla="*/ 120037 w 350"/>
                <a:gd name="T41" fmla="*/ 113583 h 319"/>
                <a:gd name="T42" fmla="*/ 120037 w 350"/>
                <a:gd name="T43" fmla="*/ 113583 h 319"/>
                <a:gd name="T44" fmla="*/ 120754 w 350"/>
                <a:gd name="T45" fmla="*/ 113583 h 319"/>
                <a:gd name="T46" fmla="*/ 120754 w 350"/>
                <a:gd name="T47" fmla="*/ 113583 h 319"/>
                <a:gd name="T48" fmla="*/ 121112 w 350"/>
                <a:gd name="T49" fmla="*/ 113225 h 319"/>
                <a:gd name="T50" fmla="*/ 121112 w 350"/>
                <a:gd name="T51" fmla="*/ 113225 h 319"/>
                <a:gd name="T52" fmla="*/ 121829 w 350"/>
                <a:gd name="T53" fmla="*/ 113225 h 319"/>
                <a:gd name="T54" fmla="*/ 121829 w 350"/>
                <a:gd name="T55" fmla="*/ 113225 h 319"/>
                <a:gd name="T56" fmla="*/ 122187 w 350"/>
                <a:gd name="T57" fmla="*/ 113225 h 319"/>
                <a:gd name="T58" fmla="*/ 122187 w 350"/>
                <a:gd name="T59" fmla="*/ 113225 h 319"/>
                <a:gd name="T60" fmla="*/ 122187 w 350"/>
                <a:gd name="T61" fmla="*/ 112867 h 319"/>
                <a:gd name="T62" fmla="*/ 122187 w 350"/>
                <a:gd name="T63" fmla="*/ 112867 h 319"/>
                <a:gd name="T64" fmla="*/ 122904 w 350"/>
                <a:gd name="T65" fmla="*/ 112508 h 319"/>
                <a:gd name="T66" fmla="*/ 122904 w 350"/>
                <a:gd name="T67" fmla="*/ 112508 h 319"/>
                <a:gd name="T68" fmla="*/ 123262 w 350"/>
                <a:gd name="T69" fmla="*/ 112508 h 319"/>
                <a:gd name="T70" fmla="*/ 123262 w 350"/>
                <a:gd name="T71" fmla="*/ 112508 h 319"/>
                <a:gd name="T72" fmla="*/ 123620 w 350"/>
                <a:gd name="T73" fmla="*/ 112150 h 319"/>
                <a:gd name="T74" fmla="*/ 123620 w 350"/>
                <a:gd name="T75" fmla="*/ 112150 h 319"/>
                <a:gd name="T76" fmla="*/ 124337 w 350"/>
                <a:gd name="T77" fmla="*/ 111434 h 319"/>
                <a:gd name="T78" fmla="*/ 124337 w 350"/>
                <a:gd name="T79" fmla="*/ 111434 h 319"/>
                <a:gd name="T80" fmla="*/ 124695 w 350"/>
                <a:gd name="T81" fmla="*/ 111434 h 319"/>
                <a:gd name="T82" fmla="*/ 124695 w 350"/>
                <a:gd name="T83" fmla="*/ 111434 h 319"/>
                <a:gd name="T84" fmla="*/ 124695 w 350"/>
                <a:gd name="T85" fmla="*/ 111075 h 319"/>
                <a:gd name="T86" fmla="*/ 124695 w 350"/>
                <a:gd name="T87" fmla="*/ 111075 h 319"/>
                <a:gd name="T88" fmla="*/ 125054 w 350"/>
                <a:gd name="T89" fmla="*/ 110359 h 319"/>
                <a:gd name="T90" fmla="*/ 10750 w 350"/>
                <a:gd name="T91" fmla="*/ 0 h 31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50" h="319">
                  <a:moveTo>
                    <a:pt x="30" y="0"/>
                  </a:moveTo>
                  <a:lnTo>
                    <a:pt x="30" y="0"/>
                  </a:lnTo>
                  <a:cubicBezTo>
                    <a:pt x="29" y="1"/>
                    <a:pt x="28" y="3"/>
                    <a:pt x="27" y="4"/>
                  </a:cubicBezTo>
                  <a:cubicBezTo>
                    <a:pt x="27" y="4"/>
                    <a:pt x="27" y="4"/>
                    <a:pt x="26" y="5"/>
                  </a:cubicBezTo>
                  <a:cubicBezTo>
                    <a:pt x="26" y="6"/>
                    <a:pt x="25" y="7"/>
                    <a:pt x="25" y="9"/>
                  </a:cubicBezTo>
                  <a:cubicBezTo>
                    <a:pt x="25" y="9"/>
                    <a:pt x="25" y="9"/>
                    <a:pt x="25" y="10"/>
                  </a:cubicBezTo>
                  <a:cubicBezTo>
                    <a:pt x="23" y="15"/>
                    <a:pt x="0" y="133"/>
                    <a:pt x="72" y="222"/>
                  </a:cubicBezTo>
                  <a:cubicBezTo>
                    <a:pt x="125" y="287"/>
                    <a:pt x="213" y="318"/>
                    <a:pt x="333" y="317"/>
                  </a:cubicBezTo>
                  <a:cubicBezTo>
                    <a:pt x="334" y="317"/>
                    <a:pt x="334" y="317"/>
                    <a:pt x="334" y="317"/>
                  </a:cubicBezTo>
                  <a:lnTo>
                    <a:pt x="335" y="317"/>
                  </a:lnTo>
                  <a:cubicBezTo>
                    <a:pt x="336" y="317"/>
                    <a:pt x="337" y="317"/>
                    <a:pt x="337" y="317"/>
                  </a:cubicBezTo>
                  <a:cubicBezTo>
                    <a:pt x="338" y="316"/>
                    <a:pt x="338" y="316"/>
                    <a:pt x="338" y="316"/>
                  </a:cubicBezTo>
                  <a:cubicBezTo>
                    <a:pt x="339" y="316"/>
                    <a:pt x="339" y="316"/>
                    <a:pt x="340" y="316"/>
                  </a:cubicBezTo>
                  <a:lnTo>
                    <a:pt x="341" y="316"/>
                  </a:lnTo>
                  <a:cubicBezTo>
                    <a:pt x="341" y="315"/>
                    <a:pt x="341" y="315"/>
                    <a:pt x="341" y="315"/>
                  </a:cubicBezTo>
                  <a:cubicBezTo>
                    <a:pt x="342" y="315"/>
                    <a:pt x="342" y="314"/>
                    <a:pt x="343" y="314"/>
                  </a:cubicBezTo>
                  <a:lnTo>
                    <a:pt x="344" y="314"/>
                  </a:lnTo>
                  <a:cubicBezTo>
                    <a:pt x="345" y="313"/>
                    <a:pt x="345" y="313"/>
                    <a:pt x="345" y="313"/>
                  </a:cubicBezTo>
                  <a:cubicBezTo>
                    <a:pt x="346" y="312"/>
                    <a:pt x="346" y="312"/>
                    <a:pt x="347" y="311"/>
                  </a:cubicBezTo>
                  <a:cubicBezTo>
                    <a:pt x="347" y="311"/>
                    <a:pt x="347" y="311"/>
                    <a:pt x="348" y="311"/>
                  </a:cubicBezTo>
                  <a:cubicBezTo>
                    <a:pt x="348" y="310"/>
                    <a:pt x="348" y="310"/>
                    <a:pt x="348" y="310"/>
                  </a:cubicBezTo>
                  <a:cubicBezTo>
                    <a:pt x="349" y="309"/>
                    <a:pt x="349" y="309"/>
                    <a:pt x="349" y="308"/>
                  </a:cubicBezTo>
                  <a:lnTo>
                    <a:pt x="3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 name="Freeform 4">
              <a:extLst>
                <a:ext uri="{FF2B5EF4-FFF2-40B4-BE49-F238E27FC236}">
                  <a16:creationId xmlns:a16="http://schemas.microsoft.com/office/drawing/2014/main" id="{B18CEBF1-5DA2-4E74-84D0-1D1AA22A76AC}"/>
                </a:ext>
              </a:extLst>
            </p:cNvPr>
            <p:cNvSpPr>
              <a:spLocks noChangeArrowheads="1"/>
            </p:cNvSpPr>
            <p:nvPr/>
          </p:nvSpPr>
          <p:spPr bwMode="auto">
            <a:xfrm>
              <a:off x="6362700" y="6210300"/>
              <a:ext cx="117475" cy="123825"/>
            </a:xfrm>
            <a:custGeom>
              <a:gdLst>
                <a:gd name="T0" fmla="*/ 115306 w 325"/>
                <a:gd name="T1" fmla="*/ 123463 h 342"/>
                <a:gd name="T2" fmla="*/ 115306 w 325"/>
                <a:gd name="T3" fmla="*/ 123463 h 342"/>
                <a:gd name="T4" fmla="*/ 115668 w 325"/>
                <a:gd name="T5" fmla="*/ 123101 h 342"/>
                <a:gd name="T6" fmla="*/ 115668 w 325"/>
                <a:gd name="T7" fmla="*/ 123101 h 342"/>
                <a:gd name="T8" fmla="*/ 116029 w 325"/>
                <a:gd name="T9" fmla="*/ 122739 h 342"/>
                <a:gd name="T10" fmla="*/ 116029 w 325"/>
                <a:gd name="T11" fmla="*/ 122739 h 342"/>
                <a:gd name="T12" fmla="*/ 116391 w 325"/>
                <a:gd name="T13" fmla="*/ 122015 h 342"/>
                <a:gd name="T14" fmla="*/ 116391 w 325"/>
                <a:gd name="T15" fmla="*/ 122015 h 342"/>
                <a:gd name="T16" fmla="*/ 116391 w 325"/>
                <a:gd name="T17" fmla="*/ 122015 h 342"/>
                <a:gd name="T18" fmla="*/ 116391 w 325"/>
                <a:gd name="T19" fmla="*/ 122015 h 342"/>
                <a:gd name="T20" fmla="*/ 116391 w 325"/>
                <a:gd name="T21" fmla="*/ 121653 h 342"/>
                <a:gd name="T22" fmla="*/ 116391 w 325"/>
                <a:gd name="T23" fmla="*/ 121653 h 342"/>
                <a:gd name="T24" fmla="*/ 116752 w 325"/>
                <a:gd name="T25" fmla="*/ 120929 h 342"/>
                <a:gd name="T26" fmla="*/ 116752 w 325"/>
                <a:gd name="T27" fmla="*/ 120929 h 342"/>
                <a:gd name="T28" fmla="*/ 116752 w 325"/>
                <a:gd name="T29" fmla="*/ 120566 h 342"/>
                <a:gd name="T30" fmla="*/ 116752 w 325"/>
                <a:gd name="T31" fmla="*/ 120566 h 342"/>
                <a:gd name="T32" fmla="*/ 116752 w 325"/>
                <a:gd name="T33" fmla="*/ 119842 h 342"/>
                <a:gd name="T34" fmla="*/ 116752 w 325"/>
                <a:gd name="T35" fmla="*/ 119842 h 342"/>
                <a:gd name="T36" fmla="*/ 117114 w 325"/>
                <a:gd name="T37" fmla="*/ 119480 h 342"/>
                <a:gd name="T38" fmla="*/ 117114 w 325"/>
                <a:gd name="T39" fmla="*/ 119480 h 342"/>
                <a:gd name="T40" fmla="*/ 117114 w 325"/>
                <a:gd name="T41" fmla="*/ 119118 h 342"/>
                <a:gd name="T42" fmla="*/ 117114 w 325"/>
                <a:gd name="T43" fmla="*/ 119118 h 342"/>
                <a:gd name="T44" fmla="*/ 80606 w 325"/>
                <a:gd name="T45" fmla="*/ 25706 h 342"/>
                <a:gd name="T46" fmla="*/ 80606 w 325"/>
                <a:gd name="T47" fmla="*/ 25706 h 342"/>
                <a:gd name="T48" fmla="*/ 3615 w 325"/>
                <a:gd name="T49" fmla="*/ 10138 h 342"/>
                <a:gd name="T50" fmla="*/ 3615 w 325"/>
                <a:gd name="T51" fmla="*/ 10138 h 342"/>
                <a:gd name="T52" fmla="*/ 3253 w 325"/>
                <a:gd name="T53" fmla="*/ 10138 h 342"/>
                <a:gd name="T54" fmla="*/ 3253 w 325"/>
                <a:gd name="T55" fmla="*/ 10138 h 342"/>
                <a:gd name="T56" fmla="*/ 3253 w 325"/>
                <a:gd name="T57" fmla="*/ 10138 h 342"/>
                <a:gd name="T58" fmla="*/ 3253 w 325"/>
                <a:gd name="T59" fmla="*/ 10138 h 342"/>
                <a:gd name="T60" fmla="*/ 2892 w 325"/>
                <a:gd name="T61" fmla="*/ 10138 h 342"/>
                <a:gd name="T62" fmla="*/ 2892 w 325"/>
                <a:gd name="T63" fmla="*/ 10138 h 342"/>
                <a:gd name="T64" fmla="*/ 1446 w 325"/>
                <a:gd name="T65" fmla="*/ 10862 h 342"/>
                <a:gd name="T66" fmla="*/ 1446 w 325"/>
                <a:gd name="T67" fmla="*/ 10862 h 342"/>
                <a:gd name="T68" fmla="*/ 1084 w 325"/>
                <a:gd name="T69" fmla="*/ 10862 h 342"/>
                <a:gd name="T70" fmla="*/ 1084 w 325"/>
                <a:gd name="T71" fmla="*/ 10862 h 342"/>
                <a:gd name="T72" fmla="*/ 0 w 325"/>
                <a:gd name="T73" fmla="*/ 11948 h 342"/>
                <a:gd name="T74" fmla="*/ 115306 w 325"/>
                <a:gd name="T75" fmla="*/ 123463 h 3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25" h="342">
                  <a:moveTo>
                    <a:pt x="319" y="341"/>
                  </a:moveTo>
                  <a:lnTo>
                    <a:pt x="319" y="341"/>
                  </a:lnTo>
                  <a:cubicBezTo>
                    <a:pt x="320" y="341"/>
                    <a:pt x="320" y="340"/>
                    <a:pt x="320" y="340"/>
                  </a:cubicBezTo>
                  <a:cubicBezTo>
                    <a:pt x="321" y="340"/>
                    <a:pt x="321" y="339"/>
                    <a:pt x="321" y="339"/>
                  </a:cubicBezTo>
                  <a:cubicBezTo>
                    <a:pt x="321" y="339"/>
                    <a:pt x="322" y="338"/>
                    <a:pt x="322" y="337"/>
                  </a:cubicBezTo>
                  <a:lnTo>
                    <a:pt x="322" y="336"/>
                  </a:lnTo>
                  <a:cubicBezTo>
                    <a:pt x="322" y="336"/>
                    <a:pt x="322" y="335"/>
                    <a:pt x="323" y="334"/>
                  </a:cubicBezTo>
                  <a:lnTo>
                    <a:pt x="323" y="333"/>
                  </a:lnTo>
                  <a:cubicBezTo>
                    <a:pt x="323" y="333"/>
                    <a:pt x="323" y="332"/>
                    <a:pt x="323" y="331"/>
                  </a:cubicBezTo>
                  <a:lnTo>
                    <a:pt x="324" y="330"/>
                  </a:lnTo>
                  <a:lnTo>
                    <a:pt x="324" y="329"/>
                  </a:lnTo>
                  <a:cubicBezTo>
                    <a:pt x="322" y="208"/>
                    <a:pt x="288" y="121"/>
                    <a:pt x="223" y="71"/>
                  </a:cubicBezTo>
                  <a:cubicBezTo>
                    <a:pt x="132" y="0"/>
                    <a:pt x="15" y="27"/>
                    <a:pt x="10" y="28"/>
                  </a:cubicBezTo>
                  <a:cubicBezTo>
                    <a:pt x="9" y="28"/>
                    <a:pt x="9" y="28"/>
                    <a:pt x="9" y="28"/>
                  </a:cubicBezTo>
                  <a:lnTo>
                    <a:pt x="8" y="28"/>
                  </a:lnTo>
                  <a:cubicBezTo>
                    <a:pt x="7" y="28"/>
                    <a:pt x="5" y="29"/>
                    <a:pt x="4" y="30"/>
                  </a:cubicBezTo>
                  <a:lnTo>
                    <a:pt x="3" y="30"/>
                  </a:lnTo>
                  <a:cubicBezTo>
                    <a:pt x="2" y="31"/>
                    <a:pt x="1" y="32"/>
                    <a:pt x="0" y="33"/>
                  </a:cubicBezTo>
                  <a:lnTo>
                    <a:pt x="319" y="341"/>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 name="Freeform 5">
              <a:extLst>
                <a:ext uri="{FF2B5EF4-FFF2-40B4-BE49-F238E27FC236}">
                  <a16:creationId xmlns:a16="http://schemas.microsoft.com/office/drawing/2014/main" id="{93732264-99B3-4B32-8B3A-A6E44E6BCB6F}"/>
                </a:ext>
              </a:extLst>
            </p:cNvPr>
            <p:cNvSpPr>
              <a:spLocks noChangeArrowheads="1"/>
            </p:cNvSpPr>
            <p:nvPr/>
          </p:nvSpPr>
          <p:spPr bwMode="auto">
            <a:xfrm>
              <a:off x="6399213" y="6022975"/>
              <a:ext cx="128587" cy="115888"/>
            </a:xfrm>
            <a:custGeom>
              <a:gdLst>
                <a:gd name="T0" fmla="*/ 0 w 357"/>
                <a:gd name="T1" fmla="*/ 97590 h 323"/>
                <a:gd name="T2" fmla="*/ 0 w 357"/>
                <a:gd name="T3" fmla="*/ 97590 h 323"/>
                <a:gd name="T4" fmla="*/ 1081 w 357"/>
                <a:gd name="T5" fmla="*/ 99025 h 323"/>
                <a:gd name="T6" fmla="*/ 1081 w 357"/>
                <a:gd name="T7" fmla="*/ 99025 h 323"/>
                <a:gd name="T8" fmla="*/ 1081 w 357"/>
                <a:gd name="T9" fmla="*/ 99025 h 323"/>
                <a:gd name="T10" fmla="*/ 1081 w 357"/>
                <a:gd name="T11" fmla="*/ 99025 h 323"/>
                <a:gd name="T12" fmla="*/ 2521 w 357"/>
                <a:gd name="T13" fmla="*/ 100101 h 323"/>
                <a:gd name="T14" fmla="*/ 2521 w 357"/>
                <a:gd name="T15" fmla="*/ 100101 h 323"/>
                <a:gd name="T16" fmla="*/ 2882 w 357"/>
                <a:gd name="T17" fmla="*/ 100101 h 323"/>
                <a:gd name="T18" fmla="*/ 2882 w 357"/>
                <a:gd name="T19" fmla="*/ 100101 h 323"/>
                <a:gd name="T20" fmla="*/ 2882 w 357"/>
                <a:gd name="T21" fmla="*/ 100101 h 323"/>
                <a:gd name="T22" fmla="*/ 2882 w 357"/>
                <a:gd name="T23" fmla="*/ 100101 h 323"/>
                <a:gd name="T24" fmla="*/ 3242 w 357"/>
                <a:gd name="T25" fmla="*/ 100460 h 323"/>
                <a:gd name="T26" fmla="*/ 3242 w 357"/>
                <a:gd name="T27" fmla="*/ 100460 h 323"/>
                <a:gd name="T28" fmla="*/ 81042 w 357"/>
                <a:gd name="T29" fmla="*/ 94002 h 323"/>
                <a:gd name="T30" fmla="*/ 81042 w 357"/>
                <a:gd name="T31" fmla="*/ 94002 h 323"/>
                <a:gd name="T32" fmla="*/ 128227 w 357"/>
                <a:gd name="T33" fmla="*/ 6099 h 323"/>
                <a:gd name="T34" fmla="*/ 128227 w 357"/>
                <a:gd name="T35" fmla="*/ 6099 h 323"/>
                <a:gd name="T36" fmla="*/ 128227 w 357"/>
                <a:gd name="T37" fmla="*/ 5741 h 323"/>
                <a:gd name="T38" fmla="*/ 128227 w 357"/>
                <a:gd name="T39" fmla="*/ 5741 h 323"/>
                <a:gd name="T40" fmla="*/ 128227 w 357"/>
                <a:gd name="T41" fmla="*/ 5382 h 323"/>
                <a:gd name="T42" fmla="*/ 128227 w 357"/>
                <a:gd name="T43" fmla="*/ 5382 h 323"/>
                <a:gd name="T44" fmla="*/ 128227 w 357"/>
                <a:gd name="T45" fmla="*/ 4664 h 323"/>
                <a:gd name="T46" fmla="*/ 128227 w 357"/>
                <a:gd name="T47" fmla="*/ 4664 h 323"/>
                <a:gd name="T48" fmla="*/ 128227 w 357"/>
                <a:gd name="T49" fmla="*/ 4305 h 323"/>
                <a:gd name="T50" fmla="*/ 128227 w 357"/>
                <a:gd name="T51" fmla="*/ 4305 h 323"/>
                <a:gd name="T52" fmla="*/ 128227 w 357"/>
                <a:gd name="T53" fmla="*/ 3588 h 323"/>
                <a:gd name="T54" fmla="*/ 128227 w 357"/>
                <a:gd name="T55" fmla="*/ 3588 h 323"/>
                <a:gd name="T56" fmla="*/ 128227 w 357"/>
                <a:gd name="T57" fmla="*/ 3229 h 323"/>
                <a:gd name="T58" fmla="*/ 128227 w 357"/>
                <a:gd name="T59" fmla="*/ 3229 h 323"/>
                <a:gd name="T60" fmla="*/ 128227 w 357"/>
                <a:gd name="T61" fmla="*/ 3229 h 323"/>
                <a:gd name="T62" fmla="*/ 128227 w 357"/>
                <a:gd name="T63" fmla="*/ 3229 h 323"/>
                <a:gd name="T64" fmla="*/ 127867 w 357"/>
                <a:gd name="T65" fmla="*/ 2870 h 323"/>
                <a:gd name="T66" fmla="*/ 127867 w 357"/>
                <a:gd name="T67" fmla="*/ 2870 h 323"/>
                <a:gd name="T68" fmla="*/ 127867 w 357"/>
                <a:gd name="T69" fmla="*/ 2153 h 323"/>
                <a:gd name="T70" fmla="*/ 127867 w 357"/>
                <a:gd name="T71" fmla="*/ 2153 h 323"/>
                <a:gd name="T72" fmla="*/ 127146 w 357"/>
                <a:gd name="T73" fmla="*/ 1794 h 323"/>
                <a:gd name="T74" fmla="*/ 127146 w 357"/>
                <a:gd name="T75" fmla="*/ 1794 h 323"/>
                <a:gd name="T76" fmla="*/ 127146 w 357"/>
                <a:gd name="T77" fmla="*/ 1076 h 323"/>
                <a:gd name="T78" fmla="*/ 127146 w 357"/>
                <a:gd name="T79" fmla="*/ 1076 h 323"/>
                <a:gd name="T80" fmla="*/ 126786 w 357"/>
                <a:gd name="T81" fmla="*/ 718 h 323"/>
                <a:gd name="T82" fmla="*/ 126786 w 357"/>
                <a:gd name="T83" fmla="*/ 718 h 323"/>
                <a:gd name="T84" fmla="*/ 126426 w 357"/>
                <a:gd name="T85" fmla="*/ 359 h 323"/>
                <a:gd name="T86" fmla="*/ 126426 w 357"/>
                <a:gd name="T87" fmla="*/ 359 h 323"/>
                <a:gd name="T88" fmla="*/ 126066 w 357"/>
                <a:gd name="T89" fmla="*/ 0 h 323"/>
                <a:gd name="T90" fmla="*/ 0 w 357"/>
                <a:gd name="T91" fmla="*/ 97590 h 32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57" h="323">
                  <a:moveTo>
                    <a:pt x="0" y="272"/>
                  </a:moveTo>
                  <a:lnTo>
                    <a:pt x="0" y="272"/>
                  </a:lnTo>
                  <a:cubicBezTo>
                    <a:pt x="0" y="274"/>
                    <a:pt x="2" y="275"/>
                    <a:pt x="3" y="276"/>
                  </a:cubicBezTo>
                  <a:cubicBezTo>
                    <a:pt x="5" y="277"/>
                    <a:pt x="6" y="278"/>
                    <a:pt x="7" y="279"/>
                  </a:cubicBezTo>
                  <a:lnTo>
                    <a:pt x="8" y="279"/>
                  </a:lnTo>
                  <a:cubicBezTo>
                    <a:pt x="9" y="280"/>
                    <a:pt x="9" y="280"/>
                    <a:pt x="9" y="280"/>
                  </a:cubicBezTo>
                  <a:cubicBezTo>
                    <a:pt x="14" y="281"/>
                    <a:pt x="127" y="322"/>
                    <a:pt x="225" y="262"/>
                  </a:cubicBezTo>
                  <a:cubicBezTo>
                    <a:pt x="296" y="220"/>
                    <a:pt x="340" y="137"/>
                    <a:pt x="356" y="17"/>
                  </a:cubicBezTo>
                  <a:cubicBezTo>
                    <a:pt x="356" y="17"/>
                    <a:pt x="356" y="17"/>
                    <a:pt x="356" y="16"/>
                  </a:cubicBezTo>
                  <a:cubicBezTo>
                    <a:pt x="356" y="16"/>
                    <a:pt x="356" y="16"/>
                    <a:pt x="356" y="15"/>
                  </a:cubicBezTo>
                  <a:cubicBezTo>
                    <a:pt x="356" y="15"/>
                    <a:pt x="356" y="14"/>
                    <a:pt x="356" y="13"/>
                  </a:cubicBezTo>
                  <a:lnTo>
                    <a:pt x="356" y="12"/>
                  </a:lnTo>
                  <a:cubicBezTo>
                    <a:pt x="356" y="12"/>
                    <a:pt x="356" y="11"/>
                    <a:pt x="356" y="10"/>
                  </a:cubicBezTo>
                  <a:cubicBezTo>
                    <a:pt x="356" y="10"/>
                    <a:pt x="356" y="10"/>
                    <a:pt x="356" y="9"/>
                  </a:cubicBezTo>
                  <a:cubicBezTo>
                    <a:pt x="355" y="8"/>
                    <a:pt x="355" y="8"/>
                    <a:pt x="355" y="8"/>
                  </a:cubicBezTo>
                  <a:cubicBezTo>
                    <a:pt x="355" y="7"/>
                    <a:pt x="355" y="6"/>
                    <a:pt x="355" y="6"/>
                  </a:cubicBezTo>
                  <a:cubicBezTo>
                    <a:pt x="354" y="6"/>
                    <a:pt x="354" y="5"/>
                    <a:pt x="353" y="5"/>
                  </a:cubicBezTo>
                  <a:cubicBezTo>
                    <a:pt x="353" y="4"/>
                    <a:pt x="353" y="4"/>
                    <a:pt x="353" y="3"/>
                  </a:cubicBezTo>
                  <a:cubicBezTo>
                    <a:pt x="353" y="3"/>
                    <a:pt x="352" y="3"/>
                    <a:pt x="352" y="2"/>
                  </a:cubicBezTo>
                  <a:cubicBezTo>
                    <a:pt x="351" y="2"/>
                    <a:pt x="351" y="2"/>
                    <a:pt x="351" y="1"/>
                  </a:cubicBezTo>
                  <a:cubicBezTo>
                    <a:pt x="351" y="0"/>
                    <a:pt x="350" y="0"/>
                    <a:pt x="350" y="0"/>
                  </a:cubicBezTo>
                  <a:lnTo>
                    <a:pt x="0" y="272"/>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 name="Freeform 6">
              <a:extLst>
                <a:ext uri="{FF2B5EF4-FFF2-40B4-BE49-F238E27FC236}">
                  <a16:creationId xmlns:a16="http://schemas.microsoft.com/office/drawing/2014/main" id="{6F449EB1-F7DA-4F0A-BC94-B14B636F7B2C}"/>
                </a:ext>
              </a:extLst>
            </p:cNvPr>
            <p:cNvSpPr>
              <a:spLocks noChangeArrowheads="1"/>
            </p:cNvSpPr>
            <p:nvPr/>
          </p:nvSpPr>
          <p:spPr bwMode="auto">
            <a:xfrm>
              <a:off x="6392863" y="6015038"/>
              <a:ext cx="131762" cy="106362"/>
            </a:xfrm>
            <a:custGeom>
              <a:gdLst>
                <a:gd name="T0" fmla="*/ 131402 w 366"/>
                <a:gd name="T1" fmla="*/ 7597 h 294"/>
                <a:gd name="T2" fmla="*/ 131402 w 366"/>
                <a:gd name="T3" fmla="*/ 7597 h 294"/>
                <a:gd name="T4" fmla="*/ 131042 w 366"/>
                <a:gd name="T5" fmla="*/ 7236 h 294"/>
                <a:gd name="T6" fmla="*/ 131042 w 366"/>
                <a:gd name="T7" fmla="*/ 7236 h 294"/>
                <a:gd name="T8" fmla="*/ 130682 w 366"/>
                <a:gd name="T9" fmla="*/ 6874 h 294"/>
                <a:gd name="T10" fmla="*/ 130682 w 366"/>
                <a:gd name="T11" fmla="*/ 6874 h 294"/>
                <a:gd name="T12" fmla="*/ 129962 w 366"/>
                <a:gd name="T13" fmla="*/ 6512 h 294"/>
                <a:gd name="T14" fmla="*/ 129962 w 366"/>
                <a:gd name="T15" fmla="*/ 6512 h 294"/>
                <a:gd name="T16" fmla="*/ 129962 w 366"/>
                <a:gd name="T17" fmla="*/ 6512 h 294"/>
                <a:gd name="T18" fmla="*/ 129962 w 366"/>
                <a:gd name="T19" fmla="*/ 6512 h 294"/>
                <a:gd name="T20" fmla="*/ 129602 w 366"/>
                <a:gd name="T21" fmla="*/ 6150 h 294"/>
                <a:gd name="T22" fmla="*/ 129602 w 366"/>
                <a:gd name="T23" fmla="*/ 6150 h 294"/>
                <a:gd name="T24" fmla="*/ 129242 w 366"/>
                <a:gd name="T25" fmla="*/ 6150 h 294"/>
                <a:gd name="T26" fmla="*/ 129242 w 366"/>
                <a:gd name="T27" fmla="*/ 6150 h 294"/>
                <a:gd name="T28" fmla="*/ 128522 w 366"/>
                <a:gd name="T29" fmla="*/ 5788 h 294"/>
                <a:gd name="T30" fmla="*/ 128522 w 366"/>
                <a:gd name="T31" fmla="*/ 5788 h 294"/>
                <a:gd name="T32" fmla="*/ 128162 w 366"/>
                <a:gd name="T33" fmla="*/ 5788 h 294"/>
                <a:gd name="T34" fmla="*/ 128162 w 366"/>
                <a:gd name="T35" fmla="*/ 5788 h 294"/>
                <a:gd name="T36" fmla="*/ 127442 w 366"/>
                <a:gd name="T37" fmla="*/ 5788 h 294"/>
                <a:gd name="T38" fmla="*/ 127442 w 366"/>
                <a:gd name="T39" fmla="*/ 5788 h 294"/>
                <a:gd name="T40" fmla="*/ 127442 w 366"/>
                <a:gd name="T41" fmla="*/ 5788 h 294"/>
                <a:gd name="T42" fmla="*/ 127442 w 366"/>
                <a:gd name="T43" fmla="*/ 5788 h 294"/>
                <a:gd name="T44" fmla="*/ 29880 w 366"/>
                <a:gd name="T45" fmla="*/ 28218 h 294"/>
                <a:gd name="T46" fmla="*/ 29880 w 366"/>
                <a:gd name="T47" fmla="*/ 28218 h 294"/>
                <a:gd name="T48" fmla="*/ 3960 w 366"/>
                <a:gd name="T49" fmla="*/ 102382 h 294"/>
                <a:gd name="T50" fmla="*/ 3960 w 366"/>
                <a:gd name="T51" fmla="*/ 102382 h 294"/>
                <a:gd name="T52" fmla="*/ 3960 w 366"/>
                <a:gd name="T53" fmla="*/ 102744 h 294"/>
                <a:gd name="T54" fmla="*/ 3960 w 366"/>
                <a:gd name="T55" fmla="*/ 102744 h 294"/>
                <a:gd name="T56" fmla="*/ 3960 w 366"/>
                <a:gd name="T57" fmla="*/ 102744 h 294"/>
                <a:gd name="T58" fmla="*/ 3960 w 366"/>
                <a:gd name="T59" fmla="*/ 102744 h 294"/>
                <a:gd name="T60" fmla="*/ 3960 w 366"/>
                <a:gd name="T61" fmla="*/ 102744 h 294"/>
                <a:gd name="T62" fmla="*/ 3960 w 366"/>
                <a:gd name="T63" fmla="*/ 102744 h 294"/>
                <a:gd name="T64" fmla="*/ 4320 w 366"/>
                <a:gd name="T65" fmla="*/ 104553 h 294"/>
                <a:gd name="T66" fmla="*/ 4320 w 366"/>
                <a:gd name="T67" fmla="*/ 104553 h 294"/>
                <a:gd name="T68" fmla="*/ 4320 w 366"/>
                <a:gd name="T69" fmla="*/ 104915 h 294"/>
                <a:gd name="T70" fmla="*/ 4320 w 366"/>
                <a:gd name="T71" fmla="*/ 104915 h 294"/>
                <a:gd name="T72" fmla="*/ 5400 w 366"/>
                <a:gd name="T73" fmla="*/ 106000 h 294"/>
                <a:gd name="T74" fmla="*/ 131402 w 366"/>
                <a:gd name="T75" fmla="*/ 7597 h 2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6" h="294">
                  <a:moveTo>
                    <a:pt x="365" y="21"/>
                  </a:moveTo>
                  <a:lnTo>
                    <a:pt x="365" y="21"/>
                  </a:lnTo>
                  <a:lnTo>
                    <a:pt x="364" y="20"/>
                  </a:lnTo>
                  <a:cubicBezTo>
                    <a:pt x="364" y="20"/>
                    <a:pt x="363" y="20"/>
                    <a:pt x="363" y="19"/>
                  </a:cubicBezTo>
                  <a:cubicBezTo>
                    <a:pt x="363" y="19"/>
                    <a:pt x="362" y="19"/>
                    <a:pt x="361" y="18"/>
                  </a:cubicBezTo>
                  <a:cubicBezTo>
                    <a:pt x="361" y="18"/>
                    <a:pt x="361" y="17"/>
                    <a:pt x="360" y="17"/>
                  </a:cubicBezTo>
                  <a:lnTo>
                    <a:pt x="359" y="17"/>
                  </a:lnTo>
                  <a:cubicBezTo>
                    <a:pt x="358" y="17"/>
                    <a:pt x="358" y="16"/>
                    <a:pt x="357" y="16"/>
                  </a:cubicBezTo>
                  <a:cubicBezTo>
                    <a:pt x="356" y="16"/>
                    <a:pt x="356" y="16"/>
                    <a:pt x="356" y="16"/>
                  </a:cubicBezTo>
                  <a:cubicBezTo>
                    <a:pt x="355" y="16"/>
                    <a:pt x="355" y="16"/>
                    <a:pt x="354" y="16"/>
                  </a:cubicBezTo>
                  <a:cubicBezTo>
                    <a:pt x="234" y="0"/>
                    <a:pt x="143" y="21"/>
                    <a:pt x="83" y="78"/>
                  </a:cubicBezTo>
                  <a:cubicBezTo>
                    <a:pt x="0" y="158"/>
                    <a:pt x="10" y="278"/>
                    <a:pt x="11" y="283"/>
                  </a:cubicBezTo>
                  <a:cubicBezTo>
                    <a:pt x="11" y="283"/>
                    <a:pt x="11" y="283"/>
                    <a:pt x="11" y="284"/>
                  </a:cubicBezTo>
                  <a:cubicBezTo>
                    <a:pt x="11" y="286"/>
                    <a:pt x="11" y="288"/>
                    <a:pt x="12" y="289"/>
                  </a:cubicBezTo>
                  <a:cubicBezTo>
                    <a:pt x="12" y="289"/>
                    <a:pt x="12" y="289"/>
                    <a:pt x="12" y="290"/>
                  </a:cubicBezTo>
                  <a:cubicBezTo>
                    <a:pt x="13" y="291"/>
                    <a:pt x="14" y="292"/>
                    <a:pt x="15" y="293"/>
                  </a:cubicBezTo>
                  <a:lnTo>
                    <a:pt x="365" y="21"/>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 name="Freeform 92">
              <a:extLst>
                <a:ext uri="{FF2B5EF4-FFF2-40B4-BE49-F238E27FC236}">
                  <a16:creationId xmlns:a16="http://schemas.microsoft.com/office/drawing/2014/main" id="{07287067-C23B-4059-B420-8C9761958A68}"/>
                </a:ext>
              </a:extLst>
            </p:cNvPr>
            <p:cNvSpPr>
              <a:spLocks noChangeArrowheads="1"/>
            </p:cNvSpPr>
            <p:nvPr/>
          </p:nvSpPr>
          <p:spPr bwMode="auto">
            <a:xfrm>
              <a:off x="5349875" y="4208463"/>
              <a:ext cx="469900" cy="2824162"/>
            </a:xfrm>
            <a:custGeom>
              <a:gdLst>
                <a:gd name="T0" fmla="*/ 78917 w 1304"/>
                <a:gd name="T1" fmla="*/ 0 h 7847"/>
                <a:gd name="T2" fmla="*/ 78917 w 1304"/>
                <a:gd name="T3" fmla="*/ 0 h 7847"/>
                <a:gd name="T4" fmla="*/ 243238 w 1304"/>
                <a:gd name="T5" fmla="*/ 405971 h 7847"/>
                <a:gd name="T6" fmla="*/ 243238 w 1304"/>
                <a:gd name="T7" fmla="*/ 405971 h 7847"/>
                <a:gd name="T8" fmla="*/ 196032 w 1304"/>
                <a:gd name="T9" fmla="*/ 1179044 h 7847"/>
                <a:gd name="T10" fmla="*/ 196032 w 1304"/>
                <a:gd name="T11" fmla="*/ 1179044 h 7847"/>
                <a:gd name="T12" fmla="*/ 20900 w 1304"/>
                <a:gd name="T13" fmla="*/ 1957515 h 7847"/>
                <a:gd name="T14" fmla="*/ 20900 w 1304"/>
                <a:gd name="T15" fmla="*/ 1957515 h 7847"/>
                <a:gd name="T16" fmla="*/ 291165 w 1304"/>
                <a:gd name="T17" fmla="*/ 2823802 h 78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04" h="7847">
                  <a:moveTo>
                    <a:pt x="219" y="0"/>
                  </a:moveTo>
                  <a:lnTo>
                    <a:pt x="219" y="0"/>
                  </a:lnTo>
                  <a:cubicBezTo>
                    <a:pt x="171" y="468"/>
                    <a:pt x="675" y="1128"/>
                    <a:pt x="675" y="1128"/>
                  </a:cubicBezTo>
                  <a:cubicBezTo>
                    <a:pt x="675" y="1128"/>
                    <a:pt x="1303" y="1827"/>
                    <a:pt x="544" y="3276"/>
                  </a:cubicBezTo>
                  <a:cubicBezTo>
                    <a:pt x="199" y="3933"/>
                    <a:pt x="0" y="4693"/>
                    <a:pt x="58" y="5439"/>
                  </a:cubicBezTo>
                  <a:cubicBezTo>
                    <a:pt x="124" y="6291"/>
                    <a:pt x="636" y="7019"/>
                    <a:pt x="808" y="7846"/>
                  </a:cubicBezTo>
                </a:path>
              </a:pathLst>
            </a:custGeom>
            <a:noFill/>
            <a:ln w="12240" cap="flat">
              <a:solidFill>
                <a:schemeClr val="accent2"/>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_tradnl" sz="2400"/>
            </a:p>
          </p:txBody>
        </p:sp>
        <p:sp>
          <p:nvSpPr>
            <p:cNvPr id="12" name="Freeform 93">
              <a:extLst>
                <a:ext uri="{FF2B5EF4-FFF2-40B4-BE49-F238E27FC236}">
                  <a16:creationId xmlns:a16="http://schemas.microsoft.com/office/drawing/2014/main" id="{AEE25A6B-D971-4549-821D-86A40085563D}"/>
                </a:ext>
              </a:extLst>
            </p:cNvPr>
            <p:cNvSpPr>
              <a:spLocks noChangeArrowheads="1"/>
            </p:cNvSpPr>
            <p:nvPr/>
          </p:nvSpPr>
          <p:spPr bwMode="auto">
            <a:xfrm>
              <a:off x="5422900" y="6081713"/>
              <a:ext cx="228600" cy="152400"/>
            </a:xfrm>
            <a:custGeom>
              <a:gdLst>
                <a:gd name="T0" fmla="*/ 1442 w 634"/>
                <a:gd name="T1" fmla="*/ 152039 h 422"/>
                <a:gd name="T2" fmla="*/ 1442 w 634"/>
                <a:gd name="T3" fmla="*/ 152039 h 422"/>
                <a:gd name="T4" fmla="*/ 361 w 634"/>
                <a:gd name="T5" fmla="*/ 149511 h 422"/>
                <a:gd name="T6" fmla="*/ 361 w 634"/>
                <a:gd name="T7" fmla="*/ 149511 h 422"/>
                <a:gd name="T8" fmla="*/ 361 w 634"/>
                <a:gd name="T9" fmla="*/ 149150 h 422"/>
                <a:gd name="T10" fmla="*/ 361 w 634"/>
                <a:gd name="T11" fmla="*/ 149150 h 422"/>
                <a:gd name="T12" fmla="*/ 0 w 634"/>
                <a:gd name="T13" fmla="*/ 146622 h 422"/>
                <a:gd name="T14" fmla="*/ 0 w 634"/>
                <a:gd name="T15" fmla="*/ 146622 h 422"/>
                <a:gd name="T16" fmla="*/ 0 w 634"/>
                <a:gd name="T17" fmla="*/ 146261 h 422"/>
                <a:gd name="T18" fmla="*/ 0 w 634"/>
                <a:gd name="T19" fmla="*/ 146261 h 422"/>
                <a:gd name="T20" fmla="*/ 0 w 634"/>
                <a:gd name="T21" fmla="*/ 146261 h 422"/>
                <a:gd name="T22" fmla="*/ 0 w 634"/>
                <a:gd name="T23" fmla="*/ 146261 h 422"/>
                <a:gd name="T24" fmla="*/ 0 w 634"/>
                <a:gd name="T25" fmla="*/ 145538 h 422"/>
                <a:gd name="T26" fmla="*/ 0 w 634"/>
                <a:gd name="T27" fmla="*/ 145538 h 422"/>
                <a:gd name="T28" fmla="*/ 59133 w 634"/>
                <a:gd name="T29" fmla="*/ 33225 h 422"/>
                <a:gd name="T30" fmla="*/ 59133 w 634"/>
                <a:gd name="T31" fmla="*/ 33225 h 422"/>
                <a:gd name="T32" fmla="*/ 220307 w 634"/>
                <a:gd name="T33" fmla="*/ 19140 h 422"/>
                <a:gd name="T34" fmla="*/ 220307 w 634"/>
                <a:gd name="T35" fmla="*/ 19140 h 422"/>
                <a:gd name="T36" fmla="*/ 221028 w 634"/>
                <a:gd name="T37" fmla="*/ 19140 h 422"/>
                <a:gd name="T38" fmla="*/ 221028 w 634"/>
                <a:gd name="T39" fmla="*/ 19140 h 422"/>
                <a:gd name="T40" fmla="*/ 221749 w 634"/>
                <a:gd name="T41" fmla="*/ 19501 h 422"/>
                <a:gd name="T42" fmla="*/ 221749 w 634"/>
                <a:gd name="T43" fmla="*/ 19501 h 422"/>
                <a:gd name="T44" fmla="*/ 222831 w 634"/>
                <a:gd name="T45" fmla="*/ 19863 h 422"/>
                <a:gd name="T46" fmla="*/ 222831 w 634"/>
                <a:gd name="T47" fmla="*/ 19863 h 422"/>
                <a:gd name="T48" fmla="*/ 223191 w 634"/>
                <a:gd name="T49" fmla="*/ 20224 h 422"/>
                <a:gd name="T50" fmla="*/ 223191 w 634"/>
                <a:gd name="T51" fmla="*/ 20224 h 422"/>
                <a:gd name="T52" fmla="*/ 224273 w 634"/>
                <a:gd name="T53" fmla="*/ 20585 h 422"/>
                <a:gd name="T54" fmla="*/ 224273 w 634"/>
                <a:gd name="T55" fmla="*/ 20585 h 422"/>
                <a:gd name="T56" fmla="*/ 224634 w 634"/>
                <a:gd name="T57" fmla="*/ 20946 h 422"/>
                <a:gd name="T58" fmla="*/ 224634 w 634"/>
                <a:gd name="T59" fmla="*/ 20946 h 422"/>
                <a:gd name="T60" fmla="*/ 224634 w 634"/>
                <a:gd name="T61" fmla="*/ 21307 h 422"/>
                <a:gd name="T62" fmla="*/ 224634 w 634"/>
                <a:gd name="T63" fmla="*/ 21307 h 422"/>
                <a:gd name="T64" fmla="*/ 225715 w 634"/>
                <a:gd name="T65" fmla="*/ 22029 h 422"/>
                <a:gd name="T66" fmla="*/ 225715 w 634"/>
                <a:gd name="T67" fmla="*/ 22029 h 422"/>
                <a:gd name="T68" fmla="*/ 226076 w 634"/>
                <a:gd name="T69" fmla="*/ 22391 h 422"/>
                <a:gd name="T70" fmla="*/ 226076 w 634"/>
                <a:gd name="T71" fmla="*/ 22391 h 422"/>
                <a:gd name="T72" fmla="*/ 226797 w 634"/>
                <a:gd name="T73" fmla="*/ 23474 h 422"/>
                <a:gd name="T74" fmla="*/ 226797 w 634"/>
                <a:gd name="T75" fmla="*/ 23474 h 422"/>
                <a:gd name="T76" fmla="*/ 227158 w 634"/>
                <a:gd name="T77" fmla="*/ 23835 h 422"/>
                <a:gd name="T78" fmla="*/ 227158 w 634"/>
                <a:gd name="T79" fmla="*/ 23835 h 422"/>
                <a:gd name="T80" fmla="*/ 227879 w 634"/>
                <a:gd name="T81" fmla="*/ 24557 h 422"/>
                <a:gd name="T82" fmla="*/ 227879 w 634"/>
                <a:gd name="T83" fmla="*/ 24557 h 422"/>
                <a:gd name="T84" fmla="*/ 227879 w 634"/>
                <a:gd name="T85" fmla="*/ 25641 h 422"/>
                <a:gd name="T86" fmla="*/ 227879 w 634"/>
                <a:gd name="T87" fmla="*/ 25641 h 422"/>
                <a:gd name="T88" fmla="*/ 228239 w 634"/>
                <a:gd name="T89" fmla="*/ 26363 h 422"/>
                <a:gd name="T90" fmla="*/ 1442 w 634"/>
                <a:gd name="T91" fmla="*/ 152039 h 4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34" h="422">
                  <a:moveTo>
                    <a:pt x="4" y="421"/>
                  </a:moveTo>
                  <a:lnTo>
                    <a:pt x="4" y="421"/>
                  </a:lnTo>
                  <a:cubicBezTo>
                    <a:pt x="3" y="419"/>
                    <a:pt x="3" y="417"/>
                    <a:pt x="1" y="414"/>
                  </a:cubicBezTo>
                  <a:cubicBezTo>
                    <a:pt x="1" y="414"/>
                    <a:pt x="1" y="414"/>
                    <a:pt x="1" y="413"/>
                  </a:cubicBezTo>
                  <a:cubicBezTo>
                    <a:pt x="1" y="411"/>
                    <a:pt x="0" y="408"/>
                    <a:pt x="0" y="406"/>
                  </a:cubicBezTo>
                  <a:cubicBezTo>
                    <a:pt x="0" y="405"/>
                    <a:pt x="0" y="405"/>
                    <a:pt x="0" y="405"/>
                  </a:cubicBezTo>
                  <a:cubicBezTo>
                    <a:pt x="0" y="404"/>
                    <a:pt x="0" y="404"/>
                    <a:pt x="0" y="403"/>
                  </a:cubicBezTo>
                  <a:cubicBezTo>
                    <a:pt x="1" y="395"/>
                    <a:pt x="12" y="201"/>
                    <a:pt x="164" y="92"/>
                  </a:cubicBezTo>
                  <a:cubicBezTo>
                    <a:pt x="273" y="13"/>
                    <a:pt x="423" y="0"/>
                    <a:pt x="611" y="53"/>
                  </a:cubicBezTo>
                  <a:cubicBezTo>
                    <a:pt x="612" y="53"/>
                    <a:pt x="612" y="53"/>
                    <a:pt x="613" y="53"/>
                  </a:cubicBezTo>
                  <a:cubicBezTo>
                    <a:pt x="613" y="54"/>
                    <a:pt x="614" y="54"/>
                    <a:pt x="615" y="54"/>
                  </a:cubicBezTo>
                  <a:cubicBezTo>
                    <a:pt x="616" y="54"/>
                    <a:pt x="617" y="55"/>
                    <a:pt x="618" y="55"/>
                  </a:cubicBezTo>
                  <a:lnTo>
                    <a:pt x="619" y="56"/>
                  </a:lnTo>
                  <a:cubicBezTo>
                    <a:pt x="620" y="56"/>
                    <a:pt x="621" y="57"/>
                    <a:pt x="622" y="57"/>
                  </a:cubicBezTo>
                  <a:cubicBezTo>
                    <a:pt x="622" y="58"/>
                    <a:pt x="623" y="58"/>
                    <a:pt x="623" y="58"/>
                  </a:cubicBezTo>
                  <a:cubicBezTo>
                    <a:pt x="623" y="59"/>
                    <a:pt x="623" y="59"/>
                    <a:pt x="623" y="59"/>
                  </a:cubicBezTo>
                  <a:cubicBezTo>
                    <a:pt x="624" y="59"/>
                    <a:pt x="624" y="60"/>
                    <a:pt x="626" y="61"/>
                  </a:cubicBezTo>
                  <a:cubicBezTo>
                    <a:pt x="626" y="62"/>
                    <a:pt x="626" y="62"/>
                    <a:pt x="627" y="62"/>
                  </a:cubicBezTo>
                  <a:cubicBezTo>
                    <a:pt x="628" y="63"/>
                    <a:pt x="628" y="64"/>
                    <a:pt x="629" y="65"/>
                  </a:cubicBezTo>
                  <a:lnTo>
                    <a:pt x="630" y="66"/>
                  </a:lnTo>
                  <a:cubicBezTo>
                    <a:pt x="630" y="67"/>
                    <a:pt x="631" y="67"/>
                    <a:pt x="632" y="68"/>
                  </a:cubicBezTo>
                  <a:cubicBezTo>
                    <a:pt x="632" y="69"/>
                    <a:pt x="632" y="70"/>
                    <a:pt x="632" y="71"/>
                  </a:cubicBezTo>
                  <a:cubicBezTo>
                    <a:pt x="633" y="71"/>
                    <a:pt x="633" y="72"/>
                    <a:pt x="633" y="73"/>
                  </a:cubicBezTo>
                  <a:lnTo>
                    <a:pt x="4" y="421"/>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 name="Freeform 94">
              <a:extLst>
                <a:ext uri="{FF2B5EF4-FFF2-40B4-BE49-F238E27FC236}">
                  <a16:creationId xmlns:a16="http://schemas.microsoft.com/office/drawing/2014/main" id="{DE542623-E674-46DB-9D70-9C1BF5530E7E}"/>
                </a:ext>
              </a:extLst>
            </p:cNvPr>
            <p:cNvSpPr>
              <a:spLocks noChangeArrowheads="1"/>
            </p:cNvSpPr>
            <p:nvPr/>
          </p:nvSpPr>
          <p:spPr bwMode="auto">
            <a:xfrm>
              <a:off x="5424488" y="6108700"/>
              <a:ext cx="228600" cy="165100"/>
            </a:xfrm>
            <a:custGeom>
              <a:gdLst>
                <a:gd name="T0" fmla="*/ 227155 w 633"/>
                <a:gd name="T1" fmla="*/ 0 h 457"/>
                <a:gd name="T2" fmla="*/ 227155 w 633"/>
                <a:gd name="T3" fmla="*/ 0 h 457"/>
                <a:gd name="T4" fmla="*/ 227517 w 633"/>
                <a:gd name="T5" fmla="*/ 723 h 457"/>
                <a:gd name="T6" fmla="*/ 227517 w 633"/>
                <a:gd name="T7" fmla="*/ 723 h 457"/>
                <a:gd name="T8" fmla="*/ 227517 w 633"/>
                <a:gd name="T9" fmla="*/ 1445 h 457"/>
                <a:gd name="T10" fmla="*/ 227517 w 633"/>
                <a:gd name="T11" fmla="*/ 1445 h 457"/>
                <a:gd name="T12" fmla="*/ 227878 w 633"/>
                <a:gd name="T13" fmla="*/ 2529 h 457"/>
                <a:gd name="T14" fmla="*/ 227878 w 633"/>
                <a:gd name="T15" fmla="*/ 2529 h 457"/>
                <a:gd name="T16" fmla="*/ 228239 w 633"/>
                <a:gd name="T17" fmla="*/ 2890 h 457"/>
                <a:gd name="T18" fmla="*/ 228239 w 633"/>
                <a:gd name="T19" fmla="*/ 2890 h 457"/>
                <a:gd name="T20" fmla="*/ 228239 w 633"/>
                <a:gd name="T21" fmla="*/ 3251 h 457"/>
                <a:gd name="T22" fmla="*/ 228239 w 633"/>
                <a:gd name="T23" fmla="*/ 3251 h 457"/>
                <a:gd name="T24" fmla="*/ 228239 w 633"/>
                <a:gd name="T25" fmla="*/ 4335 h 457"/>
                <a:gd name="T26" fmla="*/ 228239 w 633"/>
                <a:gd name="T27" fmla="*/ 4335 h 457"/>
                <a:gd name="T28" fmla="*/ 228239 w 633"/>
                <a:gd name="T29" fmla="*/ 5058 h 457"/>
                <a:gd name="T30" fmla="*/ 228239 w 633"/>
                <a:gd name="T31" fmla="*/ 5058 h 457"/>
                <a:gd name="T32" fmla="*/ 227878 w 633"/>
                <a:gd name="T33" fmla="*/ 6142 h 457"/>
                <a:gd name="T34" fmla="*/ 227878 w 633"/>
                <a:gd name="T35" fmla="*/ 6142 h 457"/>
                <a:gd name="T36" fmla="*/ 227517 w 633"/>
                <a:gd name="T37" fmla="*/ 6864 h 457"/>
                <a:gd name="T38" fmla="*/ 227517 w 633"/>
                <a:gd name="T39" fmla="*/ 6864 h 457"/>
                <a:gd name="T40" fmla="*/ 227517 w 633"/>
                <a:gd name="T41" fmla="*/ 7587 h 457"/>
                <a:gd name="T42" fmla="*/ 227517 w 633"/>
                <a:gd name="T43" fmla="*/ 7587 h 457"/>
                <a:gd name="T44" fmla="*/ 131815 w 633"/>
                <a:gd name="T45" fmla="*/ 138727 h 457"/>
                <a:gd name="T46" fmla="*/ 131815 w 633"/>
                <a:gd name="T47" fmla="*/ 138727 h 457"/>
                <a:gd name="T48" fmla="*/ 5056 w 633"/>
                <a:gd name="T49" fmla="*/ 130418 h 457"/>
                <a:gd name="T50" fmla="*/ 5056 w 633"/>
                <a:gd name="T51" fmla="*/ 130418 h 457"/>
                <a:gd name="T52" fmla="*/ 4334 w 633"/>
                <a:gd name="T53" fmla="*/ 130057 h 457"/>
                <a:gd name="T54" fmla="*/ 4334 w 633"/>
                <a:gd name="T55" fmla="*/ 130057 h 457"/>
                <a:gd name="T56" fmla="*/ 4334 w 633"/>
                <a:gd name="T57" fmla="*/ 130057 h 457"/>
                <a:gd name="T58" fmla="*/ 4334 w 633"/>
                <a:gd name="T59" fmla="*/ 130057 h 457"/>
                <a:gd name="T60" fmla="*/ 3973 w 633"/>
                <a:gd name="T61" fmla="*/ 130057 h 457"/>
                <a:gd name="T62" fmla="*/ 3973 w 633"/>
                <a:gd name="T63" fmla="*/ 130057 h 457"/>
                <a:gd name="T64" fmla="*/ 2167 w 633"/>
                <a:gd name="T65" fmla="*/ 128251 h 457"/>
                <a:gd name="T66" fmla="*/ 2167 w 633"/>
                <a:gd name="T67" fmla="*/ 128251 h 457"/>
                <a:gd name="T68" fmla="*/ 1806 w 633"/>
                <a:gd name="T69" fmla="*/ 127889 h 457"/>
                <a:gd name="T70" fmla="*/ 1806 w 633"/>
                <a:gd name="T71" fmla="*/ 127889 h 457"/>
                <a:gd name="T72" fmla="*/ 0 w 633"/>
                <a:gd name="T73" fmla="*/ 125722 h 457"/>
                <a:gd name="T74" fmla="*/ 227155 w 633"/>
                <a:gd name="T75" fmla="*/ 0 h 45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33" h="457">
                  <a:moveTo>
                    <a:pt x="629" y="0"/>
                  </a:moveTo>
                  <a:lnTo>
                    <a:pt x="629" y="0"/>
                  </a:lnTo>
                  <a:cubicBezTo>
                    <a:pt x="630" y="1"/>
                    <a:pt x="630" y="1"/>
                    <a:pt x="630" y="2"/>
                  </a:cubicBezTo>
                  <a:cubicBezTo>
                    <a:pt x="630" y="3"/>
                    <a:pt x="630" y="3"/>
                    <a:pt x="630" y="4"/>
                  </a:cubicBezTo>
                  <a:cubicBezTo>
                    <a:pt x="631" y="5"/>
                    <a:pt x="631" y="6"/>
                    <a:pt x="631" y="7"/>
                  </a:cubicBezTo>
                  <a:cubicBezTo>
                    <a:pt x="631" y="8"/>
                    <a:pt x="631" y="8"/>
                    <a:pt x="632" y="8"/>
                  </a:cubicBezTo>
                  <a:lnTo>
                    <a:pt x="632" y="9"/>
                  </a:lnTo>
                  <a:cubicBezTo>
                    <a:pt x="632" y="10"/>
                    <a:pt x="632" y="11"/>
                    <a:pt x="632" y="12"/>
                  </a:cubicBezTo>
                  <a:cubicBezTo>
                    <a:pt x="632" y="13"/>
                    <a:pt x="632" y="13"/>
                    <a:pt x="632" y="14"/>
                  </a:cubicBezTo>
                  <a:cubicBezTo>
                    <a:pt x="632" y="15"/>
                    <a:pt x="631" y="16"/>
                    <a:pt x="631" y="17"/>
                  </a:cubicBezTo>
                  <a:cubicBezTo>
                    <a:pt x="631" y="18"/>
                    <a:pt x="631" y="19"/>
                    <a:pt x="630" y="19"/>
                  </a:cubicBezTo>
                  <a:cubicBezTo>
                    <a:pt x="630" y="20"/>
                    <a:pt x="630" y="21"/>
                    <a:pt x="630" y="21"/>
                  </a:cubicBezTo>
                  <a:cubicBezTo>
                    <a:pt x="578" y="209"/>
                    <a:pt x="488" y="331"/>
                    <a:pt x="365" y="384"/>
                  </a:cubicBezTo>
                  <a:cubicBezTo>
                    <a:pt x="192" y="456"/>
                    <a:pt x="21" y="365"/>
                    <a:pt x="14" y="361"/>
                  </a:cubicBezTo>
                  <a:cubicBezTo>
                    <a:pt x="13" y="361"/>
                    <a:pt x="12" y="360"/>
                    <a:pt x="12" y="360"/>
                  </a:cubicBezTo>
                  <a:lnTo>
                    <a:pt x="11" y="360"/>
                  </a:lnTo>
                  <a:cubicBezTo>
                    <a:pt x="9" y="358"/>
                    <a:pt x="7" y="357"/>
                    <a:pt x="6" y="355"/>
                  </a:cubicBezTo>
                  <a:cubicBezTo>
                    <a:pt x="6" y="355"/>
                    <a:pt x="5" y="355"/>
                    <a:pt x="5" y="354"/>
                  </a:cubicBezTo>
                  <a:cubicBezTo>
                    <a:pt x="3" y="352"/>
                    <a:pt x="1" y="350"/>
                    <a:pt x="0" y="348"/>
                  </a:cubicBezTo>
                  <a:lnTo>
                    <a:pt x="629"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 name="Freeform 95">
              <a:extLst>
                <a:ext uri="{FF2B5EF4-FFF2-40B4-BE49-F238E27FC236}">
                  <a16:creationId xmlns:a16="http://schemas.microsoft.com/office/drawing/2014/main" id="{5437A833-CBA7-41F2-A842-32FD70B47CB7}"/>
                </a:ext>
              </a:extLst>
            </p:cNvPr>
            <p:cNvSpPr>
              <a:spLocks noChangeArrowheads="1"/>
            </p:cNvSpPr>
            <p:nvPr/>
          </p:nvSpPr>
          <p:spPr bwMode="auto">
            <a:xfrm>
              <a:off x="5110163" y="6084888"/>
              <a:ext cx="220662" cy="176212"/>
            </a:xfrm>
            <a:custGeom>
              <a:gdLst>
                <a:gd name="T0" fmla="*/ 220301 w 611"/>
                <a:gd name="T1" fmla="*/ 141041 h 491"/>
                <a:gd name="T2" fmla="*/ 220301 w 611"/>
                <a:gd name="T3" fmla="*/ 141041 h 491"/>
                <a:gd name="T4" fmla="*/ 218856 w 611"/>
                <a:gd name="T5" fmla="*/ 143195 h 491"/>
                <a:gd name="T6" fmla="*/ 218856 w 611"/>
                <a:gd name="T7" fmla="*/ 143195 h 491"/>
                <a:gd name="T8" fmla="*/ 218134 w 611"/>
                <a:gd name="T9" fmla="*/ 143554 h 491"/>
                <a:gd name="T10" fmla="*/ 218134 w 611"/>
                <a:gd name="T11" fmla="*/ 143554 h 491"/>
                <a:gd name="T12" fmla="*/ 215967 w 611"/>
                <a:gd name="T13" fmla="*/ 144989 h 491"/>
                <a:gd name="T14" fmla="*/ 215967 w 611"/>
                <a:gd name="T15" fmla="*/ 144989 h 491"/>
                <a:gd name="T16" fmla="*/ 215967 w 611"/>
                <a:gd name="T17" fmla="*/ 144989 h 491"/>
                <a:gd name="T18" fmla="*/ 215967 w 611"/>
                <a:gd name="T19" fmla="*/ 144989 h 491"/>
                <a:gd name="T20" fmla="*/ 215606 w 611"/>
                <a:gd name="T21" fmla="*/ 144989 h 491"/>
                <a:gd name="T22" fmla="*/ 215606 w 611"/>
                <a:gd name="T23" fmla="*/ 144989 h 491"/>
                <a:gd name="T24" fmla="*/ 215245 w 611"/>
                <a:gd name="T25" fmla="*/ 145348 h 491"/>
                <a:gd name="T26" fmla="*/ 215245 w 611"/>
                <a:gd name="T27" fmla="*/ 145348 h 491"/>
                <a:gd name="T28" fmla="*/ 88120 w 611"/>
                <a:gd name="T29" fmla="*/ 145707 h 491"/>
                <a:gd name="T30" fmla="*/ 88120 w 611"/>
                <a:gd name="T31" fmla="*/ 145707 h 491"/>
                <a:gd name="T32" fmla="*/ 361 w 611"/>
                <a:gd name="T33" fmla="*/ 10049 h 491"/>
                <a:gd name="T34" fmla="*/ 361 w 611"/>
                <a:gd name="T35" fmla="*/ 10049 h 491"/>
                <a:gd name="T36" fmla="*/ 361 w 611"/>
                <a:gd name="T37" fmla="*/ 9690 h 491"/>
                <a:gd name="T38" fmla="*/ 361 w 611"/>
                <a:gd name="T39" fmla="*/ 9690 h 491"/>
                <a:gd name="T40" fmla="*/ 0 w 611"/>
                <a:gd name="T41" fmla="*/ 8972 h 491"/>
                <a:gd name="T42" fmla="*/ 0 w 611"/>
                <a:gd name="T43" fmla="*/ 8972 h 491"/>
                <a:gd name="T44" fmla="*/ 0 w 611"/>
                <a:gd name="T45" fmla="*/ 7895 h 491"/>
                <a:gd name="T46" fmla="*/ 0 w 611"/>
                <a:gd name="T47" fmla="*/ 7895 h 491"/>
                <a:gd name="T48" fmla="*/ 0 w 611"/>
                <a:gd name="T49" fmla="*/ 7178 h 491"/>
                <a:gd name="T50" fmla="*/ 0 w 611"/>
                <a:gd name="T51" fmla="*/ 7178 h 491"/>
                <a:gd name="T52" fmla="*/ 361 w 611"/>
                <a:gd name="T53" fmla="*/ 6101 h 491"/>
                <a:gd name="T54" fmla="*/ 361 w 611"/>
                <a:gd name="T55" fmla="*/ 6101 h 491"/>
                <a:gd name="T56" fmla="*/ 361 w 611"/>
                <a:gd name="T57" fmla="*/ 5742 h 491"/>
                <a:gd name="T58" fmla="*/ 361 w 611"/>
                <a:gd name="T59" fmla="*/ 5742 h 491"/>
                <a:gd name="T60" fmla="*/ 361 w 611"/>
                <a:gd name="T61" fmla="*/ 5383 h 491"/>
                <a:gd name="T62" fmla="*/ 361 w 611"/>
                <a:gd name="T63" fmla="*/ 5383 h 491"/>
                <a:gd name="T64" fmla="*/ 722 w 611"/>
                <a:gd name="T65" fmla="*/ 4307 h 491"/>
                <a:gd name="T66" fmla="*/ 722 w 611"/>
                <a:gd name="T67" fmla="*/ 4307 h 491"/>
                <a:gd name="T68" fmla="*/ 722 w 611"/>
                <a:gd name="T69" fmla="*/ 3589 h 491"/>
                <a:gd name="T70" fmla="*/ 722 w 611"/>
                <a:gd name="T71" fmla="*/ 3589 h 491"/>
                <a:gd name="T72" fmla="*/ 1083 w 611"/>
                <a:gd name="T73" fmla="*/ 2871 h 491"/>
                <a:gd name="T74" fmla="*/ 1083 w 611"/>
                <a:gd name="T75" fmla="*/ 2871 h 491"/>
                <a:gd name="T76" fmla="*/ 1445 w 611"/>
                <a:gd name="T77" fmla="*/ 2153 h 491"/>
                <a:gd name="T78" fmla="*/ 1445 w 611"/>
                <a:gd name="T79" fmla="*/ 2153 h 491"/>
                <a:gd name="T80" fmla="*/ 1806 w 611"/>
                <a:gd name="T81" fmla="*/ 1436 h 491"/>
                <a:gd name="T82" fmla="*/ 1806 w 611"/>
                <a:gd name="T83" fmla="*/ 1436 h 491"/>
                <a:gd name="T84" fmla="*/ 2528 w 611"/>
                <a:gd name="T85" fmla="*/ 359 h 491"/>
                <a:gd name="T86" fmla="*/ 2528 w 611"/>
                <a:gd name="T87" fmla="*/ 359 h 491"/>
                <a:gd name="T88" fmla="*/ 2889 w 611"/>
                <a:gd name="T89" fmla="*/ 0 h 491"/>
                <a:gd name="T90" fmla="*/ 220301 w 611"/>
                <a:gd name="T91" fmla="*/ 141041 h 4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1" h="491">
                  <a:moveTo>
                    <a:pt x="610" y="393"/>
                  </a:moveTo>
                  <a:lnTo>
                    <a:pt x="610" y="393"/>
                  </a:lnTo>
                  <a:cubicBezTo>
                    <a:pt x="609" y="395"/>
                    <a:pt x="607" y="397"/>
                    <a:pt x="606" y="399"/>
                  </a:cubicBezTo>
                  <a:cubicBezTo>
                    <a:pt x="605" y="399"/>
                    <a:pt x="605" y="399"/>
                    <a:pt x="604" y="400"/>
                  </a:cubicBezTo>
                  <a:cubicBezTo>
                    <a:pt x="602" y="401"/>
                    <a:pt x="601" y="403"/>
                    <a:pt x="598" y="404"/>
                  </a:cubicBezTo>
                  <a:cubicBezTo>
                    <a:pt x="598" y="404"/>
                    <a:pt x="598" y="404"/>
                    <a:pt x="597" y="404"/>
                  </a:cubicBezTo>
                  <a:cubicBezTo>
                    <a:pt x="597" y="404"/>
                    <a:pt x="597" y="405"/>
                    <a:pt x="596" y="405"/>
                  </a:cubicBezTo>
                  <a:cubicBezTo>
                    <a:pt x="589" y="409"/>
                    <a:pt x="412" y="490"/>
                    <a:pt x="244" y="406"/>
                  </a:cubicBezTo>
                  <a:cubicBezTo>
                    <a:pt x="124" y="347"/>
                    <a:pt x="42" y="220"/>
                    <a:pt x="1" y="28"/>
                  </a:cubicBezTo>
                  <a:cubicBezTo>
                    <a:pt x="1" y="28"/>
                    <a:pt x="1" y="28"/>
                    <a:pt x="1" y="27"/>
                  </a:cubicBezTo>
                  <a:cubicBezTo>
                    <a:pt x="1" y="27"/>
                    <a:pt x="1" y="26"/>
                    <a:pt x="0" y="25"/>
                  </a:cubicBezTo>
                  <a:cubicBezTo>
                    <a:pt x="0" y="24"/>
                    <a:pt x="0" y="23"/>
                    <a:pt x="0" y="22"/>
                  </a:cubicBezTo>
                  <a:cubicBezTo>
                    <a:pt x="0" y="21"/>
                    <a:pt x="0" y="21"/>
                    <a:pt x="0" y="20"/>
                  </a:cubicBezTo>
                  <a:cubicBezTo>
                    <a:pt x="0" y="19"/>
                    <a:pt x="1" y="18"/>
                    <a:pt x="1" y="17"/>
                  </a:cubicBezTo>
                  <a:lnTo>
                    <a:pt x="1" y="16"/>
                  </a:lnTo>
                  <a:cubicBezTo>
                    <a:pt x="1" y="16"/>
                    <a:pt x="1" y="16"/>
                    <a:pt x="1" y="15"/>
                  </a:cubicBezTo>
                  <a:cubicBezTo>
                    <a:pt x="1" y="14"/>
                    <a:pt x="1" y="13"/>
                    <a:pt x="2" y="12"/>
                  </a:cubicBezTo>
                  <a:cubicBezTo>
                    <a:pt x="2" y="11"/>
                    <a:pt x="2" y="11"/>
                    <a:pt x="2" y="10"/>
                  </a:cubicBezTo>
                  <a:lnTo>
                    <a:pt x="3" y="8"/>
                  </a:lnTo>
                  <a:cubicBezTo>
                    <a:pt x="3" y="7"/>
                    <a:pt x="3" y="6"/>
                    <a:pt x="4" y="6"/>
                  </a:cubicBezTo>
                  <a:cubicBezTo>
                    <a:pt x="5" y="5"/>
                    <a:pt x="5" y="4"/>
                    <a:pt x="5" y="4"/>
                  </a:cubicBezTo>
                  <a:cubicBezTo>
                    <a:pt x="6" y="3"/>
                    <a:pt x="6" y="2"/>
                    <a:pt x="7" y="1"/>
                  </a:cubicBezTo>
                  <a:lnTo>
                    <a:pt x="8" y="0"/>
                  </a:lnTo>
                  <a:lnTo>
                    <a:pt x="610" y="393"/>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5" name="Freeform 96">
              <a:extLst>
                <a:ext uri="{FF2B5EF4-FFF2-40B4-BE49-F238E27FC236}">
                  <a16:creationId xmlns:a16="http://schemas.microsoft.com/office/drawing/2014/main" id="{60173031-40FC-48F0-80CC-A7390645E5A5}"/>
                </a:ext>
              </a:extLst>
            </p:cNvPr>
            <p:cNvSpPr>
              <a:spLocks noChangeArrowheads="1"/>
            </p:cNvSpPr>
            <p:nvPr/>
          </p:nvSpPr>
          <p:spPr bwMode="auto">
            <a:xfrm>
              <a:off x="5113338" y="6065838"/>
              <a:ext cx="219075" cy="160337"/>
            </a:xfrm>
            <a:custGeom>
              <a:gdLst>
                <a:gd name="T0" fmla="*/ 0 w 609"/>
                <a:gd name="T1" fmla="*/ 18694 h 446"/>
                <a:gd name="T2" fmla="*/ 0 w 609"/>
                <a:gd name="T3" fmla="*/ 18694 h 446"/>
                <a:gd name="T4" fmla="*/ 719 w 609"/>
                <a:gd name="T5" fmla="*/ 17975 h 446"/>
                <a:gd name="T6" fmla="*/ 719 w 609"/>
                <a:gd name="T7" fmla="*/ 17975 h 446"/>
                <a:gd name="T8" fmla="*/ 1439 w 609"/>
                <a:gd name="T9" fmla="*/ 17616 h 446"/>
                <a:gd name="T10" fmla="*/ 1439 w 609"/>
                <a:gd name="T11" fmla="*/ 17616 h 446"/>
                <a:gd name="T12" fmla="*/ 2158 w 609"/>
                <a:gd name="T13" fmla="*/ 16897 h 446"/>
                <a:gd name="T14" fmla="*/ 2158 w 609"/>
                <a:gd name="T15" fmla="*/ 16897 h 446"/>
                <a:gd name="T16" fmla="*/ 2518 w 609"/>
                <a:gd name="T17" fmla="*/ 16537 h 446"/>
                <a:gd name="T18" fmla="*/ 2518 w 609"/>
                <a:gd name="T19" fmla="*/ 16537 h 446"/>
                <a:gd name="T20" fmla="*/ 2878 w 609"/>
                <a:gd name="T21" fmla="*/ 16537 h 446"/>
                <a:gd name="T22" fmla="*/ 2878 w 609"/>
                <a:gd name="T23" fmla="*/ 16537 h 446"/>
                <a:gd name="T24" fmla="*/ 3597 w 609"/>
                <a:gd name="T25" fmla="*/ 15818 h 446"/>
                <a:gd name="T26" fmla="*/ 3597 w 609"/>
                <a:gd name="T27" fmla="*/ 15818 h 446"/>
                <a:gd name="T28" fmla="*/ 4317 w 609"/>
                <a:gd name="T29" fmla="*/ 15459 h 446"/>
                <a:gd name="T30" fmla="*/ 4317 w 609"/>
                <a:gd name="T31" fmla="*/ 15459 h 446"/>
                <a:gd name="T32" fmla="*/ 5036 w 609"/>
                <a:gd name="T33" fmla="*/ 15099 h 446"/>
                <a:gd name="T34" fmla="*/ 5036 w 609"/>
                <a:gd name="T35" fmla="*/ 15099 h 446"/>
                <a:gd name="T36" fmla="*/ 6115 w 609"/>
                <a:gd name="T37" fmla="*/ 15099 h 446"/>
                <a:gd name="T38" fmla="*/ 6115 w 609"/>
                <a:gd name="T39" fmla="*/ 15099 h 446"/>
                <a:gd name="T40" fmla="*/ 6475 w 609"/>
                <a:gd name="T41" fmla="*/ 14740 h 446"/>
                <a:gd name="T42" fmla="*/ 6475 w 609"/>
                <a:gd name="T43" fmla="*/ 14740 h 446"/>
                <a:gd name="T44" fmla="*/ 166555 w 609"/>
                <a:gd name="T45" fmla="*/ 38107 h 446"/>
                <a:gd name="T46" fmla="*/ 166555 w 609"/>
                <a:gd name="T47" fmla="*/ 38107 h 446"/>
                <a:gd name="T48" fmla="*/ 218715 w 609"/>
                <a:gd name="T49" fmla="*/ 153507 h 446"/>
                <a:gd name="T50" fmla="*/ 218715 w 609"/>
                <a:gd name="T51" fmla="*/ 153507 h 446"/>
                <a:gd name="T52" fmla="*/ 218715 w 609"/>
                <a:gd name="T53" fmla="*/ 154226 h 446"/>
                <a:gd name="T54" fmla="*/ 218715 w 609"/>
                <a:gd name="T55" fmla="*/ 154226 h 446"/>
                <a:gd name="T56" fmla="*/ 218715 w 609"/>
                <a:gd name="T57" fmla="*/ 154226 h 446"/>
                <a:gd name="T58" fmla="*/ 218715 w 609"/>
                <a:gd name="T59" fmla="*/ 154226 h 446"/>
                <a:gd name="T60" fmla="*/ 218715 w 609"/>
                <a:gd name="T61" fmla="*/ 154585 h 446"/>
                <a:gd name="T62" fmla="*/ 218715 w 609"/>
                <a:gd name="T63" fmla="*/ 154585 h 446"/>
                <a:gd name="T64" fmla="*/ 217996 w 609"/>
                <a:gd name="T65" fmla="*/ 157102 h 446"/>
                <a:gd name="T66" fmla="*/ 217996 w 609"/>
                <a:gd name="T67" fmla="*/ 157102 h 446"/>
                <a:gd name="T68" fmla="*/ 217996 w 609"/>
                <a:gd name="T69" fmla="*/ 157461 h 446"/>
                <a:gd name="T70" fmla="*/ 217996 w 609"/>
                <a:gd name="T71" fmla="*/ 157461 h 446"/>
                <a:gd name="T72" fmla="*/ 216557 w 609"/>
                <a:gd name="T73" fmla="*/ 159978 h 446"/>
                <a:gd name="T74" fmla="*/ 0 w 609"/>
                <a:gd name="T75" fmla="*/ 18694 h 4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09" h="446">
                  <a:moveTo>
                    <a:pt x="0" y="52"/>
                  </a:moveTo>
                  <a:lnTo>
                    <a:pt x="0" y="52"/>
                  </a:lnTo>
                  <a:cubicBezTo>
                    <a:pt x="1" y="51"/>
                    <a:pt x="1" y="50"/>
                    <a:pt x="2" y="50"/>
                  </a:cubicBezTo>
                  <a:cubicBezTo>
                    <a:pt x="3" y="49"/>
                    <a:pt x="3" y="49"/>
                    <a:pt x="4" y="49"/>
                  </a:cubicBezTo>
                  <a:cubicBezTo>
                    <a:pt x="4" y="48"/>
                    <a:pt x="5" y="48"/>
                    <a:pt x="6" y="47"/>
                  </a:cubicBezTo>
                  <a:cubicBezTo>
                    <a:pt x="6" y="46"/>
                    <a:pt x="6" y="46"/>
                    <a:pt x="7" y="46"/>
                  </a:cubicBezTo>
                  <a:cubicBezTo>
                    <a:pt x="7" y="46"/>
                    <a:pt x="7" y="46"/>
                    <a:pt x="8" y="46"/>
                  </a:cubicBezTo>
                  <a:cubicBezTo>
                    <a:pt x="8" y="45"/>
                    <a:pt x="9" y="45"/>
                    <a:pt x="10" y="44"/>
                  </a:cubicBezTo>
                  <a:cubicBezTo>
                    <a:pt x="11" y="44"/>
                    <a:pt x="11" y="44"/>
                    <a:pt x="12" y="43"/>
                  </a:cubicBezTo>
                  <a:cubicBezTo>
                    <a:pt x="13" y="43"/>
                    <a:pt x="14" y="42"/>
                    <a:pt x="14" y="42"/>
                  </a:cubicBezTo>
                  <a:cubicBezTo>
                    <a:pt x="15" y="42"/>
                    <a:pt x="16" y="42"/>
                    <a:pt x="17" y="42"/>
                  </a:cubicBezTo>
                  <a:cubicBezTo>
                    <a:pt x="17" y="41"/>
                    <a:pt x="18" y="41"/>
                    <a:pt x="18" y="41"/>
                  </a:cubicBezTo>
                  <a:cubicBezTo>
                    <a:pt x="209" y="0"/>
                    <a:pt x="359" y="22"/>
                    <a:pt x="463" y="106"/>
                  </a:cubicBezTo>
                  <a:cubicBezTo>
                    <a:pt x="608" y="224"/>
                    <a:pt x="608" y="419"/>
                    <a:pt x="608" y="427"/>
                  </a:cubicBezTo>
                  <a:cubicBezTo>
                    <a:pt x="608" y="428"/>
                    <a:pt x="608" y="428"/>
                    <a:pt x="608" y="429"/>
                  </a:cubicBezTo>
                  <a:cubicBezTo>
                    <a:pt x="608" y="429"/>
                    <a:pt x="608" y="429"/>
                    <a:pt x="608" y="430"/>
                  </a:cubicBezTo>
                  <a:cubicBezTo>
                    <a:pt x="607" y="432"/>
                    <a:pt x="606" y="435"/>
                    <a:pt x="606" y="437"/>
                  </a:cubicBezTo>
                  <a:cubicBezTo>
                    <a:pt x="606" y="438"/>
                    <a:pt x="606" y="438"/>
                    <a:pt x="606" y="438"/>
                  </a:cubicBezTo>
                  <a:cubicBezTo>
                    <a:pt x="604" y="441"/>
                    <a:pt x="603" y="443"/>
                    <a:pt x="602" y="445"/>
                  </a:cubicBezTo>
                  <a:lnTo>
                    <a:pt x="0" y="52"/>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6" name="Freeform 97">
              <a:extLst>
                <a:ext uri="{FF2B5EF4-FFF2-40B4-BE49-F238E27FC236}">
                  <a16:creationId xmlns:a16="http://schemas.microsoft.com/office/drawing/2014/main" id="{5676D5E3-1926-43DB-BD30-A299396AF74F}"/>
                </a:ext>
              </a:extLst>
            </p:cNvPr>
            <p:cNvSpPr>
              <a:spLocks noChangeArrowheads="1"/>
            </p:cNvSpPr>
            <p:nvPr/>
          </p:nvSpPr>
          <p:spPr bwMode="auto">
            <a:xfrm>
              <a:off x="5418138" y="5868988"/>
              <a:ext cx="239712" cy="136525"/>
            </a:xfrm>
            <a:custGeom>
              <a:gdLst>
                <a:gd name="T0" fmla="*/ 1081 w 665"/>
                <a:gd name="T1" fmla="*/ 136167 h 381"/>
                <a:gd name="T2" fmla="*/ 1081 w 665"/>
                <a:gd name="T3" fmla="*/ 136167 h 381"/>
                <a:gd name="T4" fmla="*/ 360 w 665"/>
                <a:gd name="T5" fmla="*/ 133300 h 381"/>
                <a:gd name="T6" fmla="*/ 360 w 665"/>
                <a:gd name="T7" fmla="*/ 133300 h 381"/>
                <a:gd name="T8" fmla="*/ 360 w 665"/>
                <a:gd name="T9" fmla="*/ 133300 h 381"/>
                <a:gd name="T10" fmla="*/ 360 w 665"/>
                <a:gd name="T11" fmla="*/ 133300 h 381"/>
                <a:gd name="T12" fmla="*/ 360 w 665"/>
                <a:gd name="T13" fmla="*/ 130433 h 381"/>
                <a:gd name="T14" fmla="*/ 360 w 665"/>
                <a:gd name="T15" fmla="*/ 130433 h 381"/>
                <a:gd name="T16" fmla="*/ 360 w 665"/>
                <a:gd name="T17" fmla="*/ 130075 h 381"/>
                <a:gd name="T18" fmla="*/ 360 w 665"/>
                <a:gd name="T19" fmla="*/ 130075 h 381"/>
                <a:gd name="T20" fmla="*/ 360 w 665"/>
                <a:gd name="T21" fmla="*/ 130075 h 381"/>
                <a:gd name="T22" fmla="*/ 360 w 665"/>
                <a:gd name="T23" fmla="*/ 130075 h 381"/>
                <a:gd name="T24" fmla="*/ 360 w 665"/>
                <a:gd name="T25" fmla="*/ 129717 h 381"/>
                <a:gd name="T26" fmla="*/ 360 w 665"/>
                <a:gd name="T27" fmla="*/ 129717 h 381"/>
                <a:gd name="T28" fmla="*/ 69931 w 665"/>
                <a:gd name="T29" fmla="*/ 24367 h 381"/>
                <a:gd name="T30" fmla="*/ 69931 w 665"/>
                <a:gd name="T31" fmla="*/ 24367 h 381"/>
                <a:gd name="T32" fmla="*/ 232142 w 665"/>
                <a:gd name="T33" fmla="*/ 26517 h 381"/>
                <a:gd name="T34" fmla="*/ 232142 w 665"/>
                <a:gd name="T35" fmla="*/ 26517 h 381"/>
                <a:gd name="T36" fmla="*/ 232503 w 665"/>
                <a:gd name="T37" fmla="*/ 26517 h 381"/>
                <a:gd name="T38" fmla="*/ 232503 w 665"/>
                <a:gd name="T39" fmla="*/ 26517 h 381"/>
                <a:gd name="T40" fmla="*/ 233224 w 665"/>
                <a:gd name="T41" fmla="*/ 26875 h 381"/>
                <a:gd name="T42" fmla="*/ 233224 w 665"/>
                <a:gd name="T43" fmla="*/ 26875 h 381"/>
                <a:gd name="T44" fmla="*/ 234305 w 665"/>
                <a:gd name="T45" fmla="*/ 27592 h 381"/>
                <a:gd name="T46" fmla="*/ 234305 w 665"/>
                <a:gd name="T47" fmla="*/ 27592 h 381"/>
                <a:gd name="T48" fmla="*/ 234665 w 665"/>
                <a:gd name="T49" fmla="*/ 27950 h 381"/>
                <a:gd name="T50" fmla="*/ 234665 w 665"/>
                <a:gd name="T51" fmla="*/ 27950 h 381"/>
                <a:gd name="T52" fmla="*/ 235747 w 665"/>
                <a:gd name="T53" fmla="*/ 28667 h 381"/>
                <a:gd name="T54" fmla="*/ 235747 w 665"/>
                <a:gd name="T55" fmla="*/ 28667 h 381"/>
                <a:gd name="T56" fmla="*/ 236107 w 665"/>
                <a:gd name="T57" fmla="*/ 29025 h 381"/>
                <a:gd name="T58" fmla="*/ 236107 w 665"/>
                <a:gd name="T59" fmla="*/ 29025 h 381"/>
                <a:gd name="T60" fmla="*/ 236107 w 665"/>
                <a:gd name="T61" fmla="*/ 29025 h 381"/>
                <a:gd name="T62" fmla="*/ 236107 w 665"/>
                <a:gd name="T63" fmla="*/ 29025 h 381"/>
                <a:gd name="T64" fmla="*/ 236828 w 665"/>
                <a:gd name="T65" fmla="*/ 29742 h 381"/>
                <a:gd name="T66" fmla="*/ 236828 w 665"/>
                <a:gd name="T67" fmla="*/ 29742 h 381"/>
                <a:gd name="T68" fmla="*/ 237189 w 665"/>
                <a:gd name="T69" fmla="*/ 30458 h 381"/>
                <a:gd name="T70" fmla="*/ 237189 w 665"/>
                <a:gd name="T71" fmla="*/ 30458 h 381"/>
                <a:gd name="T72" fmla="*/ 237910 w 665"/>
                <a:gd name="T73" fmla="*/ 31175 h 381"/>
                <a:gd name="T74" fmla="*/ 237910 w 665"/>
                <a:gd name="T75" fmla="*/ 31175 h 381"/>
                <a:gd name="T76" fmla="*/ 238270 w 665"/>
                <a:gd name="T77" fmla="*/ 31892 h 381"/>
                <a:gd name="T78" fmla="*/ 238270 w 665"/>
                <a:gd name="T79" fmla="*/ 31892 h 381"/>
                <a:gd name="T80" fmla="*/ 238631 w 665"/>
                <a:gd name="T81" fmla="*/ 32608 h 381"/>
                <a:gd name="T82" fmla="*/ 238631 w 665"/>
                <a:gd name="T83" fmla="*/ 32608 h 381"/>
                <a:gd name="T84" fmla="*/ 238991 w 665"/>
                <a:gd name="T85" fmla="*/ 33683 h 381"/>
                <a:gd name="T86" fmla="*/ 238991 w 665"/>
                <a:gd name="T87" fmla="*/ 33683 h 381"/>
                <a:gd name="T88" fmla="*/ 239352 w 665"/>
                <a:gd name="T89" fmla="*/ 34400 h 381"/>
                <a:gd name="T90" fmla="*/ 1081 w 665"/>
                <a:gd name="T91" fmla="*/ 136167 h 38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65" h="381">
                  <a:moveTo>
                    <a:pt x="3" y="380"/>
                  </a:moveTo>
                  <a:lnTo>
                    <a:pt x="3" y="380"/>
                  </a:lnTo>
                  <a:cubicBezTo>
                    <a:pt x="2" y="377"/>
                    <a:pt x="1" y="375"/>
                    <a:pt x="1" y="372"/>
                  </a:cubicBezTo>
                  <a:cubicBezTo>
                    <a:pt x="1" y="369"/>
                    <a:pt x="0" y="366"/>
                    <a:pt x="1" y="364"/>
                  </a:cubicBezTo>
                  <a:lnTo>
                    <a:pt x="1" y="363"/>
                  </a:lnTo>
                  <a:cubicBezTo>
                    <a:pt x="1" y="362"/>
                    <a:pt x="1" y="362"/>
                    <a:pt x="1" y="362"/>
                  </a:cubicBezTo>
                  <a:cubicBezTo>
                    <a:pt x="2" y="353"/>
                    <a:pt x="32" y="161"/>
                    <a:pt x="194" y="68"/>
                  </a:cubicBezTo>
                  <a:cubicBezTo>
                    <a:pt x="311" y="0"/>
                    <a:pt x="462" y="3"/>
                    <a:pt x="644" y="74"/>
                  </a:cubicBezTo>
                  <a:cubicBezTo>
                    <a:pt x="644" y="74"/>
                    <a:pt x="644" y="74"/>
                    <a:pt x="645" y="74"/>
                  </a:cubicBezTo>
                  <a:cubicBezTo>
                    <a:pt x="646" y="75"/>
                    <a:pt x="647" y="75"/>
                    <a:pt x="647" y="75"/>
                  </a:cubicBezTo>
                  <a:cubicBezTo>
                    <a:pt x="648" y="76"/>
                    <a:pt x="649" y="76"/>
                    <a:pt x="650" y="77"/>
                  </a:cubicBezTo>
                  <a:lnTo>
                    <a:pt x="651" y="78"/>
                  </a:lnTo>
                  <a:cubicBezTo>
                    <a:pt x="652" y="79"/>
                    <a:pt x="653" y="79"/>
                    <a:pt x="654" y="80"/>
                  </a:cubicBezTo>
                  <a:cubicBezTo>
                    <a:pt x="654" y="80"/>
                    <a:pt x="654" y="80"/>
                    <a:pt x="655" y="81"/>
                  </a:cubicBezTo>
                  <a:cubicBezTo>
                    <a:pt x="656" y="82"/>
                    <a:pt x="657" y="82"/>
                    <a:pt x="657" y="83"/>
                  </a:cubicBezTo>
                  <a:cubicBezTo>
                    <a:pt x="657" y="84"/>
                    <a:pt x="658" y="84"/>
                    <a:pt x="658" y="85"/>
                  </a:cubicBezTo>
                  <a:cubicBezTo>
                    <a:pt x="659" y="85"/>
                    <a:pt x="660" y="87"/>
                    <a:pt x="660" y="87"/>
                  </a:cubicBezTo>
                  <a:cubicBezTo>
                    <a:pt x="660" y="88"/>
                    <a:pt x="661" y="88"/>
                    <a:pt x="661" y="89"/>
                  </a:cubicBezTo>
                  <a:cubicBezTo>
                    <a:pt x="661" y="90"/>
                    <a:pt x="662" y="91"/>
                    <a:pt x="662" y="91"/>
                  </a:cubicBezTo>
                  <a:cubicBezTo>
                    <a:pt x="663" y="92"/>
                    <a:pt x="663" y="93"/>
                    <a:pt x="663" y="94"/>
                  </a:cubicBezTo>
                  <a:cubicBezTo>
                    <a:pt x="663" y="94"/>
                    <a:pt x="663" y="95"/>
                    <a:pt x="664" y="96"/>
                  </a:cubicBezTo>
                  <a:lnTo>
                    <a:pt x="3" y="38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7" name="Freeform 98">
              <a:extLst>
                <a:ext uri="{FF2B5EF4-FFF2-40B4-BE49-F238E27FC236}">
                  <a16:creationId xmlns:a16="http://schemas.microsoft.com/office/drawing/2014/main" id="{90AEC7CF-55FE-4582-BA7B-1CE8760F33F0}"/>
                </a:ext>
              </a:extLst>
            </p:cNvPr>
            <p:cNvSpPr>
              <a:spLocks noChangeArrowheads="1"/>
            </p:cNvSpPr>
            <p:nvPr/>
          </p:nvSpPr>
          <p:spPr bwMode="auto">
            <a:xfrm>
              <a:off x="5418138" y="5902325"/>
              <a:ext cx="238125" cy="147638"/>
            </a:xfrm>
            <a:custGeom>
              <a:gdLst>
                <a:gd name="T0" fmla="*/ 237407 w 663"/>
                <a:gd name="T1" fmla="*/ 0 h 412"/>
                <a:gd name="T2" fmla="*/ 237407 w 663"/>
                <a:gd name="T3" fmla="*/ 0 h 412"/>
                <a:gd name="T4" fmla="*/ 237407 w 663"/>
                <a:gd name="T5" fmla="*/ 717 h 412"/>
                <a:gd name="T6" fmla="*/ 237407 w 663"/>
                <a:gd name="T7" fmla="*/ 717 h 412"/>
                <a:gd name="T8" fmla="*/ 237407 w 663"/>
                <a:gd name="T9" fmla="*/ 1792 h 412"/>
                <a:gd name="T10" fmla="*/ 237407 w 663"/>
                <a:gd name="T11" fmla="*/ 1792 h 412"/>
                <a:gd name="T12" fmla="*/ 237766 w 663"/>
                <a:gd name="T13" fmla="*/ 2508 h 412"/>
                <a:gd name="T14" fmla="*/ 237766 w 663"/>
                <a:gd name="T15" fmla="*/ 2508 h 412"/>
                <a:gd name="T16" fmla="*/ 237766 w 663"/>
                <a:gd name="T17" fmla="*/ 2867 h 412"/>
                <a:gd name="T18" fmla="*/ 237766 w 663"/>
                <a:gd name="T19" fmla="*/ 2867 h 412"/>
                <a:gd name="T20" fmla="*/ 237766 w 663"/>
                <a:gd name="T21" fmla="*/ 3225 h 412"/>
                <a:gd name="T22" fmla="*/ 237766 w 663"/>
                <a:gd name="T23" fmla="*/ 3225 h 412"/>
                <a:gd name="T24" fmla="*/ 237766 w 663"/>
                <a:gd name="T25" fmla="*/ 4300 h 412"/>
                <a:gd name="T26" fmla="*/ 237766 w 663"/>
                <a:gd name="T27" fmla="*/ 4300 h 412"/>
                <a:gd name="T28" fmla="*/ 237407 w 663"/>
                <a:gd name="T29" fmla="*/ 5375 h 412"/>
                <a:gd name="T30" fmla="*/ 237407 w 663"/>
                <a:gd name="T31" fmla="*/ 5375 h 412"/>
                <a:gd name="T32" fmla="*/ 237407 w 663"/>
                <a:gd name="T33" fmla="*/ 6092 h 412"/>
                <a:gd name="T34" fmla="*/ 237407 w 663"/>
                <a:gd name="T35" fmla="*/ 6092 h 412"/>
                <a:gd name="T36" fmla="*/ 237048 w 663"/>
                <a:gd name="T37" fmla="*/ 6809 h 412"/>
                <a:gd name="T38" fmla="*/ 237048 w 663"/>
                <a:gd name="T39" fmla="*/ 6809 h 412"/>
                <a:gd name="T40" fmla="*/ 237048 w 663"/>
                <a:gd name="T41" fmla="*/ 7525 h 412"/>
                <a:gd name="T42" fmla="*/ 237048 w 663"/>
                <a:gd name="T43" fmla="*/ 7525 h 412"/>
                <a:gd name="T44" fmla="*/ 128939 w 663"/>
                <a:gd name="T45" fmla="*/ 127212 h 412"/>
                <a:gd name="T46" fmla="*/ 128939 w 663"/>
                <a:gd name="T47" fmla="*/ 127212 h 412"/>
                <a:gd name="T48" fmla="*/ 4310 w 663"/>
                <a:gd name="T49" fmla="*/ 106787 h 412"/>
                <a:gd name="T50" fmla="*/ 4310 w 663"/>
                <a:gd name="T51" fmla="*/ 106787 h 412"/>
                <a:gd name="T52" fmla="*/ 3951 w 663"/>
                <a:gd name="T53" fmla="*/ 106428 h 412"/>
                <a:gd name="T54" fmla="*/ 3951 w 663"/>
                <a:gd name="T55" fmla="*/ 106428 h 412"/>
                <a:gd name="T56" fmla="*/ 3951 w 663"/>
                <a:gd name="T57" fmla="*/ 106428 h 412"/>
                <a:gd name="T58" fmla="*/ 3951 w 663"/>
                <a:gd name="T59" fmla="*/ 106428 h 412"/>
                <a:gd name="T60" fmla="*/ 3592 w 663"/>
                <a:gd name="T61" fmla="*/ 106428 h 412"/>
                <a:gd name="T62" fmla="*/ 3592 w 663"/>
                <a:gd name="T63" fmla="*/ 106428 h 412"/>
                <a:gd name="T64" fmla="*/ 1796 w 663"/>
                <a:gd name="T65" fmla="*/ 104278 h 412"/>
                <a:gd name="T66" fmla="*/ 1796 w 663"/>
                <a:gd name="T67" fmla="*/ 104278 h 412"/>
                <a:gd name="T68" fmla="*/ 1437 w 663"/>
                <a:gd name="T69" fmla="*/ 103920 h 412"/>
                <a:gd name="T70" fmla="*/ 1437 w 663"/>
                <a:gd name="T71" fmla="*/ 103920 h 412"/>
                <a:gd name="T72" fmla="*/ 0 w 663"/>
                <a:gd name="T73" fmla="*/ 101770 h 412"/>
                <a:gd name="T74" fmla="*/ 237407 w 663"/>
                <a:gd name="T75" fmla="*/ 0 h 4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63" h="412">
                  <a:moveTo>
                    <a:pt x="661" y="0"/>
                  </a:moveTo>
                  <a:lnTo>
                    <a:pt x="661" y="0"/>
                  </a:lnTo>
                  <a:cubicBezTo>
                    <a:pt x="661" y="1"/>
                    <a:pt x="661" y="2"/>
                    <a:pt x="661" y="2"/>
                  </a:cubicBezTo>
                  <a:cubicBezTo>
                    <a:pt x="661" y="3"/>
                    <a:pt x="661" y="4"/>
                    <a:pt x="661" y="5"/>
                  </a:cubicBezTo>
                  <a:cubicBezTo>
                    <a:pt x="662" y="5"/>
                    <a:pt x="662" y="6"/>
                    <a:pt x="662" y="7"/>
                  </a:cubicBezTo>
                  <a:cubicBezTo>
                    <a:pt x="662" y="8"/>
                    <a:pt x="662" y="8"/>
                    <a:pt x="662" y="8"/>
                  </a:cubicBezTo>
                  <a:lnTo>
                    <a:pt x="662" y="9"/>
                  </a:lnTo>
                  <a:cubicBezTo>
                    <a:pt x="662" y="11"/>
                    <a:pt x="662" y="11"/>
                    <a:pt x="662" y="12"/>
                  </a:cubicBezTo>
                  <a:cubicBezTo>
                    <a:pt x="661" y="13"/>
                    <a:pt x="661" y="14"/>
                    <a:pt x="661" y="15"/>
                  </a:cubicBezTo>
                  <a:cubicBezTo>
                    <a:pt x="661" y="15"/>
                    <a:pt x="661" y="16"/>
                    <a:pt x="661" y="17"/>
                  </a:cubicBezTo>
                  <a:cubicBezTo>
                    <a:pt x="661" y="18"/>
                    <a:pt x="660" y="19"/>
                    <a:pt x="660" y="19"/>
                  </a:cubicBezTo>
                  <a:cubicBezTo>
                    <a:pt x="660" y="20"/>
                    <a:pt x="660" y="21"/>
                    <a:pt x="660" y="21"/>
                  </a:cubicBezTo>
                  <a:cubicBezTo>
                    <a:pt x="589" y="203"/>
                    <a:pt x="488" y="315"/>
                    <a:pt x="359" y="355"/>
                  </a:cubicBezTo>
                  <a:cubicBezTo>
                    <a:pt x="180" y="411"/>
                    <a:pt x="19" y="302"/>
                    <a:pt x="12" y="298"/>
                  </a:cubicBezTo>
                  <a:lnTo>
                    <a:pt x="11" y="297"/>
                  </a:lnTo>
                  <a:cubicBezTo>
                    <a:pt x="10" y="297"/>
                    <a:pt x="10" y="297"/>
                    <a:pt x="10" y="297"/>
                  </a:cubicBezTo>
                  <a:cubicBezTo>
                    <a:pt x="8" y="295"/>
                    <a:pt x="6" y="293"/>
                    <a:pt x="5" y="291"/>
                  </a:cubicBezTo>
                  <a:cubicBezTo>
                    <a:pt x="5" y="291"/>
                    <a:pt x="4" y="291"/>
                    <a:pt x="4" y="290"/>
                  </a:cubicBezTo>
                  <a:cubicBezTo>
                    <a:pt x="2" y="288"/>
                    <a:pt x="1" y="286"/>
                    <a:pt x="0" y="284"/>
                  </a:cubicBezTo>
                  <a:lnTo>
                    <a:pt x="661"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8" name="Freeform 99">
              <a:extLst>
                <a:ext uri="{FF2B5EF4-FFF2-40B4-BE49-F238E27FC236}">
                  <a16:creationId xmlns:a16="http://schemas.microsoft.com/office/drawing/2014/main" id="{51845151-B7AD-468E-A2BB-53206036F212}"/>
                </a:ext>
              </a:extLst>
            </p:cNvPr>
            <p:cNvSpPr>
              <a:spLocks noChangeArrowheads="1"/>
            </p:cNvSpPr>
            <p:nvPr/>
          </p:nvSpPr>
          <p:spPr bwMode="auto">
            <a:xfrm>
              <a:off x="5119688" y="5826125"/>
              <a:ext cx="204787" cy="190500"/>
            </a:xfrm>
            <a:custGeom>
              <a:gdLst>
                <a:gd name="T0" fmla="*/ 204428 w 571"/>
                <a:gd name="T1" fmla="*/ 162411 h 529"/>
                <a:gd name="T2" fmla="*/ 204428 w 571"/>
                <a:gd name="T3" fmla="*/ 162411 h 529"/>
                <a:gd name="T4" fmla="*/ 202276 w 571"/>
                <a:gd name="T5" fmla="*/ 164572 h 529"/>
                <a:gd name="T6" fmla="*/ 202276 w 571"/>
                <a:gd name="T7" fmla="*/ 164572 h 529"/>
                <a:gd name="T8" fmla="*/ 202276 w 571"/>
                <a:gd name="T9" fmla="*/ 164572 h 529"/>
                <a:gd name="T10" fmla="*/ 202276 w 571"/>
                <a:gd name="T11" fmla="*/ 164572 h 529"/>
                <a:gd name="T12" fmla="*/ 200125 w 571"/>
                <a:gd name="T13" fmla="*/ 166012 h 529"/>
                <a:gd name="T14" fmla="*/ 200125 w 571"/>
                <a:gd name="T15" fmla="*/ 166012 h 529"/>
                <a:gd name="T16" fmla="*/ 199766 w 571"/>
                <a:gd name="T17" fmla="*/ 166012 h 529"/>
                <a:gd name="T18" fmla="*/ 199766 w 571"/>
                <a:gd name="T19" fmla="*/ 166012 h 529"/>
                <a:gd name="T20" fmla="*/ 199407 w 571"/>
                <a:gd name="T21" fmla="*/ 166012 h 529"/>
                <a:gd name="T22" fmla="*/ 199407 w 571"/>
                <a:gd name="T23" fmla="*/ 166012 h 529"/>
                <a:gd name="T24" fmla="*/ 199049 w 571"/>
                <a:gd name="T25" fmla="*/ 166372 h 529"/>
                <a:gd name="T26" fmla="*/ 199049 w 571"/>
                <a:gd name="T27" fmla="*/ 166372 h 529"/>
                <a:gd name="T28" fmla="*/ 73522 w 571"/>
                <a:gd name="T29" fmla="*/ 154129 h 529"/>
                <a:gd name="T30" fmla="*/ 73522 w 571"/>
                <a:gd name="T31" fmla="*/ 154129 h 529"/>
                <a:gd name="T32" fmla="*/ 0 w 571"/>
                <a:gd name="T33" fmla="*/ 10083 h 529"/>
                <a:gd name="T34" fmla="*/ 0 w 571"/>
                <a:gd name="T35" fmla="*/ 10083 h 529"/>
                <a:gd name="T36" fmla="*/ 0 w 571"/>
                <a:gd name="T37" fmla="*/ 9723 h 529"/>
                <a:gd name="T38" fmla="*/ 0 w 571"/>
                <a:gd name="T39" fmla="*/ 9723 h 529"/>
                <a:gd name="T40" fmla="*/ 0 w 571"/>
                <a:gd name="T41" fmla="*/ 8643 h 529"/>
                <a:gd name="T42" fmla="*/ 0 w 571"/>
                <a:gd name="T43" fmla="*/ 8643 h 529"/>
                <a:gd name="T44" fmla="*/ 0 w 571"/>
                <a:gd name="T45" fmla="*/ 7562 h 529"/>
                <a:gd name="T46" fmla="*/ 0 w 571"/>
                <a:gd name="T47" fmla="*/ 7562 h 529"/>
                <a:gd name="T48" fmla="*/ 359 w 571"/>
                <a:gd name="T49" fmla="*/ 6842 h 529"/>
                <a:gd name="T50" fmla="*/ 359 w 571"/>
                <a:gd name="T51" fmla="*/ 6842 h 529"/>
                <a:gd name="T52" fmla="*/ 359 w 571"/>
                <a:gd name="T53" fmla="*/ 6122 h 529"/>
                <a:gd name="T54" fmla="*/ 359 w 571"/>
                <a:gd name="T55" fmla="*/ 6122 h 529"/>
                <a:gd name="T56" fmla="*/ 359 w 571"/>
                <a:gd name="T57" fmla="*/ 5402 h 529"/>
                <a:gd name="T58" fmla="*/ 359 w 571"/>
                <a:gd name="T59" fmla="*/ 5402 h 529"/>
                <a:gd name="T60" fmla="*/ 359 w 571"/>
                <a:gd name="T61" fmla="*/ 5042 h 529"/>
                <a:gd name="T62" fmla="*/ 359 w 571"/>
                <a:gd name="T63" fmla="*/ 5042 h 529"/>
                <a:gd name="T64" fmla="*/ 1076 w 571"/>
                <a:gd name="T65" fmla="*/ 4321 h 529"/>
                <a:gd name="T66" fmla="*/ 1076 w 571"/>
                <a:gd name="T67" fmla="*/ 4321 h 529"/>
                <a:gd name="T68" fmla="*/ 1435 w 571"/>
                <a:gd name="T69" fmla="*/ 3241 h 529"/>
                <a:gd name="T70" fmla="*/ 1435 w 571"/>
                <a:gd name="T71" fmla="*/ 3241 h 529"/>
                <a:gd name="T72" fmla="*/ 1793 w 571"/>
                <a:gd name="T73" fmla="*/ 2521 h 529"/>
                <a:gd name="T74" fmla="*/ 1793 w 571"/>
                <a:gd name="T75" fmla="*/ 2521 h 529"/>
                <a:gd name="T76" fmla="*/ 2152 w 571"/>
                <a:gd name="T77" fmla="*/ 2161 h 529"/>
                <a:gd name="T78" fmla="*/ 2152 w 571"/>
                <a:gd name="T79" fmla="*/ 2161 h 529"/>
                <a:gd name="T80" fmla="*/ 2511 w 571"/>
                <a:gd name="T81" fmla="*/ 1440 h 529"/>
                <a:gd name="T82" fmla="*/ 2511 w 571"/>
                <a:gd name="T83" fmla="*/ 1440 h 529"/>
                <a:gd name="T84" fmla="*/ 3228 w 571"/>
                <a:gd name="T85" fmla="*/ 360 h 529"/>
                <a:gd name="T86" fmla="*/ 3228 w 571"/>
                <a:gd name="T87" fmla="*/ 360 h 529"/>
                <a:gd name="T88" fmla="*/ 3945 w 571"/>
                <a:gd name="T89" fmla="*/ 0 h 529"/>
                <a:gd name="T90" fmla="*/ 204428 w 571"/>
                <a:gd name="T91" fmla="*/ 162411 h 5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71" h="529">
                  <a:moveTo>
                    <a:pt x="570" y="451"/>
                  </a:moveTo>
                  <a:lnTo>
                    <a:pt x="570" y="451"/>
                  </a:lnTo>
                  <a:cubicBezTo>
                    <a:pt x="569" y="453"/>
                    <a:pt x="567" y="455"/>
                    <a:pt x="564" y="457"/>
                  </a:cubicBezTo>
                  <a:cubicBezTo>
                    <a:pt x="562" y="459"/>
                    <a:pt x="560" y="460"/>
                    <a:pt x="558" y="461"/>
                  </a:cubicBezTo>
                  <a:lnTo>
                    <a:pt x="557" y="461"/>
                  </a:lnTo>
                  <a:lnTo>
                    <a:pt x="556" y="461"/>
                  </a:lnTo>
                  <a:cubicBezTo>
                    <a:pt x="556" y="462"/>
                    <a:pt x="556" y="462"/>
                    <a:pt x="555" y="462"/>
                  </a:cubicBezTo>
                  <a:cubicBezTo>
                    <a:pt x="548" y="465"/>
                    <a:pt x="363" y="528"/>
                    <a:pt x="205" y="428"/>
                  </a:cubicBezTo>
                  <a:cubicBezTo>
                    <a:pt x="91" y="357"/>
                    <a:pt x="23" y="222"/>
                    <a:pt x="0" y="28"/>
                  </a:cubicBezTo>
                  <a:lnTo>
                    <a:pt x="0" y="27"/>
                  </a:lnTo>
                  <a:cubicBezTo>
                    <a:pt x="0" y="26"/>
                    <a:pt x="0" y="25"/>
                    <a:pt x="0" y="24"/>
                  </a:cubicBezTo>
                  <a:cubicBezTo>
                    <a:pt x="0" y="23"/>
                    <a:pt x="0" y="23"/>
                    <a:pt x="0" y="21"/>
                  </a:cubicBezTo>
                  <a:cubicBezTo>
                    <a:pt x="0" y="21"/>
                    <a:pt x="0" y="20"/>
                    <a:pt x="1" y="19"/>
                  </a:cubicBezTo>
                  <a:cubicBezTo>
                    <a:pt x="1" y="18"/>
                    <a:pt x="1" y="17"/>
                    <a:pt x="1" y="17"/>
                  </a:cubicBezTo>
                  <a:cubicBezTo>
                    <a:pt x="1" y="16"/>
                    <a:pt x="1" y="16"/>
                    <a:pt x="1" y="15"/>
                  </a:cubicBezTo>
                  <a:cubicBezTo>
                    <a:pt x="1" y="15"/>
                    <a:pt x="1" y="15"/>
                    <a:pt x="1" y="14"/>
                  </a:cubicBezTo>
                  <a:cubicBezTo>
                    <a:pt x="2" y="14"/>
                    <a:pt x="2" y="13"/>
                    <a:pt x="3" y="12"/>
                  </a:cubicBezTo>
                  <a:cubicBezTo>
                    <a:pt x="3" y="11"/>
                    <a:pt x="3" y="10"/>
                    <a:pt x="4" y="9"/>
                  </a:cubicBezTo>
                  <a:cubicBezTo>
                    <a:pt x="4" y="9"/>
                    <a:pt x="4" y="8"/>
                    <a:pt x="5" y="7"/>
                  </a:cubicBezTo>
                  <a:cubicBezTo>
                    <a:pt x="5" y="7"/>
                    <a:pt x="5" y="6"/>
                    <a:pt x="6" y="6"/>
                  </a:cubicBezTo>
                  <a:cubicBezTo>
                    <a:pt x="7" y="5"/>
                    <a:pt x="7" y="4"/>
                    <a:pt x="7" y="4"/>
                  </a:cubicBezTo>
                  <a:cubicBezTo>
                    <a:pt x="8" y="3"/>
                    <a:pt x="8" y="3"/>
                    <a:pt x="9" y="1"/>
                  </a:cubicBezTo>
                  <a:cubicBezTo>
                    <a:pt x="10" y="1"/>
                    <a:pt x="10" y="1"/>
                    <a:pt x="11" y="0"/>
                  </a:cubicBezTo>
                  <a:lnTo>
                    <a:pt x="570" y="451"/>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9" name="Freeform 100">
              <a:extLst>
                <a:ext uri="{FF2B5EF4-FFF2-40B4-BE49-F238E27FC236}">
                  <a16:creationId xmlns:a16="http://schemas.microsoft.com/office/drawing/2014/main" id="{0E88D9F8-43BE-4284-A620-A06FB32A6A88}"/>
                </a:ext>
              </a:extLst>
            </p:cNvPr>
            <p:cNvSpPr>
              <a:spLocks noChangeArrowheads="1"/>
            </p:cNvSpPr>
            <p:nvPr/>
          </p:nvSpPr>
          <p:spPr bwMode="auto">
            <a:xfrm>
              <a:off x="5124450" y="5815013"/>
              <a:ext cx="211138" cy="174625"/>
            </a:xfrm>
            <a:custGeom>
              <a:gdLst>
                <a:gd name="T0" fmla="*/ 0 w 588"/>
                <a:gd name="T1" fmla="*/ 11208 h 483"/>
                <a:gd name="T2" fmla="*/ 0 w 588"/>
                <a:gd name="T3" fmla="*/ 11208 h 483"/>
                <a:gd name="T4" fmla="*/ 718 w 588"/>
                <a:gd name="T5" fmla="*/ 10485 h 483"/>
                <a:gd name="T6" fmla="*/ 718 w 588"/>
                <a:gd name="T7" fmla="*/ 10485 h 483"/>
                <a:gd name="T8" fmla="*/ 1077 w 588"/>
                <a:gd name="T9" fmla="*/ 10123 h 483"/>
                <a:gd name="T10" fmla="*/ 1077 w 588"/>
                <a:gd name="T11" fmla="*/ 10123 h 483"/>
                <a:gd name="T12" fmla="*/ 1795 w 588"/>
                <a:gd name="T13" fmla="*/ 9762 h 483"/>
                <a:gd name="T14" fmla="*/ 1795 w 588"/>
                <a:gd name="T15" fmla="*/ 9762 h 483"/>
                <a:gd name="T16" fmla="*/ 2154 w 588"/>
                <a:gd name="T17" fmla="*/ 9400 h 483"/>
                <a:gd name="T18" fmla="*/ 2154 w 588"/>
                <a:gd name="T19" fmla="*/ 9400 h 483"/>
                <a:gd name="T20" fmla="*/ 2514 w 588"/>
                <a:gd name="T21" fmla="*/ 9039 h 483"/>
                <a:gd name="T22" fmla="*/ 2514 w 588"/>
                <a:gd name="T23" fmla="*/ 9039 h 483"/>
                <a:gd name="T24" fmla="*/ 3591 w 588"/>
                <a:gd name="T25" fmla="*/ 8677 h 483"/>
                <a:gd name="T26" fmla="*/ 3591 w 588"/>
                <a:gd name="T27" fmla="*/ 8677 h 483"/>
                <a:gd name="T28" fmla="*/ 4309 w 588"/>
                <a:gd name="T29" fmla="*/ 8677 h 483"/>
                <a:gd name="T30" fmla="*/ 4309 w 588"/>
                <a:gd name="T31" fmla="*/ 8677 h 483"/>
                <a:gd name="T32" fmla="*/ 5027 w 588"/>
                <a:gd name="T33" fmla="*/ 8315 h 483"/>
                <a:gd name="T34" fmla="*/ 5027 w 588"/>
                <a:gd name="T35" fmla="*/ 8315 h 483"/>
                <a:gd name="T36" fmla="*/ 6104 w 588"/>
                <a:gd name="T37" fmla="*/ 7954 h 483"/>
                <a:gd name="T38" fmla="*/ 6104 w 588"/>
                <a:gd name="T39" fmla="*/ 7954 h 483"/>
                <a:gd name="T40" fmla="*/ 6463 w 588"/>
                <a:gd name="T41" fmla="*/ 7954 h 483"/>
                <a:gd name="T42" fmla="*/ 6463 w 588"/>
                <a:gd name="T43" fmla="*/ 7954 h 483"/>
                <a:gd name="T44" fmla="*/ 163022 w 588"/>
                <a:gd name="T45" fmla="*/ 47724 h 483"/>
                <a:gd name="T46" fmla="*/ 163022 w 588"/>
                <a:gd name="T47" fmla="*/ 47724 h 483"/>
                <a:gd name="T48" fmla="*/ 203597 w 588"/>
                <a:gd name="T49" fmla="*/ 168117 h 483"/>
                <a:gd name="T50" fmla="*/ 203597 w 588"/>
                <a:gd name="T51" fmla="*/ 168117 h 483"/>
                <a:gd name="T52" fmla="*/ 203238 w 588"/>
                <a:gd name="T53" fmla="*/ 168479 h 483"/>
                <a:gd name="T54" fmla="*/ 203238 w 588"/>
                <a:gd name="T55" fmla="*/ 168479 h 483"/>
                <a:gd name="T56" fmla="*/ 203238 w 588"/>
                <a:gd name="T57" fmla="*/ 168840 h 483"/>
                <a:gd name="T58" fmla="*/ 203238 w 588"/>
                <a:gd name="T59" fmla="*/ 168840 h 483"/>
                <a:gd name="T60" fmla="*/ 203238 w 588"/>
                <a:gd name="T61" fmla="*/ 169202 h 483"/>
                <a:gd name="T62" fmla="*/ 203238 w 588"/>
                <a:gd name="T63" fmla="*/ 169202 h 483"/>
                <a:gd name="T64" fmla="*/ 202161 w 588"/>
                <a:gd name="T65" fmla="*/ 171733 h 483"/>
                <a:gd name="T66" fmla="*/ 202161 w 588"/>
                <a:gd name="T67" fmla="*/ 171733 h 483"/>
                <a:gd name="T68" fmla="*/ 202161 w 588"/>
                <a:gd name="T69" fmla="*/ 172094 h 483"/>
                <a:gd name="T70" fmla="*/ 202161 w 588"/>
                <a:gd name="T71" fmla="*/ 172094 h 483"/>
                <a:gd name="T72" fmla="*/ 200725 w 588"/>
                <a:gd name="T73" fmla="*/ 174263 h 483"/>
                <a:gd name="T74" fmla="*/ 0 w 588"/>
                <a:gd name="T75" fmla="*/ 11208 h 48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88" h="482">
                  <a:moveTo>
                    <a:pt x="0" y="31"/>
                  </a:moveTo>
                  <a:lnTo>
                    <a:pt x="0" y="31"/>
                  </a:lnTo>
                  <a:cubicBezTo>
                    <a:pt x="0" y="30"/>
                    <a:pt x="1" y="30"/>
                    <a:pt x="2" y="29"/>
                  </a:cubicBezTo>
                  <a:lnTo>
                    <a:pt x="3" y="28"/>
                  </a:lnTo>
                  <a:cubicBezTo>
                    <a:pt x="4" y="28"/>
                    <a:pt x="5" y="27"/>
                    <a:pt x="5" y="27"/>
                  </a:cubicBezTo>
                  <a:lnTo>
                    <a:pt x="6" y="26"/>
                  </a:lnTo>
                  <a:cubicBezTo>
                    <a:pt x="7" y="26"/>
                    <a:pt x="7" y="26"/>
                    <a:pt x="7" y="25"/>
                  </a:cubicBezTo>
                  <a:cubicBezTo>
                    <a:pt x="9" y="25"/>
                    <a:pt x="9" y="25"/>
                    <a:pt x="10" y="24"/>
                  </a:cubicBezTo>
                  <a:cubicBezTo>
                    <a:pt x="11" y="24"/>
                    <a:pt x="12" y="24"/>
                    <a:pt x="12" y="24"/>
                  </a:cubicBezTo>
                  <a:cubicBezTo>
                    <a:pt x="13" y="24"/>
                    <a:pt x="14" y="23"/>
                    <a:pt x="14" y="23"/>
                  </a:cubicBezTo>
                  <a:cubicBezTo>
                    <a:pt x="15" y="22"/>
                    <a:pt x="16" y="22"/>
                    <a:pt x="17" y="22"/>
                  </a:cubicBezTo>
                  <a:cubicBezTo>
                    <a:pt x="18" y="22"/>
                    <a:pt x="18" y="22"/>
                    <a:pt x="18" y="22"/>
                  </a:cubicBezTo>
                  <a:cubicBezTo>
                    <a:pt x="213" y="0"/>
                    <a:pt x="359" y="37"/>
                    <a:pt x="454" y="132"/>
                  </a:cubicBezTo>
                  <a:cubicBezTo>
                    <a:pt x="587" y="264"/>
                    <a:pt x="567" y="457"/>
                    <a:pt x="567" y="465"/>
                  </a:cubicBezTo>
                  <a:cubicBezTo>
                    <a:pt x="566" y="466"/>
                    <a:pt x="566" y="466"/>
                    <a:pt x="566" y="466"/>
                  </a:cubicBezTo>
                  <a:lnTo>
                    <a:pt x="566" y="467"/>
                  </a:lnTo>
                  <a:lnTo>
                    <a:pt x="566" y="468"/>
                  </a:lnTo>
                  <a:cubicBezTo>
                    <a:pt x="565" y="470"/>
                    <a:pt x="565" y="473"/>
                    <a:pt x="563" y="475"/>
                  </a:cubicBezTo>
                  <a:cubicBezTo>
                    <a:pt x="563" y="475"/>
                    <a:pt x="563" y="475"/>
                    <a:pt x="563" y="476"/>
                  </a:cubicBezTo>
                  <a:cubicBezTo>
                    <a:pt x="562" y="478"/>
                    <a:pt x="561" y="481"/>
                    <a:pt x="559" y="482"/>
                  </a:cubicBezTo>
                  <a:lnTo>
                    <a:pt x="0" y="31"/>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0" name="Freeform 101">
              <a:extLst>
                <a:ext uri="{FF2B5EF4-FFF2-40B4-BE49-F238E27FC236}">
                  <a16:creationId xmlns:a16="http://schemas.microsoft.com/office/drawing/2014/main" id="{B371CCEB-0789-46E6-86F6-5B99807F5975}"/>
                </a:ext>
              </a:extLst>
            </p:cNvPr>
            <p:cNvSpPr>
              <a:spLocks noChangeArrowheads="1"/>
            </p:cNvSpPr>
            <p:nvPr/>
          </p:nvSpPr>
          <p:spPr bwMode="auto">
            <a:xfrm>
              <a:off x="5451475" y="5651500"/>
              <a:ext cx="279400" cy="125413"/>
            </a:xfrm>
            <a:custGeom>
              <a:gdLst>
                <a:gd name="T0" fmla="*/ 360 w 777"/>
                <a:gd name="T1" fmla="*/ 125052 h 347"/>
                <a:gd name="T2" fmla="*/ 360 w 777"/>
                <a:gd name="T3" fmla="*/ 125052 h 347"/>
                <a:gd name="T4" fmla="*/ 0 w 777"/>
                <a:gd name="T5" fmla="*/ 122160 h 347"/>
                <a:gd name="T6" fmla="*/ 0 w 777"/>
                <a:gd name="T7" fmla="*/ 122160 h 347"/>
                <a:gd name="T8" fmla="*/ 0 w 777"/>
                <a:gd name="T9" fmla="*/ 121799 h 347"/>
                <a:gd name="T10" fmla="*/ 0 w 777"/>
                <a:gd name="T11" fmla="*/ 121799 h 347"/>
                <a:gd name="T12" fmla="*/ 719 w 777"/>
                <a:gd name="T13" fmla="*/ 118907 h 347"/>
                <a:gd name="T14" fmla="*/ 719 w 777"/>
                <a:gd name="T15" fmla="*/ 118907 h 347"/>
                <a:gd name="T16" fmla="*/ 719 w 777"/>
                <a:gd name="T17" fmla="*/ 118546 h 347"/>
                <a:gd name="T18" fmla="*/ 719 w 777"/>
                <a:gd name="T19" fmla="*/ 118546 h 347"/>
                <a:gd name="T20" fmla="*/ 719 w 777"/>
                <a:gd name="T21" fmla="*/ 118546 h 347"/>
                <a:gd name="T22" fmla="*/ 719 w 777"/>
                <a:gd name="T23" fmla="*/ 118546 h 347"/>
                <a:gd name="T24" fmla="*/ 719 w 777"/>
                <a:gd name="T25" fmla="*/ 117823 h 347"/>
                <a:gd name="T26" fmla="*/ 719 w 777"/>
                <a:gd name="T27" fmla="*/ 117823 h 347"/>
                <a:gd name="T28" fmla="*/ 98527 w 777"/>
                <a:gd name="T29" fmla="*/ 17710 h 347"/>
                <a:gd name="T30" fmla="*/ 98527 w 777"/>
                <a:gd name="T31" fmla="*/ 17710 h 347"/>
                <a:gd name="T32" fmla="*/ 272927 w 777"/>
                <a:gd name="T33" fmla="*/ 54213 h 347"/>
                <a:gd name="T34" fmla="*/ 272927 w 777"/>
                <a:gd name="T35" fmla="*/ 54213 h 347"/>
                <a:gd name="T36" fmla="*/ 273287 w 777"/>
                <a:gd name="T37" fmla="*/ 54575 h 347"/>
                <a:gd name="T38" fmla="*/ 273287 w 777"/>
                <a:gd name="T39" fmla="*/ 54575 h 347"/>
                <a:gd name="T40" fmla="*/ 274366 w 777"/>
                <a:gd name="T41" fmla="*/ 55297 h 347"/>
                <a:gd name="T42" fmla="*/ 274366 w 777"/>
                <a:gd name="T43" fmla="*/ 55297 h 347"/>
                <a:gd name="T44" fmla="*/ 275085 w 777"/>
                <a:gd name="T45" fmla="*/ 55659 h 347"/>
                <a:gd name="T46" fmla="*/ 275085 w 777"/>
                <a:gd name="T47" fmla="*/ 55659 h 347"/>
                <a:gd name="T48" fmla="*/ 275804 w 777"/>
                <a:gd name="T49" fmla="*/ 56382 h 347"/>
                <a:gd name="T50" fmla="*/ 275804 w 777"/>
                <a:gd name="T51" fmla="*/ 56382 h 347"/>
                <a:gd name="T52" fmla="*/ 276523 w 777"/>
                <a:gd name="T53" fmla="*/ 57104 h 347"/>
                <a:gd name="T54" fmla="*/ 276523 w 777"/>
                <a:gd name="T55" fmla="*/ 57104 h 347"/>
                <a:gd name="T56" fmla="*/ 276883 w 777"/>
                <a:gd name="T57" fmla="*/ 57827 h 347"/>
                <a:gd name="T58" fmla="*/ 276883 w 777"/>
                <a:gd name="T59" fmla="*/ 57827 h 347"/>
                <a:gd name="T60" fmla="*/ 276883 w 777"/>
                <a:gd name="T61" fmla="*/ 57827 h 347"/>
                <a:gd name="T62" fmla="*/ 276883 w 777"/>
                <a:gd name="T63" fmla="*/ 57827 h 347"/>
                <a:gd name="T64" fmla="*/ 277602 w 777"/>
                <a:gd name="T65" fmla="*/ 58912 h 347"/>
                <a:gd name="T66" fmla="*/ 277602 w 777"/>
                <a:gd name="T67" fmla="*/ 58912 h 347"/>
                <a:gd name="T68" fmla="*/ 277962 w 777"/>
                <a:gd name="T69" fmla="*/ 59634 h 347"/>
                <a:gd name="T70" fmla="*/ 277962 w 777"/>
                <a:gd name="T71" fmla="*/ 59634 h 347"/>
                <a:gd name="T72" fmla="*/ 278321 w 777"/>
                <a:gd name="T73" fmla="*/ 60719 h 347"/>
                <a:gd name="T74" fmla="*/ 278321 w 777"/>
                <a:gd name="T75" fmla="*/ 60719 h 347"/>
                <a:gd name="T76" fmla="*/ 278681 w 777"/>
                <a:gd name="T77" fmla="*/ 61442 h 347"/>
                <a:gd name="T78" fmla="*/ 278681 w 777"/>
                <a:gd name="T79" fmla="*/ 61442 h 347"/>
                <a:gd name="T80" fmla="*/ 278681 w 777"/>
                <a:gd name="T81" fmla="*/ 62164 h 347"/>
                <a:gd name="T82" fmla="*/ 278681 w 777"/>
                <a:gd name="T83" fmla="*/ 62164 h 347"/>
                <a:gd name="T84" fmla="*/ 279040 w 777"/>
                <a:gd name="T85" fmla="*/ 63610 h 347"/>
                <a:gd name="T86" fmla="*/ 279040 w 777"/>
                <a:gd name="T87" fmla="*/ 63610 h 347"/>
                <a:gd name="T88" fmla="*/ 279040 w 777"/>
                <a:gd name="T89" fmla="*/ 64333 h 347"/>
                <a:gd name="T90" fmla="*/ 360 w 777"/>
                <a:gd name="T91" fmla="*/ 125052 h 3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77" h="347">
                  <a:moveTo>
                    <a:pt x="1" y="346"/>
                  </a:moveTo>
                  <a:lnTo>
                    <a:pt x="1" y="346"/>
                  </a:lnTo>
                  <a:cubicBezTo>
                    <a:pt x="0" y="344"/>
                    <a:pt x="0" y="341"/>
                    <a:pt x="0" y="338"/>
                  </a:cubicBezTo>
                  <a:cubicBezTo>
                    <a:pt x="0" y="338"/>
                    <a:pt x="0" y="338"/>
                    <a:pt x="0" y="337"/>
                  </a:cubicBezTo>
                  <a:cubicBezTo>
                    <a:pt x="0" y="335"/>
                    <a:pt x="1" y="332"/>
                    <a:pt x="2" y="329"/>
                  </a:cubicBezTo>
                  <a:cubicBezTo>
                    <a:pt x="2" y="329"/>
                    <a:pt x="2" y="329"/>
                    <a:pt x="2" y="328"/>
                  </a:cubicBezTo>
                  <a:cubicBezTo>
                    <a:pt x="2" y="327"/>
                    <a:pt x="2" y="326"/>
                    <a:pt x="2" y="326"/>
                  </a:cubicBezTo>
                  <a:cubicBezTo>
                    <a:pt x="6" y="318"/>
                    <a:pt x="79" y="116"/>
                    <a:pt x="274" y="49"/>
                  </a:cubicBezTo>
                  <a:cubicBezTo>
                    <a:pt x="414" y="0"/>
                    <a:pt x="577" y="35"/>
                    <a:pt x="759" y="150"/>
                  </a:cubicBezTo>
                  <a:cubicBezTo>
                    <a:pt x="760" y="150"/>
                    <a:pt x="760" y="150"/>
                    <a:pt x="760" y="151"/>
                  </a:cubicBezTo>
                  <a:cubicBezTo>
                    <a:pt x="761" y="151"/>
                    <a:pt x="762" y="152"/>
                    <a:pt x="763" y="153"/>
                  </a:cubicBezTo>
                  <a:cubicBezTo>
                    <a:pt x="763" y="153"/>
                    <a:pt x="764" y="154"/>
                    <a:pt x="765" y="154"/>
                  </a:cubicBezTo>
                  <a:cubicBezTo>
                    <a:pt x="766" y="155"/>
                    <a:pt x="766" y="156"/>
                    <a:pt x="767" y="156"/>
                  </a:cubicBezTo>
                  <a:cubicBezTo>
                    <a:pt x="767" y="157"/>
                    <a:pt x="768" y="158"/>
                    <a:pt x="769" y="158"/>
                  </a:cubicBezTo>
                  <a:cubicBezTo>
                    <a:pt x="769" y="159"/>
                    <a:pt x="769" y="159"/>
                    <a:pt x="770" y="160"/>
                  </a:cubicBezTo>
                  <a:cubicBezTo>
                    <a:pt x="770" y="161"/>
                    <a:pt x="771" y="162"/>
                    <a:pt x="772" y="163"/>
                  </a:cubicBezTo>
                  <a:cubicBezTo>
                    <a:pt x="772" y="164"/>
                    <a:pt x="772" y="164"/>
                    <a:pt x="773" y="165"/>
                  </a:cubicBezTo>
                  <a:cubicBezTo>
                    <a:pt x="773" y="166"/>
                    <a:pt x="773" y="167"/>
                    <a:pt x="774" y="168"/>
                  </a:cubicBezTo>
                  <a:cubicBezTo>
                    <a:pt x="774" y="168"/>
                    <a:pt x="775" y="169"/>
                    <a:pt x="775" y="170"/>
                  </a:cubicBezTo>
                  <a:cubicBezTo>
                    <a:pt x="775" y="171"/>
                    <a:pt x="775" y="172"/>
                    <a:pt x="775" y="172"/>
                  </a:cubicBezTo>
                  <a:cubicBezTo>
                    <a:pt x="776" y="174"/>
                    <a:pt x="776" y="174"/>
                    <a:pt x="776" y="176"/>
                  </a:cubicBezTo>
                  <a:cubicBezTo>
                    <a:pt x="776" y="176"/>
                    <a:pt x="776" y="177"/>
                    <a:pt x="776" y="178"/>
                  </a:cubicBezTo>
                  <a:lnTo>
                    <a:pt x="1" y="34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1" name="Freeform 102">
              <a:extLst>
                <a:ext uri="{FF2B5EF4-FFF2-40B4-BE49-F238E27FC236}">
                  <a16:creationId xmlns:a16="http://schemas.microsoft.com/office/drawing/2014/main" id="{B3B66351-6623-43CA-A5A5-B926A5E4D6E9}"/>
                </a:ext>
              </a:extLst>
            </p:cNvPr>
            <p:cNvSpPr>
              <a:spLocks noChangeArrowheads="1"/>
            </p:cNvSpPr>
            <p:nvPr/>
          </p:nvSpPr>
          <p:spPr bwMode="auto">
            <a:xfrm>
              <a:off x="5451475" y="5715000"/>
              <a:ext cx="279400" cy="123825"/>
            </a:xfrm>
            <a:custGeom>
              <a:gdLst>
                <a:gd name="T0" fmla="*/ 279040 w 776"/>
                <a:gd name="T1" fmla="*/ 0 h 345"/>
                <a:gd name="T2" fmla="*/ 279040 w 776"/>
                <a:gd name="T3" fmla="*/ 0 h 345"/>
                <a:gd name="T4" fmla="*/ 279040 w 776"/>
                <a:gd name="T5" fmla="*/ 1077 h 345"/>
                <a:gd name="T6" fmla="*/ 279040 w 776"/>
                <a:gd name="T7" fmla="*/ 1077 h 345"/>
                <a:gd name="T8" fmla="*/ 279040 w 776"/>
                <a:gd name="T9" fmla="*/ 1795 h 345"/>
                <a:gd name="T10" fmla="*/ 279040 w 776"/>
                <a:gd name="T11" fmla="*/ 1795 h 345"/>
                <a:gd name="T12" fmla="*/ 279040 w 776"/>
                <a:gd name="T13" fmla="*/ 2871 h 345"/>
                <a:gd name="T14" fmla="*/ 279040 w 776"/>
                <a:gd name="T15" fmla="*/ 2871 h 345"/>
                <a:gd name="T16" fmla="*/ 279040 w 776"/>
                <a:gd name="T17" fmla="*/ 3230 h 345"/>
                <a:gd name="T18" fmla="*/ 279040 w 776"/>
                <a:gd name="T19" fmla="*/ 3230 h 345"/>
                <a:gd name="T20" fmla="*/ 278680 w 776"/>
                <a:gd name="T21" fmla="*/ 3589 h 345"/>
                <a:gd name="T22" fmla="*/ 278680 w 776"/>
                <a:gd name="T23" fmla="*/ 3589 h 345"/>
                <a:gd name="T24" fmla="*/ 278680 w 776"/>
                <a:gd name="T25" fmla="*/ 4666 h 345"/>
                <a:gd name="T26" fmla="*/ 278680 w 776"/>
                <a:gd name="T27" fmla="*/ 4666 h 345"/>
                <a:gd name="T28" fmla="*/ 278320 w 776"/>
                <a:gd name="T29" fmla="*/ 5743 h 345"/>
                <a:gd name="T30" fmla="*/ 278320 w 776"/>
                <a:gd name="T31" fmla="*/ 5743 h 345"/>
                <a:gd name="T32" fmla="*/ 277960 w 776"/>
                <a:gd name="T33" fmla="*/ 6819 h 345"/>
                <a:gd name="T34" fmla="*/ 277960 w 776"/>
                <a:gd name="T35" fmla="*/ 6819 h 345"/>
                <a:gd name="T36" fmla="*/ 277240 w 776"/>
                <a:gd name="T37" fmla="*/ 7537 h 345"/>
                <a:gd name="T38" fmla="*/ 277240 w 776"/>
                <a:gd name="T39" fmla="*/ 7537 h 345"/>
                <a:gd name="T40" fmla="*/ 276880 w 776"/>
                <a:gd name="T41" fmla="*/ 7896 h 345"/>
                <a:gd name="T42" fmla="*/ 276880 w 776"/>
                <a:gd name="T43" fmla="*/ 7896 h 345"/>
                <a:gd name="T44" fmla="*/ 134659 w 776"/>
                <a:gd name="T45" fmla="*/ 115211 h 345"/>
                <a:gd name="T46" fmla="*/ 134659 w 776"/>
                <a:gd name="T47" fmla="*/ 115211 h 345"/>
                <a:gd name="T48" fmla="*/ 3601 w 776"/>
                <a:gd name="T49" fmla="*/ 67117 h 345"/>
                <a:gd name="T50" fmla="*/ 3601 w 776"/>
                <a:gd name="T51" fmla="*/ 67117 h 345"/>
                <a:gd name="T52" fmla="*/ 3240 w 776"/>
                <a:gd name="T53" fmla="*/ 66399 h 345"/>
                <a:gd name="T54" fmla="*/ 3240 w 776"/>
                <a:gd name="T55" fmla="*/ 66399 h 345"/>
                <a:gd name="T56" fmla="*/ 3240 w 776"/>
                <a:gd name="T57" fmla="*/ 66399 h 345"/>
                <a:gd name="T58" fmla="*/ 3240 w 776"/>
                <a:gd name="T59" fmla="*/ 66399 h 345"/>
                <a:gd name="T60" fmla="*/ 2880 w 776"/>
                <a:gd name="T61" fmla="*/ 66040 h 345"/>
                <a:gd name="T62" fmla="*/ 2880 w 776"/>
                <a:gd name="T63" fmla="*/ 66040 h 345"/>
                <a:gd name="T64" fmla="*/ 1440 w 776"/>
                <a:gd name="T65" fmla="*/ 63887 h 345"/>
                <a:gd name="T66" fmla="*/ 1440 w 776"/>
                <a:gd name="T67" fmla="*/ 63887 h 345"/>
                <a:gd name="T68" fmla="*/ 1080 w 776"/>
                <a:gd name="T69" fmla="*/ 63528 h 345"/>
                <a:gd name="T70" fmla="*/ 1080 w 776"/>
                <a:gd name="T71" fmla="*/ 63528 h 345"/>
                <a:gd name="T72" fmla="*/ 0 w 776"/>
                <a:gd name="T73" fmla="*/ 60297 h 345"/>
                <a:gd name="T74" fmla="*/ 279040 w 776"/>
                <a:gd name="T75" fmla="*/ 0 h 34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76" h="345">
                  <a:moveTo>
                    <a:pt x="775" y="0"/>
                  </a:moveTo>
                  <a:lnTo>
                    <a:pt x="775" y="0"/>
                  </a:lnTo>
                  <a:cubicBezTo>
                    <a:pt x="775" y="1"/>
                    <a:pt x="775" y="2"/>
                    <a:pt x="775" y="3"/>
                  </a:cubicBezTo>
                  <a:cubicBezTo>
                    <a:pt x="775" y="3"/>
                    <a:pt x="775" y="4"/>
                    <a:pt x="775" y="5"/>
                  </a:cubicBezTo>
                  <a:cubicBezTo>
                    <a:pt x="775" y="6"/>
                    <a:pt x="775" y="8"/>
                    <a:pt x="775" y="8"/>
                  </a:cubicBezTo>
                  <a:cubicBezTo>
                    <a:pt x="775" y="9"/>
                    <a:pt x="775" y="9"/>
                    <a:pt x="775" y="9"/>
                  </a:cubicBezTo>
                  <a:cubicBezTo>
                    <a:pt x="775" y="10"/>
                    <a:pt x="775" y="10"/>
                    <a:pt x="774" y="10"/>
                  </a:cubicBezTo>
                  <a:cubicBezTo>
                    <a:pt x="774" y="12"/>
                    <a:pt x="774" y="13"/>
                    <a:pt x="774" y="13"/>
                  </a:cubicBezTo>
                  <a:cubicBezTo>
                    <a:pt x="774" y="14"/>
                    <a:pt x="773" y="15"/>
                    <a:pt x="773" y="16"/>
                  </a:cubicBezTo>
                  <a:cubicBezTo>
                    <a:pt x="772" y="17"/>
                    <a:pt x="772" y="18"/>
                    <a:pt x="772" y="19"/>
                  </a:cubicBezTo>
                  <a:cubicBezTo>
                    <a:pt x="771" y="19"/>
                    <a:pt x="771" y="20"/>
                    <a:pt x="770" y="21"/>
                  </a:cubicBezTo>
                  <a:cubicBezTo>
                    <a:pt x="770" y="22"/>
                    <a:pt x="770" y="22"/>
                    <a:pt x="769" y="22"/>
                  </a:cubicBezTo>
                  <a:cubicBezTo>
                    <a:pt x="654" y="204"/>
                    <a:pt x="521" y="305"/>
                    <a:pt x="374" y="321"/>
                  </a:cubicBezTo>
                  <a:cubicBezTo>
                    <a:pt x="169" y="344"/>
                    <a:pt x="16" y="193"/>
                    <a:pt x="10" y="187"/>
                  </a:cubicBezTo>
                  <a:cubicBezTo>
                    <a:pt x="10" y="186"/>
                    <a:pt x="9" y="185"/>
                    <a:pt x="9" y="185"/>
                  </a:cubicBezTo>
                  <a:cubicBezTo>
                    <a:pt x="8" y="185"/>
                    <a:pt x="8" y="184"/>
                    <a:pt x="8" y="184"/>
                  </a:cubicBezTo>
                  <a:cubicBezTo>
                    <a:pt x="6" y="182"/>
                    <a:pt x="5" y="180"/>
                    <a:pt x="4" y="178"/>
                  </a:cubicBezTo>
                  <a:cubicBezTo>
                    <a:pt x="4" y="177"/>
                    <a:pt x="4" y="177"/>
                    <a:pt x="3" y="177"/>
                  </a:cubicBezTo>
                  <a:cubicBezTo>
                    <a:pt x="2" y="174"/>
                    <a:pt x="1" y="171"/>
                    <a:pt x="0" y="168"/>
                  </a:cubicBezTo>
                  <a:lnTo>
                    <a:pt x="775"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2" name="Freeform 103">
              <a:extLst>
                <a:ext uri="{FF2B5EF4-FFF2-40B4-BE49-F238E27FC236}">
                  <a16:creationId xmlns:a16="http://schemas.microsoft.com/office/drawing/2014/main" id="{E9AA1093-A510-46A7-B6FC-7581D7174756}"/>
                </a:ext>
              </a:extLst>
            </p:cNvPr>
            <p:cNvSpPr>
              <a:spLocks noChangeArrowheads="1"/>
            </p:cNvSpPr>
            <p:nvPr/>
          </p:nvSpPr>
          <p:spPr bwMode="auto">
            <a:xfrm>
              <a:off x="5184775" y="5543550"/>
              <a:ext cx="177800" cy="211138"/>
            </a:xfrm>
            <a:custGeom>
              <a:gdLst>
                <a:gd name="T0" fmla="*/ 177442 w 496"/>
                <a:gd name="T1" fmla="*/ 198167 h 586"/>
                <a:gd name="T2" fmla="*/ 177442 w 496"/>
                <a:gd name="T3" fmla="*/ 198167 h 586"/>
                <a:gd name="T4" fmla="*/ 175291 w 496"/>
                <a:gd name="T5" fmla="*/ 199608 h 586"/>
                <a:gd name="T6" fmla="*/ 175291 w 496"/>
                <a:gd name="T7" fmla="*/ 199608 h 586"/>
                <a:gd name="T8" fmla="*/ 174932 w 496"/>
                <a:gd name="T9" fmla="*/ 199969 h 586"/>
                <a:gd name="T10" fmla="*/ 174932 w 496"/>
                <a:gd name="T11" fmla="*/ 199969 h 586"/>
                <a:gd name="T12" fmla="*/ 172065 w 496"/>
                <a:gd name="T13" fmla="*/ 200689 h 586"/>
                <a:gd name="T14" fmla="*/ 172065 w 496"/>
                <a:gd name="T15" fmla="*/ 200689 h 586"/>
                <a:gd name="T16" fmla="*/ 172065 w 496"/>
                <a:gd name="T17" fmla="*/ 200689 h 586"/>
                <a:gd name="T18" fmla="*/ 172065 w 496"/>
                <a:gd name="T19" fmla="*/ 200689 h 586"/>
                <a:gd name="T20" fmla="*/ 172065 w 496"/>
                <a:gd name="T21" fmla="*/ 200689 h 586"/>
                <a:gd name="T22" fmla="*/ 172065 w 496"/>
                <a:gd name="T23" fmla="*/ 200689 h 586"/>
                <a:gd name="T24" fmla="*/ 171348 w 496"/>
                <a:gd name="T25" fmla="*/ 201049 h 586"/>
                <a:gd name="T26" fmla="*/ 171348 w 496"/>
                <a:gd name="T27" fmla="*/ 201049 h 586"/>
                <a:gd name="T28" fmla="*/ 50544 w 496"/>
                <a:gd name="T29" fmla="*/ 164659 h 586"/>
                <a:gd name="T30" fmla="*/ 50544 w 496"/>
                <a:gd name="T31" fmla="*/ 164659 h 586"/>
                <a:gd name="T32" fmla="*/ 5735 w 496"/>
                <a:gd name="T33" fmla="*/ 9008 h 586"/>
                <a:gd name="T34" fmla="*/ 5735 w 496"/>
                <a:gd name="T35" fmla="*/ 9008 h 586"/>
                <a:gd name="T36" fmla="*/ 5735 w 496"/>
                <a:gd name="T37" fmla="*/ 8647 h 586"/>
                <a:gd name="T38" fmla="*/ 5735 w 496"/>
                <a:gd name="T39" fmla="*/ 8647 h 586"/>
                <a:gd name="T40" fmla="*/ 5735 w 496"/>
                <a:gd name="T41" fmla="*/ 7927 h 586"/>
                <a:gd name="T42" fmla="*/ 5735 w 496"/>
                <a:gd name="T43" fmla="*/ 7927 h 586"/>
                <a:gd name="T44" fmla="*/ 6094 w 496"/>
                <a:gd name="T45" fmla="*/ 7206 h 586"/>
                <a:gd name="T46" fmla="*/ 6094 w 496"/>
                <a:gd name="T47" fmla="*/ 7206 h 586"/>
                <a:gd name="T48" fmla="*/ 6452 w 496"/>
                <a:gd name="T49" fmla="*/ 6125 h 586"/>
                <a:gd name="T50" fmla="*/ 6452 w 496"/>
                <a:gd name="T51" fmla="*/ 6125 h 586"/>
                <a:gd name="T52" fmla="*/ 6811 w 496"/>
                <a:gd name="T53" fmla="*/ 5044 h 586"/>
                <a:gd name="T54" fmla="*/ 6811 w 496"/>
                <a:gd name="T55" fmla="*/ 5044 h 586"/>
                <a:gd name="T56" fmla="*/ 6811 w 496"/>
                <a:gd name="T57" fmla="*/ 4684 h 586"/>
                <a:gd name="T58" fmla="*/ 6811 w 496"/>
                <a:gd name="T59" fmla="*/ 4684 h 586"/>
                <a:gd name="T60" fmla="*/ 7169 w 496"/>
                <a:gd name="T61" fmla="*/ 4324 h 586"/>
                <a:gd name="T62" fmla="*/ 7169 w 496"/>
                <a:gd name="T63" fmla="*/ 4324 h 586"/>
                <a:gd name="T64" fmla="*/ 7528 w 496"/>
                <a:gd name="T65" fmla="*/ 3603 h 586"/>
                <a:gd name="T66" fmla="*/ 7528 w 496"/>
                <a:gd name="T67" fmla="*/ 3603 h 586"/>
                <a:gd name="T68" fmla="*/ 8245 w 496"/>
                <a:gd name="T69" fmla="*/ 2882 h 586"/>
                <a:gd name="T70" fmla="*/ 8245 w 496"/>
                <a:gd name="T71" fmla="*/ 2882 h 586"/>
                <a:gd name="T72" fmla="*/ 8603 w 496"/>
                <a:gd name="T73" fmla="*/ 2162 h 586"/>
                <a:gd name="T74" fmla="*/ 8603 w 496"/>
                <a:gd name="T75" fmla="*/ 2162 h 586"/>
                <a:gd name="T76" fmla="*/ 9320 w 496"/>
                <a:gd name="T77" fmla="*/ 1802 h 586"/>
                <a:gd name="T78" fmla="*/ 9320 w 496"/>
                <a:gd name="T79" fmla="*/ 1802 h 586"/>
                <a:gd name="T80" fmla="*/ 9679 w 496"/>
                <a:gd name="T81" fmla="*/ 1081 h 586"/>
                <a:gd name="T82" fmla="*/ 9679 w 496"/>
                <a:gd name="T83" fmla="*/ 1081 h 586"/>
                <a:gd name="T84" fmla="*/ 10396 w 496"/>
                <a:gd name="T85" fmla="*/ 360 h 586"/>
                <a:gd name="T86" fmla="*/ 10396 w 496"/>
                <a:gd name="T87" fmla="*/ 360 h 586"/>
                <a:gd name="T88" fmla="*/ 11471 w 496"/>
                <a:gd name="T89" fmla="*/ 0 h 586"/>
                <a:gd name="T90" fmla="*/ 177442 w 496"/>
                <a:gd name="T91" fmla="*/ 198167 h 58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96" h="586">
                  <a:moveTo>
                    <a:pt x="495" y="550"/>
                  </a:moveTo>
                  <a:lnTo>
                    <a:pt x="495" y="550"/>
                  </a:lnTo>
                  <a:cubicBezTo>
                    <a:pt x="493" y="551"/>
                    <a:pt x="491" y="553"/>
                    <a:pt x="489" y="554"/>
                  </a:cubicBezTo>
                  <a:cubicBezTo>
                    <a:pt x="488" y="554"/>
                    <a:pt x="488" y="554"/>
                    <a:pt x="488" y="555"/>
                  </a:cubicBezTo>
                  <a:cubicBezTo>
                    <a:pt x="485" y="555"/>
                    <a:pt x="483" y="556"/>
                    <a:pt x="480" y="557"/>
                  </a:cubicBezTo>
                  <a:cubicBezTo>
                    <a:pt x="479" y="557"/>
                    <a:pt x="479" y="557"/>
                    <a:pt x="478" y="558"/>
                  </a:cubicBezTo>
                  <a:cubicBezTo>
                    <a:pt x="470" y="559"/>
                    <a:pt x="277" y="585"/>
                    <a:pt x="141" y="457"/>
                  </a:cubicBezTo>
                  <a:cubicBezTo>
                    <a:pt x="43" y="365"/>
                    <a:pt x="0" y="220"/>
                    <a:pt x="16" y="25"/>
                  </a:cubicBezTo>
                  <a:cubicBezTo>
                    <a:pt x="16" y="25"/>
                    <a:pt x="16" y="25"/>
                    <a:pt x="16" y="24"/>
                  </a:cubicBezTo>
                  <a:cubicBezTo>
                    <a:pt x="16" y="23"/>
                    <a:pt x="16" y="22"/>
                    <a:pt x="16" y="22"/>
                  </a:cubicBezTo>
                  <a:cubicBezTo>
                    <a:pt x="17" y="21"/>
                    <a:pt x="17" y="20"/>
                    <a:pt x="17" y="20"/>
                  </a:cubicBezTo>
                  <a:cubicBezTo>
                    <a:pt x="17" y="18"/>
                    <a:pt x="17" y="18"/>
                    <a:pt x="18" y="17"/>
                  </a:cubicBezTo>
                  <a:cubicBezTo>
                    <a:pt x="18" y="16"/>
                    <a:pt x="19" y="15"/>
                    <a:pt x="19" y="14"/>
                  </a:cubicBezTo>
                  <a:lnTo>
                    <a:pt x="19" y="13"/>
                  </a:lnTo>
                  <a:cubicBezTo>
                    <a:pt x="20" y="13"/>
                    <a:pt x="20" y="12"/>
                    <a:pt x="20" y="12"/>
                  </a:cubicBezTo>
                  <a:cubicBezTo>
                    <a:pt x="20" y="12"/>
                    <a:pt x="21" y="11"/>
                    <a:pt x="21" y="10"/>
                  </a:cubicBezTo>
                  <a:cubicBezTo>
                    <a:pt x="22" y="10"/>
                    <a:pt x="22" y="9"/>
                    <a:pt x="23" y="8"/>
                  </a:cubicBezTo>
                  <a:cubicBezTo>
                    <a:pt x="23" y="8"/>
                    <a:pt x="23" y="7"/>
                    <a:pt x="24" y="6"/>
                  </a:cubicBezTo>
                  <a:cubicBezTo>
                    <a:pt x="25" y="6"/>
                    <a:pt x="25" y="5"/>
                    <a:pt x="26" y="5"/>
                  </a:cubicBezTo>
                  <a:cubicBezTo>
                    <a:pt x="26" y="4"/>
                    <a:pt x="27" y="4"/>
                    <a:pt x="27" y="3"/>
                  </a:cubicBezTo>
                  <a:cubicBezTo>
                    <a:pt x="28" y="2"/>
                    <a:pt x="29" y="2"/>
                    <a:pt x="29" y="1"/>
                  </a:cubicBezTo>
                  <a:cubicBezTo>
                    <a:pt x="30" y="1"/>
                    <a:pt x="31" y="1"/>
                    <a:pt x="32" y="0"/>
                  </a:cubicBezTo>
                  <a:lnTo>
                    <a:pt x="495" y="55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3" name="Freeform 104">
              <a:extLst>
                <a:ext uri="{FF2B5EF4-FFF2-40B4-BE49-F238E27FC236}">
                  <a16:creationId xmlns:a16="http://schemas.microsoft.com/office/drawing/2014/main" id="{B857D3D2-2898-419C-B362-262C80B731C2}"/>
                </a:ext>
              </a:extLst>
            </p:cNvPr>
            <p:cNvSpPr>
              <a:spLocks noChangeArrowheads="1"/>
            </p:cNvSpPr>
            <p:nvPr/>
          </p:nvSpPr>
          <p:spPr bwMode="auto">
            <a:xfrm>
              <a:off x="5195888" y="5541963"/>
              <a:ext cx="192087" cy="200025"/>
            </a:xfrm>
            <a:custGeom>
              <a:gdLst>
                <a:gd name="T0" fmla="*/ 0 w 533"/>
                <a:gd name="T1" fmla="*/ 1799 h 556"/>
                <a:gd name="T2" fmla="*/ 0 w 533"/>
                <a:gd name="T3" fmla="*/ 1799 h 556"/>
                <a:gd name="T4" fmla="*/ 360 w 533"/>
                <a:gd name="T5" fmla="*/ 1439 h 556"/>
                <a:gd name="T6" fmla="*/ 360 w 533"/>
                <a:gd name="T7" fmla="*/ 1439 h 556"/>
                <a:gd name="T8" fmla="*/ 1442 w 533"/>
                <a:gd name="T9" fmla="*/ 1079 h 556"/>
                <a:gd name="T10" fmla="*/ 1442 w 533"/>
                <a:gd name="T11" fmla="*/ 1079 h 556"/>
                <a:gd name="T12" fmla="*/ 2162 w 533"/>
                <a:gd name="T13" fmla="*/ 720 h 556"/>
                <a:gd name="T14" fmla="*/ 2162 w 533"/>
                <a:gd name="T15" fmla="*/ 720 h 556"/>
                <a:gd name="T16" fmla="*/ 2523 w 533"/>
                <a:gd name="T17" fmla="*/ 720 h 556"/>
                <a:gd name="T18" fmla="*/ 2523 w 533"/>
                <a:gd name="T19" fmla="*/ 720 h 556"/>
                <a:gd name="T20" fmla="*/ 2883 w 533"/>
                <a:gd name="T21" fmla="*/ 360 h 556"/>
                <a:gd name="T22" fmla="*/ 2883 w 533"/>
                <a:gd name="T23" fmla="*/ 360 h 556"/>
                <a:gd name="T24" fmla="*/ 3964 w 533"/>
                <a:gd name="T25" fmla="*/ 0 h 556"/>
                <a:gd name="T26" fmla="*/ 3964 w 533"/>
                <a:gd name="T27" fmla="*/ 0 h 556"/>
                <a:gd name="T28" fmla="*/ 4685 w 533"/>
                <a:gd name="T29" fmla="*/ 0 h 556"/>
                <a:gd name="T30" fmla="*/ 4685 w 533"/>
                <a:gd name="T31" fmla="*/ 0 h 556"/>
                <a:gd name="T32" fmla="*/ 5406 w 533"/>
                <a:gd name="T33" fmla="*/ 0 h 556"/>
                <a:gd name="T34" fmla="*/ 5406 w 533"/>
                <a:gd name="T35" fmla="*/ 0 h 556"/>
                <a:gd name="T36" fmla="*/ 6487 w 533"/>
                <a:gd name="T37" fmla="*/ 0 h 556"/>
                <a:gd name="T38" fmla="*/ 6487 w 533"/>
                <a:gd name="T39" fmla="*/ 0 h 556"/>
                <a:gd name="T40" fmla="*/ 7208 w 533"/>
                <a:gd name="T41" fmla="*/ 0 h 556"/>
                <a:gd name="T42" fmla="*/ 7208 w 533"/>
                <a:gd name="T43" fmla="*/ 0 h 556"/>
                <a:gd name="T44" fmla="*/ 153886 w 533"/>
                <a:gd name="T45" fmla="*/ 68714 h 556"/>
                <a:gd name="T46" fmla="*/ 153886 w 533"/>
                <a:gd name="T47" fmla="*/ 68714 h 556"/>
                <a:gd name="T48" fmla="*/ 170464 w 533"/>
                <a:gd name="T49" fmla="*/ 193909 h 556"/>
                <a:gd name="T50" fmla="*/ 170464 w 533"/>
                <a:gd name="T51" fmla="*/ 193909 h 556"/>
                <a:gd name="T52" fmla="*/ 170103 w 533"/>
                <a:gd name="T53" fmla="*/ 194629 h 556"/>
                <a:gd name="T54" fmla="*/ 170103 w 533"/>
                <a:gd name="T55" fmla="*/ 194629 h 556"/>
                <a:gd name="T56" fmla="*/ 170103 w 533"/>
                <a:gd name="T57" fmla="*/ 194629 h 556"/>
                <a:gd name="T58" fmla="*/ 170103 w 533"/>
                <a:gd name="T59" fmla="*/ 194629 h 556"/>
                <a:gd name="T60" fmla="*/ 170103 w 533"/>
                <a:gd name="T61" fmla="*/ 194629 h 556"/>
                <a:gd name="T62" fmla="*/ 170103 w 533"/>
                <a:gd name="T63" fmla="*/ 194629 h 556"/>
                <a:gd name="T64" fmla="*/ 169022 w 533"/>
                <a:gd name="T65" fmla="*/ 197147 h 556"/>
                <a:gd name="T66" fmla="*/ 169022 w 533"/>
                <a:gd name="T67" fmla="*/ 197147 h 556"/>
                <a:gd name="T68" fmla="*/ 168662 w 533"/>
                <a:gd name="T69" fmla="*/ 197507 h 556"/>
                <a:gd name="T70" fmla="*/ 168662 w 533"/>
                <a:gd name="T71" fmla="*/ 197507 h 556"/>
                <a:gd name="T72" fmla="*/ 166860 w 533"/>
                <a:gd name="T73" fmla="*/ 199665 h 556"/>
                <a:gd name="T74" fmla="*/ 0 w 533"/>
                <a:gd name="T75" fmla="*/ 1799 h 5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33" h="556">
                  <a:moveTo>
                    <a:pt x="0" y="5"/>
                  </a:moveTo>
                  <a:lnTo>
                    <a:pt x="0" y="5"/>
                  </a:lnTo>
                  <a:lnTo>
                    <a:pt x="1" y="4"/>
                  </a:lnTo>
                  <a:cubicBezTo>
                    <a:pt x="3" y="3"/>
                    <a:pt x="3" y="3"/>
                    <a:pt x="4" y="3"/>
                  </a:cubicBezTo>
                  <a:cubicBezTo>
                    <a:pt x="4" y="2"/>
                    <a:pt x="5" y="2"/>
                    <a:pt x="6" y="2"/>
                  </a:cubicBezTo>
                  <a:cubicBezTo>
                    <a:pt x="7" y="2"/>
                    <a:pt x="7" y="2"/>
                    <a:pt x="7" y="2"/>
                  </a:cubicBezTo>
                  <a:cubicBezTo>
                    <a:pt x="7" y="2"/>
                    <a:pt x="8" y="2"/>
                    <a:pt x="8" y="1"/>
                  </a:cubicBezTo>
                  <a:cubicBezTo>
                    <a:pt x="9" y="1"/>
                    <a:pt x="10" y="0"/>
                    <a:pt x="11" y="0"/>
                  </a:cubicBezTo>
                  <a:cubicBezTo>
                    <a:pt x="12" y="0"/>
                    <a:pt x="13" y="0"/>
                    <a:pt x="13" y="0"/>
                  </a:cubicBezTo>
                  <a:cubicBezTo>
                    <a:pt x="14" y="0"/>
                    <a:pt x="15" y="0"/>
                    <a:pt x="15" y="0"/>
                  </a:cubicBezTo>
                  <a:cubicBezTo>
                    <a:pt x="17" y="0"/>
                    <a:pt x="17" y="0"/>
                    <a:pt x="18" y="0"/>
                  </a:cubicBezTo>
                  <a:cubicBezTo>
                    <a:pt x="19" y="0"/>
                    <a:pt x="20" y="0"/>
                    <a:pt x="20" y="0"/>
                  </a:cubicBezTo>
                  <a:cubicBezTo>
                    <a:pt x="215" y="15"/>
                    <a:pt x="351" y="79"/>
                    <a:pt x="427" y="191"/>
                  </a:cubicBezTo>
                  <a:cubicBezTo>
                    <a:pt x="532" y="345"/>
                    <a:pt x="475" y="531"/>
                    <a:pt x="473" y="539"/>
                  </a:cubicBezTo>
                  <a:cubicBezTo>
                    <a:pt x="473" y="540"/>
                    <a:pt x="473" y="540"/>
                    <a:pt x="472" y="541"/>
                  </a:cubicBezTo>
                  <a:cubicBezTo>
                    <a:pt x="471" y="544"/>
                    <a:pt x="470" y="546"/>
                    <a:pt x="469" y="548"/>
                  </a:cubicBezTo>
                  <a:cubicBezTo>
                    <a:pt x="468" y="548"/>
                    <a:pt x="468" y="548"/>
                    <a:pt x="468" y="549"/>
                  </a:cubicBezTo>
                  <a:cubicBezTo>
                    <a:pt x="467" y="551"/>
                    <a:pt x="465" y="553"/>
                    <a:pt x="463" y="555"/>
                  </a:cubicBezTo>
                  <a:lnTo>
                    <a:pt x="0" y="5"/>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4" name="Freeform 105">
              <a:extLst>
                <a:ext uri="{FF2B5EF4-FFF2-40B4-BE49-F238E27FC236}">
                  <a16:creationId xmlns:a16="http://schemas.microsoft.com/office/drawing/2014/main" id="{F8B731B2-AB71-4F54-BCFB-6DB58498F6F9}"/>
                </a:ext>
              </a:extLst>
            </p:cNvPr>
            <p:cNvSpPr>
              <a:spLocks noChangeArrowheads="1"/>
            </p:cNvSpPr>
            <p:nvPr/>
          </p:nvSpPr>
          <p:spPr bwMode="auto">
            <a:xfrm>
              <a:off x="5522913" y="5426075"/>
              <a:ext cx="284162" cy="127000"/>
            </a:xfrm>
            <a:custGeom>
              <a:gdLst>
                <a:gd name="T0" fmla="*/ 361 w 788"/>
                <a:gd name="T1" fmla="*/ 126639 h 352"/>
                <a:gd name="T2" fmla="*/ 361 w 788"/>
                <a:gd name="T3" fmla="*/ 126639 h 352"/>
                <a:gd name="T4" fmla="*/ 0 w 788"/>
                <a:gd name="T5" fmla="*/ 123392 h 352"/>
                <a:gd name="T6" fmla="*/ 0 w 788"/>
                <a:gd name="T7" fmla="*/ 123392 h 352"/>
                <a:gd name="T8" fmla="*/ 0 w 788"/>
                <a:gd name="T9" fmla="*/ 123392 h 352"/>
                <a:gd name="T10" fmla="*/ 0 w 788"/>
                <a:gd name="T11" fmla="*/ 123392 h 352"/>
                <a:gd name="T12" fmla="*/ 361 w 788"/>
                <a:gd name="T13" fmla="*/ 120145 h 352"/>
                <a:gd name="T14" fmla="*/ 361 w 788"/>
                <a:gd name="T15" fmla="*/ 120145 h 352"/>
                <a:gd name="T16" fmla="*/ 361 w 788"/>
                <a:gd name="T17" fmla="*/ 119784 h 352"/>
                <a:gd name="T18" fmla="*/ 361 w 788"/>
                <a:gd name="T19" fmla="*/ 119784 h 352"/>
                <a:gd name="T20" fmla="*/ 721 w 788"/>
                <a:gd name="T21" fmla="*/ 119784 h 352"/>
                <a:gd name="T22" fmla="*/ 721 w 788"/>
                <a:gd name="T23" fmla="*/ 119784 h 352"/>
                <a:gd name="T24" fmla="*/ 721 w 788"/>
                <a:gd name="T25" fmla="*/ 119063 h 352"/>
                <a:gd name="T26" fmla="*/ 721 w 788"/>
                <a:gd name="T27" fmla="*/ 119063 h 352"/>
                <a:gd name="T28" fmla="*/ 99889 w 788"/>
                <a:gd name="T29" fmla="*/ 17679 h 352"/>
                <a:gd name="T30" fmla="*/ 99889 w 788"/>
                <a:gd name="T31" fmla="*/ 17679 h 352"/>
                <a:gd name="T32" fmla="*/ 277671 w 788"/>
                <a:gd name="T33" fmla="*/ 54480 h 352"/>
                <a:gd name="T34" fmla="*/ 277671 w 788"/>
                <a:gd name="T35" fmla="*/ 54480 h 352"/>
                <a:gd name="T36" fmla="*/ 278032 w 788"/>
                <a:gd name="T37" fmla="*/ 55202 h 352"/>
                <a:gd name="T38" fmla="*/ 278032 w 788"/>
                <a:gd name="T39" fmla="*/ 55202 h 352"/>
                <a:gd name="T40" fmla="*/ 279113 w 788"/>
                <a:gd name="T41" fmla="*/ 55563 h 352"/>
                <a:gd name="T42" fmla="*/ 279113 w 788"/>
                <a:gd name="T43" fmla="*/ 55563 h 352"/>
                <a:gd name="T44" fmla="*/ 279835 w 788"/>
                <a:gd name="T45" fmla="*/ 56284 h 352"/>
                <a:gd name="T46" fmla="*/ 279835 w 788"/>
                <a:gd name="T47" fmla="*/ 56284 h 352"/>
                <a:gd name="T48" fmla="*/ 280556 w 788"/>
                <a:gd name="T49" fmla="*/ 57006 h 352"/>
                <a:gd name="T50" fmla="*/ 280556 w 788"/>
                <a:gd name="T51" fmla="*/ 57006 h 352"/>
                <a:gd name="T52" fmla="*/ 280916 w 788"/>
                <a:gd name="T53" fmla="*/ 57727 h 352"/>
                <a:gd name="T54" fmla="*/ 280916 w 788"/>
                <a:gd name="T55" fmla="*/ 57727 h 352"/>
                <a:gd name="T56" fmla="*/ 281638 w 788"/>
                <a:gd name="T57" fmla="*/ 58088 h 352"/>
                <a:gd name="T58" fmla="*/ 281638 w 788"/>
                <a:gd name="T59" fmla="*/ 58088 h 352"/>
                <a:gd name="T60" fmla="*/ 281638 w 788"/>
                <a:gd name="T61" fmla="*/ 58449 h 352"/>
                <a:gd name="T62" fmla="*/ 281638 w 788"/>
                <a:gd name="T63" fmla="*/ 58449 h 352"/>
                <a:gd name="T64" fmla="*/ 281998 w 788"/>
                <a:gd name="T65" fmla="*/ 59531 h 352"/>
                <a:gd name="T66" fmla="*/ 281998 w 788"/>
                <a:gd name="T67" fmla="*/ 59531 h 352"/>
                <a:gd name="T68" fmla="*/ 282720 w 788"/>
                <a:gd name="T69" fmla="*/ 60253 h 352"/>
                <a:gd name="T70" fmla="*/ 282720 w 788"/>
                <a:gd name="T71" fmla="*/ 60253 h 352"/>
                <a:gd name="T72" fmla="*/ 283080 w 788"/>
                <a:gd name="T73" fmla="*/ 61335 h 352"/>
                <a:gd name="T74" fmla="*/ 283080 w 788"/>
                <a:gd name="T75" fmla="*/ 61335 h 352"/>
                <a:gd name="T76" fmla="*/ 283441 w 788"/>
                <a:gd name="T77" fmla="*/ 62057 h 352"/>
                <a:gd name="T78" fmla="*/ 283441 w 788"/>
                <a:gd name="T79" fmla="*/ 62057 h 352"/>
                <a:gd name="T80" fmla="*/ 283441 w 788"/>
                <a:gd name="T81" fmla="*/ 63139 h 352"/>
                <a:gd name="T82" fmla="*/ 283441 w 788"/>
                <a:gd name="T83" fmla="*/ 63139 h 352"/>
                <a:gd name="T84" fmla="*/ 283801 w 788"/>
                <a:gd name="T85" fmla="*/ 63861 h 352"/>
                <a:gd name="T86" fmla="*/ 283801 w 788"/>
                <a:gd name="T87" fmla="*/ 63861 h 352"/>
                <a:gd name="T88" fmla="*/ 283801 w 788"/>
                <a:gd name="T89" fmla="*/ 64943 h 352"/>
                <a:gd name="T90" fmla="*/ 361 w 788"/>
                <a:gd name="T91" fmla="*/ 126639 h 3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88" h="352">
                  <a:moveTo>
                    <a:pt x="1" y="351"/>
                  </a:moveTo>
                  <a:lnTo>
                    <a:pt x="1" y="351"/>
                  </a:lnTo>
                  <a:cubicBezTo>
                    <a:pt x="0" y="348"/>
                    <a:pt x="0" y="345"/>
                    <a:pt x="0" y="342"/>
                  </a:cubicBezTo>
                  <a:cubicBezTo>
                    <a:pt x="0" y="338"/>
                    <a:pt x="1" y="336"/>
                    <a:pt x="1" y="333"/>
                  </a:cubicBezTo>
                  <a:cubicBezTo>
                    <a:pt x="1" y="333"/>
                    <a:pt x="1" y="333"/>
                    <a:pt x="1" y="332"/>
                  </a:cubicBezTo>
                  <a:cubicBezTo>
                    <a:pt x="2" y="332"/>
                    <a:pt x="2" y="332"/>
                    <a:pt x="2" y="332"/>
                  </a:cubicBezTo>
                  <a:cubicBezTo>
                    <a:pt x="2" y="332"/>
                    <a:pt x="2" y="331"/>
                    <a:pt x="2" y="330"/>
                  </a:cubicBezTo>
                  <a:cubicBezTo>
                    <a:pt x="6" y="322"/>
                    <a:pt x="80" y="117"/>
                    <a:pt x="277" y="49"/>
                  </a:cubicBezTo>
                  <a:cubicBezTo>
                    <a:pt x="420" y="0"/>
                    <a:pt x="585" y="34"/>
                    <a:pt x="770" y="151"/>
                  </a:cubicBezTo>
                  <a:cubicBezTo>
                    <a:pt x="770" y="151"/>
                    <a:pt x="771" y="152"/>
                    <a:pt x="771" y="153"/>
                  </a:cubicBezTo>
                  <a:cubicBezTo>
                    <a:pt x="772" y="153"/>
                    <a:pt x="773" y="154"/>
                    <a:pt x="774" y="154"/>
                  </a:cubicBezTo>
                  <a:cubicBezTo>
                    <a:pt x="774" y="155"/>
                    <a:pt x="775" y="155"/>
                    <a:pt x="776" y="156"/>
                  </a:cubicBezTo>
                  <a:cubicBezTo>
                    <a:pt x="776" y="156"/>
                    <a:pt x="777" y="157"/>
                    <a:pt x="778" y="158"/>
                  </a:cubicBezTo>
                  <a:lnTo>
                    <a:pt x="779" y="160"/>
                  </a:lnTo>
                  <a:cubicBezTo>
                    <a:pt x="779" y="161"/>
                    <a:pt x="780" y="161"/>
                    <a:pt x="781" y="161"/>
                  </a:cubicBezTo>
                  <a:lnTo>
                    <a:pt x="781" y="162"/>
                  </a:lnTo>
                  <a:cubicBezTo>
                    <a:pt x="781" y="163"/>
                    <a:pt x="782" y="164"/>
                    <a:pt x="782" y="165"/>
                  </a:cubicBezTo>
                  <a:cubicBezTo>
                    <a:pt x="783" y="165"/>
                    <a:pt x="783" y="166"/>
                    <a:pt x="784" y="167"/>
                  </a:cubicBezTo>
                  <a:cubicBezTo>
                    <a:pt x="784" y="168"/>
                    <a:pt x="784" y="169"/>
                    <a:pt x="785" y="170"/>
                  </a:cubicBezTo>
                  <a:cubicBezTo>
                    <a:pt x="785" y="170"/>
                    <a:pt x="786" y="171"/>
                    <a:pt x="786" y="172"/>
                  </a:cubicBezTo>
                  <a:cubicBezTo>
                    <a:pt x="786" y="173"/>
                    <a:pt x="786" y="174"/>
                    <a:pt x="786" y="175"/>
                  </a:cubicBezTo>
                  <a:cubicBezTo>
                    <a:pt x="787" y="175"/>
                    <a:pt x="787" y="176"/>
                    <a:pt x="787" y="177"/>
                  </a:cubicBezTo>
                  <a:cubicBezTo>
                    <a:pt x="787" y="178"/>
                    <a:pt x="787" y="179"/>
                    <a:pt x="787" y="180"/>
                  </a:cubicBezTo>
                  <a:lnTo>
                    <a:pt x="1" y="351"/>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5" name="Freeform 106">
              <a:extLst>
                <a:ext uri="{FF2B5EF4-FFF2-40B4-BE49-F238E27FC236}">
                  <a16:creationId xmlns:a16="http://schemas.microsoft.com/office/drawing/2014/main" id="{D05B1FE3-B684-4F38-9F39-3718899622D3}"/>
                </a:ext>
              </a:extLst>
            </p:cNvPr>
            <p:cNvSpPr>
              <a:spLocks noChangeArrowheads="1"/>
            </p:cNvSpPr>
            <p:nvPr/>
          </p:nvSpPr>
          <p:spPr bwMode="auto">
            <a:xfrm>
              <a:off x="5522913" y="5491163"/>
              <a:ext cx="282575" cy="125412"/>
            </a:xfrm>
            <a:custGeom>
              <a:gdLst>
                <a:gd name="T0" fmla="*/ 282216 w 787"/>
                <a:gd name="T1" fmla="*/ 0 h 349"/>
                <a:gd name="T2" fmla="*/ 282216 w 787"/>
                <a:gd name="T3" fmla="*/ 0 h 349"/>
                <a:gd name="T4" fmla="*/ 282216 w 787"/>
                <a:gd name="T5" fmla="*/ 1078 h 349"/>
                <a:gd name="T6" fmla="*/ 282216 w 787"/>
                <a:gd name="T7" fmla="*/ 1078 h 349"/>
                <a:gd name="T8" fmla="*/ 282216 w 787"/>
                <a:gd name="T9" fmla="*/ 1797 h 349"/>
                <a:gd name="T10" fmla="*/ 282216 w 787"/>
                <a:gd name="T11" fmla="*/ 1797 h 349"/>
                <a:gd name="T12" fmla="*/ 282216 w 787"/>
                <a:gd name="T13" fmla="*/ 2875 h 349"/>
                <a:gd name="T14" fmla="*/ 282216 w 787"/>
                <a:gd name="T15" fmla="*/ 2875 h 349"/>
                <a:gd name="T16" fmla="*/ 282216 w 787"/>
                <a:gd name="T17" fmla="*/ 3234 h 349"/>
                <a:gd name="T18" fmla="*/ 282216 w 787"/>
                <a:gd name="T19" fmla="*/ 3234 h 349"/>
                <a:gd name="T20" fmla="*/ 282216 w 787"/>
                <a:gd name="T21" fmla="*/ 3953 h 349"/>
                <a:gd name="T22" fmla="*/ 282216 w 787"/>
                <a:gd name="T23" fmla="*/ 3953 h 349"/>
                <a:gd name="T24" fmla="*/ 281857 w 787"/>
                <a:gd name="T25" fmla="*/ 5031 h 349"/>
                <a:gd name="T26" fmla="*/ 281857 w 787"/>
                <a:gd name="T27" fmla="*/ 5031 h 349"/>
                <a:gd name="T28" fmla="*/ 281498 w 787"/>
                <a:gd name="T29" fmla="*/ 5750 h 349"/>
                <a:gd name="T30" fmla="*/ 281498 w 787"/>
                <a:gd name="T31" fmla="*/ 5750 h 349"/>
                <a:gd name="T32" fmla="*/ 281139 w 787"/>
                <a:gd name="T33" fmla="*/ 6828 h 349"/>
                <a:gd name="T34" fmla="*/ 281139 w 787"/>
                <a:gd name="T35" fmla="*/ 6828 h 349"/>
                <a:gd name="T36" fmla="*/ 280421 w 787"/>
                <a:gd name="T37" fmla="*/ 7546 h 349"/>
                <a:gd name="T38" fmla="*/ 280421 w 787"/>
                <a:gd name="T39" fmla="*/ 7546 h 349"/>
                <a:gd name="T40" fmla="*/ 280062 w 787"/>
                <a:gd name="T41" fmla="*/ 8265 h 349"/>
                <a:gd name="T42" fmla="*/ 280062 w 787"/>
                <a:gd name="T43" fmla="*/ 8265 h 349"/>
                <a:gd name="T44" fmla="*/ 136081 w 787"/>
                <a:gd name="T45" fmla="*/ 117147 h 349"/>
                <a:gd name="T46" fmla="*/ 136081 w 787"/>
                <a:gd name="T47" fmla="*/ 117147 h 349"/>
                <a:gd name="T48" fmla="*/ 3591 w 787"/>
                <a:gd name="T49" fmla="*/ 67917 h 349"/>
                <a:gd name="T50" fmla="*/ 3591 w 787"/>
                <a:gd name="T51" fmla="*/ 67917 h 349"/>
                <a:gd name="T52" fmla="*/ 3231 w 787"/>
                <a:gd name="T53" fmla="*/ 67557 h 349"/>
                <a:gd name="T54" fmla="*/ 3231 w 787"/>
                <a:gd name="T55" fmla="*/ 67557 h 349"/>
                <a:gd name="T56" fmla="*/ 2872 w 787"/>
                <a:gd name="T57" fmla="*/ 67198 h 349"/>
                <a:gd name="T58" fmla="*/ 2872 w 787"/>
                <a:gd name="T59" fmla="*/ 67198 h 349"/>
                <a:gd name="T60" fmla="*/ 2872 w 787"/>
                <a:gd name="T61" fmla="*/ 67198 h 349"/>
                <a:gd name="T62" fmla="*/ 2872 w 787"/>
                <a:gd name="T63" fmla="*/ 67198 h 349"/>
                <a:gd name="T64" fmla="*/ 1077 w 787"/>
                <a:gd name="T65" fmla="*/ 64682 h 349"/>
                <a:gd name="T66" fmla="*/ 1077 w 787"/>
                <a:gd name="T67" fmla="*/ 64682 h 349"/>
                <a:gd name="T68" fmla="*/ 1077 w 787"/>
                <a:gd name="T69" fmla="*/ 64323 h 349"/>
                <a:gd name="T70" fmla="*/ 1077 w 787"/>
                <a:gd name="T71" fmla="*/ 64323 h 349"/>
                <a:gd name="T72" fmla="*/ 0 w 787"/>
                <a:gd name="T73" fmla="*/ 61448 h 349"/>
                <a:gd name="T74" fmla="*/ 282216 w 787"/>
                <a:gd name="T75" fmla="*/ 0 h 3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87" h="349">
                  <a:moveTo>
                    <a:pt x="786" y="0"/>
                  </a:moveTo>
                  <a:lnTo>
                    <a:pt x="786" y="0"/>
                  </a:lnTo>
                  <a:cubicBezTo>
                    <a:pt x="786" y="1"/>
                    <a:pt x="786" y="2"/>
                    <a:pt x="786" y="3"/>
                  </a:cubicBezTo>
                  <a:cubicBezTo>
                    <a:pt x="786" y="4"/>
                    <a:pt x="786" y="4"/>
                    <a:pt x="786" y="5"/>
                  </a:cubicBezTo>
                  <a:cubicBezTo>
                    <a:pt x="786" y="6"/>
                    <a:pt x="786" y="7"/>
                    <a:pt x="786" y="8"/>
                  </a:cubicBezTo>
                  <a:cubicBezTo>
                    <a:pt x="786" y="9"/>
                    <a:pt x="786" y="9"/>
                    <a:pt x="786" y="9"/>
                  </a:cubicBezTo>
                  <a:cubicBezTo>
                    <a:pt x="786" y="9"/>
                    <a:pt x="786" y="10"/>
                    <a:pt x="786" y="11"/>
                  </a:cubicBezTo>
                  <a:cubicBezTo>
                    <a:pt x="785" y="12"/>
                    <a:pt x="785" y="12"/>
                    <a:pt x="785" y="14"/>
                  </a:cubicBezTo>
                  <a:cubicBezTo>
                    <a:pt x="785" y="15"/>
                    <a:pt x="784" y="15"/>
                    <a:pt x="784" y="16"/>
                  </a:cubicBezTo>
                  <a:cubicBezTo>
                    <a:pt x="783" y="17"/>
                    <a:pt x="783" y="18"/>
                    <a:pt x="783" y="19"/>
                  </a:cubicBezTo>
                  <a:cubicBezTo>
                    <a:pt x="782" y="19"/>
                    <a:pt x="781" y="21"/>
                    <a:pt x="781" y="21"/>
                  </a:cubicBezTo>
                  <a:cubicBezTo>
                    <a:pt x="781" y="22"/>
                    <a:pt x="781" y="22"/>
                    <a:pt x="780" y="23"/>
                  </a:cubicBezTo>
                  <a:cubicBezTo>
                    <a:pt x="663" y="207"/>
                    <a:pt x="528" y="309"/>
                    <a:pt x="379" y="326"/>
                  </a:cubicBezTo>
                  <a:cubicBezTo>
                    <a:pt x="171" y="348"/>
                    <a:pt x="16" y="196"/>
                    <a:pt x="10" y="189"/>
                  </a:cubicBezTo>
                  <a:cubicBezTo>
                    <a:pt x="10" y="188"/>
                    <a:pt x="9" y="188"/>
                    <a:pt x="9" y="188"/>
                  </a:cubicBezTo>
                  <a:cubicBezTo>
                    <a:pt x="8" y="188"/>
                    <a:pt x="8" y="188"/>
                    <a:pt x="8" y="187"/>
                  </a:cubicBezTo>
                  <a:cubicBezTo>
                    <a:pt x="6" y="185"/>
                    <a:pt x="5" y="183"/>
                    <a:pt x="3" y="180"/>
                  </a:cubicBezTo>
                  <a:lnTo>
                    <a:pt x="3" y="179"/>
                  </a:lnTo>
                  <a:cubicBezTo>
                    <a:pt x="1" y="176"/>
                    <a:pt x="0" y="174"/>
                    <a:pt x="0" y="171"/>
                  </a:cubicBezTo>
                  <a:lnTo>
                    <a:pt x="786"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6" name="Freeform 107">
              <a:extLst>
                <a:ext uri="{FF2B5EF4-FFF2-40B4-BE49-F238E27FC236}">
                  <a16:creationId xmlns:a16="http://schemas.microsoft.com/office/drawing/2014/main" id="{28DD422C-B36A-4546-A827-0F40DABFCB9F}"/>
                </a:ext>
              </a:extLst>
            </p:cNvPr>
            <p:cNvSpPr>
              <a:spLocks noChangeArrowheads="1"/>
            </p:cNvSpPr>
            <p:nvPr/>
          </p:nvSpPr>
          <p:spPr bwMode="auto">
            <a:xfrm>
              <a:off x="5246688" y="5308600"/>
              <a:ext cx="188912" cy="223838"/>
            </a:xfrm>
            <a:custGeom>
              <a:gdLst>
                <a:gd name="T0" fmla="*/ 188553 w 526"/>
                <a:gd name="T1" fmla="*/ 209826 h 623"/>
                <a:gd name="T2" fmla="*/ 188553 w 526"/>
                <a:gd name="T3" fmla="*/ 209826 h 623"/>
                <a:gd name="T4" fmla="*/ 185680 w 526"/>
                <a:gd name="T5" fmla="*/ 211622 h 623"/>
                <a:gd name="T6" fmla="*/ 185680 w 526"/>
                <a:gd name="T7" fmla="*/ 211622 h 623"/>
                <a:gd name="T8" fmla="*/ 185680 w 526"/>
                <a:gd name="T9" fmla="*/ 211622 h 623"/>
                <a:gd name="T10" fmla="*/ 185680 w 526"/>
                <a:gd name="T11" fmla="*/ 211622 h 623"/>
                <a:gd name="T12" fmla="*/ 182806 w 526"/>
                <a:gd name="T13" fmla="*/ 212700 h 623"/>
                <a:gd name="T14" fmla="*/ 182806 w 526"/>
                <a:gd name="T15" fmla="*/ 212700 h 623"/>
                <a:gd name="T16" fmla="*/ 182806 w 526"/>
                <a:gd name="T17" fmla="*/ 212700 h 623"/>
                <a:gd name="T18" fmla="*/ 182806 w 526"/>
                <a:gd name="T19" fmla="*/ 212700 h 623"/>
                <a:gd name="T20" fmla="*/ 182447 w 526"/>
                <a:gd name="T21" fmla="*/ 212700 h 623"/>
                <a:gd name="T22" fmla="*/ 182447 w 526"/>
                <a:gd name="T23" fmla="*/ 212700 h 623"/>
                <a:gd name="T24" fmla="*/ 181729 w 526"/>
                <a:gd name="T25" fmla="*/ 212700 h 623"/>
                <a:gd name="T26" fmla="*/ 181729 w 526"/>
                <a:gd name="T27" fmla="*/ 212700 h 623"/>
                <a:gd name="T28" fmla="*/ 53154 w 526"/>
                <a:gd name="T29" fmla="*/ 174615 h 623"/>
                <a:gd name="T30" fmla="*/ 53154 w 526"/>
                <a:gd name="T31" fmla="*/ 174615 h 623"/>
                <a:gd name="T32" fmla="*/ 5746 w 526"/>
                <a:gd name="T33" fmla="*/ 10060 h 623"/>
                <a:gd name="T34" fmla="*/ 5746 w 526"/>
                <a:gd name="T35" fmla="*/ 10060 h 623"/>
                <a:gd name="T36" fmla="*/ 5746 w 526"/>
                <a:gd name="T37" fmla="*/ 9342 h 623"/>
                <a:gd name="T38" fmla="*/ 5746 w 526"/>
                <a:gd name="T39" fmla="*/ 9342 h 623"/>
                <a:gd name="T40" fmla="*/ 6106 w 526"/>
                <a:gd name="T41" fmla="*/ 8264 h 623"/>
                <a:gd name="T42" fmla="*/ 6106 w 526"/>
                <a:gd name="T43" fmla="*/ 8264 h 623"/>
                <a:gd name="T44" fmla="*/ 6106 w 526"/>
                <a:gd name="T45" fmla="*/ 7545 h 623"/>
                <a:gd name="T46" fmla="*/ 6106 w 526"/>
                <a:gd name="T47" fmla="*/ 7545 h 623"/>
                <a:gd name="T48" fmla="*/ 6465 w 526"/>
                <a:gd name="T49" fmla="*/ 6467 h 623"/>
                <a:gd name="T50" fmla="*/ 6465 w 526"/>
                <a:gd name="T51" fmla="*/ 6467 h 623"/>
                <a:gd name="T52" fmla="*/ 6824 w 526"/>
                <a:gd name="T53" fmla="*/ 5389 h 623"/>
                <a:gd name="T54" fmla="*/ 6824 w 526"/>
                <a:gd name="T55" fmla="*/ 5389 h 623"/>
                <a:gd name="T56" fmla="*/ 7183 w 526"/>
                <a:gd name="T57" fmla="*/ 5030 h 623"/>
                <a:gd name="T58" fmla="*/ 7183 w 526"/>
                <a:gd name="T59" fmla="*/ 5030 h 623"/>
                <a:gd name="T60" fmla="*/ 7183 w 526"/>
                <a:gd name="T61" fmla="*/ 5030 h 623"/>
                <a:gd name="T62" fmla="*/ 7183 w 526"/>
                <a:gd name="T63" fmla="*/ 5030 h 623"/>
                <a:gd name="T64" fmla="*/ 7542 w 526"/>
                <a:gd name="T65" fmla="*/ 3952 h 623"/>
                <a:gd name="T66" fmla="*/ 7542 w 526"/>
                <a:gd name="T67" fmla="*/ 3952 h 623"/>
                <a:gd name="T68" fmla="*/ 7901 w 526"/>
                <a:gd name="T69" fmla="*/ 3234 h 623"/>
                <a:gd name="T70" fmla="*/ 7901 w 526"/>
                <a:gd name="T71" fmla="*/ 3234 h 623"/>
                <a:gd name="T72" fmla="*/ 8620 w 526"/>
                <a:gd name="T73" fmla="*/ 2515 h 623"/>
                <a:gd name="T74" fmla="*/ 8620 w 526"/>
                <a:gd name="T75" fmla="*/ 2515 h 623"/>
                <a:gd name="T76" fmla="*/ 9338 w 526"/>
                <a:gd name="T77" fmla="*/ 1796 h 623"/>
                <a:gd name="T78" fmla="*/ 9338 w 526"/>
                <a:gd name="T79" fmla="*/ 1796 h 623"/>
                <a:gd name="T80" fmla="*/ 10056 w 526"/>
                <a:gd name="T81" fmla="*/ 1437 h 623"/>
                <a:gd name="T82" fmla="*/ 10056 w 526"/>
                <a:gd name="T83" fmla="*/ 1437 h 623"/>
                <a:gd name="T84" fmla="*/ 10774 w 526"/>
                <a:gd name="T85" fmla="*/ 719 h 623"/>
                <a:gd name="T86" fmla="*/ 10774 w 526"/>
                <a:gd name="T87" fmla="*/ 719 h 623"/>
                <a:gd name="T88" fmla="*/ 11493 w 526"/>
                <a:gd name="T89" fmla="*/ 0 h 623"/>
                <a:gd name="T90" fmla="*/ 188553 w 526"/>
                <a:gd name="T91" fmla="*/ 209826 h 62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26" h="623">
                  <a:moveTo>
                    <a:pt x="525" y="584"/>
                  </a:moveTo>
                  <a:lnTo>
                    <a:pt x="525" y="584"/>
                  </a:lnTo>
                  <a:cubicBezTo>
                    <a:pt x="522" y="585"/>
                    <a:pt x="520" y="587"/>
                    <a:pt x="517" y="589"/>
                  </a:cubicBezTo>
                  <a:cubicBezTo>
                    <a:pt x="515" y="590"/>
                    <a:pt x="512" y="591"/>
                    <a:pt x="509" y="592"/>
                  </a:cubicBezTo>
                  <a:lnTo>
                    <a:pt x="508" y="592"/>
                  </a:lnTo>
                  <a:cubicBezTo>
                    <a:pt x="507" y="592"/>
                    <a:pt x="507" y="592"/>
                    <a:pt x="506" y="592"/>
                  </a:cubicBezTo>
                  <a:cubicBezTo>
                    <a:pt x="498" y="593"/>
                    <a:pt x="293" y="622"/>
                    <a:pt x="148" y="486"/>
                  </a:cubicBezTo>
                  <a:cubicBezTo>
                    <a:pt x="44" y="389"/>
                    <a:pt x="0" y="234"/>
                    <a:pt x="16" y="28"/>
                  </a:cubicBezTo>
                  <a:cubicBezTo>
                    <a:pt x="16" y="27"/>
                    <a:pt x="16" y="26"/>
                    <a:pt x="16" y="26"/>
                  </a:cubicBezTo>
                  <a:cubicBezTo>
                    <a:pt x="16" y="25"/>
                    <a:pt x="16" y="24"/>
                    <a:pt x="17" y="23"/>
                  </a:cubicBezTo>
                  <a:cubicBezTo>
                    <a:pt x="17" y="22"/>
                    <a:pt x="17" y="21"/>
                    <a:pt x="17" y="21"/>
                  </a:cubicBezTo>
                  <a:cubicBezTo>
                    <a:pt x="17" y="20"/>
                    <a:pt x="17" y="19"/>
                    <a:pt x="18" y="18"/>
                  </a:cubicBezTo>
                  <a:cubicBezTo>
                    <a:pt x="18" y="17"/>
                    <a:pt x="18" y="16"/>
                    <a:pt x="19" y="15"/>
                  </a:cubicBezTo>
                  <a:cubicBezTo>
                    <a:pt x="19" y="15"/>
                    <a:pt x="20" y="15"/>
                    <a:pt x="20" y="14"/>
                  </a:cubicBezTo>
                  <a:cubicBezTo>
                    <a:pt x="20" y="12"/>
                    <a:pt x="21" y="12"/>
                    <a:pt x="21" y="11"/>
                  </a:cubicBezTo>
                  <a:cubicBezTo>
                    <a:pt x="22" y="10"/>
                    <a:pt x="22" y="9"/>
                    <a:pt x="22" y="9"/>
                  </a:cubicBezTo>
                  <a:cubicBezTo>
                    <a:pt x="23" y="8"/>
                    <a:pt x="24" y="8"/>
                    <a:pt x="24" y="7"/>
                  </a:cubicBezTo>
                  <a:cubicBezTo>
                    <a:pt x="25" y="6"/>
                    <a:pt x="26" y="6"/>
                    <a:pt x="26" y="5"/>
                  </a:cubicBezTo>
                  <a:cubicBezTo>
                    <a:pt x="27" y="5"/>
                    <a:pt x="27" y="4"/>
                    <a:pt x="28" y="4"/>
                  </a:cubicBezTo>
                  <a:cubicBezTo>
                    <a:pt x="29" y="3"/>
                    <a:pt x="30" y="2"/>
                    <a:pt x="30" y="2"/>
                  </a:cubicBezTo>
                  <a:cubicBezTo>
                    <a:pt x="31" y="1"/>
                    <a:pt x="31" y="1"/>
                    <a:pt x="32" y="0"/>
                  </a:cubicBezTo>
                  <a:lnTo>
                    <a:pt x="525" y="584"/>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7" name="Freeform 108">
              <a:extLst>
                <a:ext uri="{FF2B5EF4-FFF2-40B4-BE49-F238E27FC236}">
                  <a16:creationId xmlns:a16="http://schemas.microsoft.com/office/drawing/2014/main" id="{3FCC39A5-EC98-415F-9A04-1DA77670FC0E}"/>
                </a:ext>
              </a:extLst>
            </p:cNvPr>
            <p:cNvSpPr>
              <a:spLocks noChangeArrowheads="1"/>
            </p:cNvSpPr>
            <p:nvPr/>
          </p:nvSpPr>
          <p:spPr bwMode="auto">
            <a:xfrm>
              <a:off x="5257800" y="5307013"/>
              <a:ext cx="203200" cy="212725"/>
            </a:xfrm>
            <a:custGeom>
              <a:gdLst>
                <a:gd name="T0" fmla="*/ 0 w 566"/>
                <a:gd name="T1" fmla="*/ 1803 h 590"/>
                <a:gd name="T2" fmla="*/ 0 w 566"/>
                <a:gd name="T3" fmla="*/ 1803 h 590"/>
                <a:gd name="T4" fmla="*/ 1077 w 566"/>
                <a:gd name="T5" fmla="*/ 1442 h 590"/>
                <a:gd name="T6" fmla="*/ 1077 w 566"/>
                <a:gd name="T7" fmla="*/ 1442 h 590"/>
                <a:gd name="T8" fmla="*/ 1795 w 566"/>
                <a:gd name="T9" fmla="*/ 1082 h 590"/>
                <a:gd name="T10" fmla="*/ 1795 w 566"/>
                <a:gd name="T11" fmla="*/ 1082 h 590"/>
                <a:gd name="T12" fmla="*/ 2872 w 566"/>
                <a:gd name="T13" fmla="*/ 361 h 590"/>
                <a:gd name="T14" fmla="*/ 2872 w 566"/>
                <a:gd name="T15" fmla="*/ 361 h 590"/>
                <a:gd name="T16" fmla="*/ 2872 w 566"/>
                <a:gd name="T17" fmla="*/ 361 h 590"/>
                <a:gd name="T18" fmla="*/ 2872 w 566"/>
                <a:gd name="T19" fmla="*/ 361 h 590"/>
                <a:gd name="T20" fmla="*/ 3231 w 566"/>
                <a:gd name="T21" fmla="*/ 361 h 590"/>
                <a:gd name="T22" fmla="*/ 3231 w 566"/>
                <a:gd name="T23" fmla="*/ 361 h 590"/>
                <a:gd name="T24" fmla="*/ 4308 w 566"/>
                <a:gd name="T25" fmla="*/ 0 h 590"/>
                <a:gd name="T26" fmla="*/ 4308 w 566"/>
                <a:gd name="T27" fmla="*/ 0 h 590"/>
                <a:gd name="T28" fmla="*/ 5385 w 566"/>
                <a:gd name="T29" fmla="*/ 0 h 590"/>
                <a:gd name="T30" fmla="*/ 5385 w 566"/>
                <a:gd name="T31" fmla="*/ 0 h 590"/>
                <a:gd name="T32" fmla="*/ 6462 w 566"/>
                <a:gd name="T33" fmla="*/ 0 h 590"/>
                <a:gd name="T34" fmla="*/ 6462 w 566"/>
                <a:gd name="T35" fmla="*/ 0 h 590"/>
                <a:gd name="T36" fmla="*/ 7180 w 566"/>
                <a:gd name="T37" fmla="*/ 0 h 590"/>
                <a:gd name="T38" fmla="*/ 7180 w 566"/>
                <a:gd name="T39" fmla="*/ 0 h 590"/>
                <a:gd name="T40" fmla="*/ 7898 w 566"/>
                <a:gd name="T41" fmla="*/ 0 h 590"/>
                <a:gd name="T42" fmla="*/ 7898 w 566"/>
                <a:gd name="T43" fmla="*/ 0 h 590"/>
                <a:gd name="T44" fmla="*/ 162991 w 566"/>
                <a:gd name="T45" fmla="*/ 72831 h 590"/>
                <a:gd name="T46" fmla="*/ 162991 w 566"/>
                <a:gd name="T47" fmla="*/ 72831 h 590"/>
                <a:gd name="T48" fmla="*/ 180582 w 566"/>
                <a:gd name="T49" fmla="*/ 206235 h 590"/>
                <a:gd name="T50" fmla="*/ 180582 w 566"/>
                <a:gd name="T51" fmla="*/ 206235 h 590"/>
                <a:gd name="T52" fmla="*/ 180582 w 566"/>
                <a:gd name="T53" fmla="*/ 206956 h 590"/>
                <a:gd name="T54" fmla="*/ 180582 w 566"/>
                <a:gd name="T55" fmla="*/ 206956 h 590"/>
                <a:gd name="T56" fmla="*/ 180582 w 566"/>
                <a:gd name="T57" fmla="*/ 207317 h 590"/>
                <a:gd name="T58" fmla="*/ 180582 w 566"/>
                <a:gd name="T59" fmla="*/ 207317 h 590"/>
                <a:gd name="T60" fmla="*/ 180582 w 566"/>
                <a:gd name="T61" fmla="*/ 207317 h 590"/>
                <a:gd name="T62" fmla="*/ 180582 w 566"/>
                <a:gd name="T63" fmla="*/ 207317 h 590"/>
                <a:gd name="T64" fmla="*/ 179146 w 566"/>
                <a:gd name="T65" fmla="*/ 209841 h 590"/>
                <a:gd name="T66" fmla="*/ 179146 w 566"/>
                <a:gd name="T67" fmla="*/ 209841 h 590"/>
                <a:gd name="T68" fmla="*/ 178787 w 566"/>
                <a:gd name="T69" fmla="*/ 210201 h 590"/>
                <a:gd name="T70" fmla="*/ 178787 w 566"/>
                <a:gd name="T71" fmla="*/ 210201 h 590"/>
                <a:gd name="T72" fmla="*/ 176992 w 566"/>
                <a:gd name="T73" fmla="*/ 212364 h 590"/>
                <a:gd name="T74" fmla="*/ 0 w 566"/>
                <a:gd name="T75" fmla="*/ 1803 h 5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66" h="590">
                  <a:moveTo>
                    <a:pt x="0" y="5"/>
                  </a:moveTo>
                  <a:lnTo>
                    <a:pt x="0" y="5"/>
                  </a:lnTo>
                  <a:cubicBezTo>
                    <a:pt x="1" y="5"/>
                    <a:pt x="2" y="4"/>
                    <a:pt x="3" y="4"/>
                  </a:cubicBezTo>
                  <a:cubicBezTo>
                    <a:pt x="4" y="4"/>
                    <a:pt x="4" y="3"/>
                    <a:pt x="5" y="3"/>
                  </a:cubicBezTo>
                  <a:cubicBezTo>
                    <a:pt x="6" y="3"/>
                    <a:pt x="6" y="2"/>
                    <a:pt x="8" y="1"/>
                  </a:cubicBezTo>
                  <a:cubicBezTo>
                    <a:pt x="9" y="1"/>
                    <a:pt x="9" y="1"/>
                    <a:pt x="9" y="1"/>
                  </a:cubicBezTo>
                  <a:cubicBezTo>
                    <a:pt x="10" y="1"/>
                    <a:pt x="12" y="1"/>
                    <a:pt x="12" y="0"/>
                  </a:cubicBezTo>
                  <a:cubicBezTo>
                    <a:pt x="13" y="0"/>
                    <a:pt x="14" y="0"/>
                    <a:pt x="15" y="0"/>
                  </a:cubicBezTo>
                  <a:cubicBezTo>
                    <a:pt x="16" y="0"/>
                    <a:pt x="16" y="0"/>
                    <a:pt x="18" y="0"/>
                  </a:cubicBezTo>
                  <a:cubicBezTo>
                    <a:pt x="19" y="0"/>
                    <a:pt x="19" y="0"/>
                    <a:pt x="20" y="0"/>
                  </a:cubicBezTo>
                  <a:cubicBezTo>
                    <a:pt x="21" y="0"/>
                    <a:pt x="22" y="0"/>
                    <a:pt x="22" y="0"/>
                  </a:cubicBezTo>
                  <a:cubicBezTo>
                    <a:pt x="229" y="16"/>
                    <a:pt x="374" y="84"/>
                    <a:pt x="454" y="202"/>
                  </a:cubicBezTo>
                  <a:cubicBezTo>
                    <a:pt x="565" y="367"/>
                    <a:pt x="506" y="564"/>
                    <a:pt x="503" y="572"/>
                  </a:cubicBezTo>
                  <a:cubicBezTo>
                    <a:pt x="503" y="573"/>
                    <a:pt x="503" y="574"/>
                    <a:pt x="503" y="574"/>
                  </a:cubicBezTo>
                  <a:cubicBezTo>
                    <a:pt x="503" y="574"/>
                    <a:pt x="503" y="574"/>
                    <a:pt x="503" y="575"/>
                  </a:cubicBezTo>
                  <a:cubicBezTo>
                    <a:pt x="502" y="578"/>
                    <a:pt x="500" y="580"/>
                    <a:pt x="499" y="582"/>
                  </a:cubicBezTo>
                  <a:cubicBezTo>
                    <a:pt x="499" y="582"/>
                    <a:pt x="499" y="583"/>
                    <a:pt x="498" y="583"/>
                  </a:cubicBezTo>
                  <a:cubicBezTo>
                    <a:pt x="496" y="585"/>
                    <a:pt x="494" y="587"/>
                    <a:pt x="493" y="589"/>
                  </a:cubicBezTo>
                  <a:lnTo>
                    <a:pt x="0" y="5"/>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8" name="Freeform 109">
              <a:extLst>
                <a:ext uri="{FF2B5EF4-FFF2-40B4-BE49-F238E27FC236}">
                  <a16:creationId xmlns:a16="http://schemas.microsoft.com/office/drawing/2014/main" id="{9FD884CD-4B91-4154-9944-D56485CCEE9E}"/>
                </a:ext>
              </a:extLst>
            </p:cNvPr>
            <p:cNvSpPr>
              <a:spLocks noChangeArrowheads="1"/>
            </p:cNvSpPr>
            <p:nvPr/>
          </p:nvSpPr>
          <p:spPr bwMode="auto">
            <a:xfrm>
              <a:off x="5649913" y="5195888"/>
              <a:ext cx="227012" cy="112712"/>
            </a:xfrm>
            <a:custGeom>
              <a:gdLst>
                <a:gd name="T0" fmla="*/ 721 w 630"/>
                <a:gd name="T1" fmla="*/ 112350 h 311"/>
                <a:gd name="T2" fmla="*/ 721 w 630"/>
                <a:gd name="T3" fmla="*/ 112350 h 311"/>
                <a:gd name="T4" fmla="*/ 360 w 630"/>
                <a:gd name="T5" fmla="*/ 109813 h 311"/>
                <a:gd name="T6" fmla="*/ 360 w 630"/>
                <a:gd name="T7" fmla="*/ 109813 h 311"/>
                <a:gd name="T8" fmla="*/ 360 w 630"/>
                <a:gd name="T9" fmla="*/ 109450 h 311"/>
                <a:gd name="T10" fmla="*/ 360 w 630"/>
                <a:gd name="T11" fmla="*/ 109450 h 311"/>
                <a:gd name="T12" fmla="*/ 360 w 630"/>
                <a:gd name="T13" fmla="*/ 107276 h 311"/>
                <a:gd name="T14" fmla="*/ 360 w 630"/>
                <a:gd name="T15" fmla="*/ 107276 h 311"/>
                <a:gd name="T16" fmla="*/ 360 w 630"/>
                <a:gd name="T17" fmla="*/ 106913 h 311"/>
                <a:gd name="T18" fmla="*/ 360 w 630"/>
                <a:gd name="T19" fmla="*/ 106913 h 311"/>
                <a:gd name="T20" fmla="*/ 360 w 630"/>
                <a:gd name="T21" fmla="*/ 106551 h 311"/>
                <a:gd name="T22" fmla="*/ 360 w 630"/>
                <a:gd name="T23" fmla="*/ 106551 h 311"/>
                <a:gd name="T24" fmla="*/ 360 w 630"/>
                <a:gd name="T25" fmla="*/ 106188 h 311"/>
                <a:gd name="T26" fmla="*/ 360 w 630"/>
                <a:gd name="T27" fmla="*/ 106188 h 311"/>
                <a:gd name="T28" fmla="*/ 74950 w 630"/>
                <a:gd name="T29" fmla="*/ 17396 h 311"/>
                <a:gd name="T30" fmla="*/ 74950 w 630"/>
                <a:gd name="T31" fmla="*/ 17396 h 311"/>
                <a:gd name="T32" fmla="*/ 221247 w 630"/>
                <a:gd name="T33" fmla="*/ 36967 h 311"/>
                <a:gd name="T34" fmla="*/ 221247 w 630"/>
                <a:gd name="T35" fmla="*/ 36967 h 311"/>
                <a:gd name="T36" fmla="*/ 221607 w 630"/>
                <a:gd name="T37" fmla="*/ 37329 h 311"/>
                <a:gd name="T38" fmla="*/ 221607 w 630"/>
                <a:gd name="T39" fmla="*/ 37329 h 311"/>
                <a:gd name="T40" fmla="*/ 221967 w 630"/>
                <a:gd name="T41" fmla="*/ 37691 h 311"/>
                <a:gd name="T42" fmla="*/ 221967 w 630"/>
                <a:gd name="T43" fmla="*/ 37691 h 311"/>
                <a:gd name="T44" fmla="*/ 222688 w 630"/>
                <a:gd name="T45" fmla="*/ 38054 h 311"/>
                <a:gd name="T46" fmla="*/ 222688 w 630"/>
                <a:gd name="T47" fmla="*/ 38054 h 311"/>
                <a:gd name="T48" fmla="*/ 223409 w 630"/>
                <a:gd name="T49" fmla="*/ 38779 h 311"/>
                <a:gd name="T50" fmla="*/ 223409 w 630"/>
                <a:gd name="T51" fmla="*/ 38779 h 311"/>
                <a:gd name="T52" fmla="*/ 224129 w 630"/>
                <a:gd name="T53" fmla="*/ 39504 h 311"/>
                <a:gd name="T54" fmla="*/ 224129 w 630"/>
                <a:gd name="T55" fmla="*/ 39504 h 311"/>
                <a:gd name="T56" fmla="*/ 224129 w 630"/>
                <a:gd name="T57" fmla="*/ 39504 h 311"/>
                <a:gd name="T58" fmla="*/ 224129 w 630"/>
                <a:gd name="T59" fmla="*/ 39504 h 311"/>
                <a:gd name="T60" fmla="*/ 224490 w 630"/>
                <a:gd name="T61" fmla="*/ 39866 h 311"/>
                <a:gd name="T62" fmla="*/ 224490 w 630"/>
                <a:gd name="T63" fmla="*/ 39866 h 311"/>
                <a:gd name="T64" fmla="*/ 224850 w 630"/>
                <a:gd name="T65" fmla="*/ 40591 h 311"/>
                <a:gd name="T66" fmla="*/ 224850 w 630"/>
                <a:gd name="T67" fmla="*/ 40591 h 311"/>
                <a:gd name="T68" fmla="*/ 225210 w 630"/>
                <a:gd name="T69" fmla="*/ 41316 h 311"/>
                <a:gd name="T70" fmla="*/ 225210 w 630"/>
                <a:gd name="T71" fmla="*/ 41316 h 311"/>
                <a:gd name="T72" fmla="*/ 225571 w 630"/>
                <a:gd name="T73" fmla="*/ 42040 h 311"/>
                <a:gd name="T74" fmla="*/ 225571 w 630"/>
                <a:gd name="T75" fmla="*/ 42040 h 311"/>
                <a:gd name="T76" fmla="*/ 225931 w 630"/>
                <a:gd name="T77" fmla="*/ 42765 h 311"/>
                <a:gd name="T78" fmla="*/ 225931 w 630"/>
                <a:gd name="T79" fmla="*/ 42765 h 311"/>
                <a:gd name="T80" fmla="*/ 226291 w 630"/>
                <a:gd name="T81" fmla="*/ 43490 h 311"/>
                <a:gd name="T82" fmla="*/ 226291 w 630"/>
                <a:gd name="T83" fmla="*/ 43490 h 311"/>
                <a:gd name="T84" fmla="*/ 226652 w 630"/>
                <a:gd name="T85" fmla="*/ 44215 h 311"/>
                <a:gd name="T86" fmla="*/ 226652 w 630"/>
                <a:gd name="T87" fmla="*/ 44215 h 311"/>
                <a:gd name="T88" fmla="*/ 226652 w 630"/>
                <a:gd name="T89" fmla="*/ 44940 h 311"/>
                <a:gd name="T90" fmla="*/ 721 w 630"/>
                <a:gd name="T91" fmla="*/ 112350 h 31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30" h="311">
                  <a:moveTo>
                    <a:pt x="2" y="310"/>
                  </a:moveTo>
                  <a:lnTo>
                    <a:pt x="2" y="310"/>
                  </a:lnTo>
                  <a:cubicBezTo>
                    <a:pt x="1" y="308"/>
                    <a:pt x="1" y="306"/>
                    <a:pt x="1" y="303"/>
                  </a:cubicBezTo>
                  <a:cubicBezTo>
                    <a:pt x="1" y="303"/>
                    <a:pt x="1" y="303"/>
                    <a:pt x="1" y="302"/>
                  </a:cubicBezTo>
                  <a:cubicBezTo>
                    <a:pt x="0" y="300"/>
                    <a:pt x="1" y="298"/>
                    <a:pt x="1" y="296"/>
                  </a:cubicBezTo>
                  <a:cubicBezTo>
                    <a:pt x="1" y="295"/>
                    <a:pt x="1" y="295"/>
                    <a:pt x="1" y="295"/>
                  </a:cubicBezTo>
                  <a:cubicBezTo>
                    <a:pt x="1" y="294"/>
                    <a:pt x="1" y="294"/>
                    <a:pt x="1" y="294"/>
                  </a:cubicBezTo>
                  <a:cubicBezTo>
                    <a:pt x="1" y="294"/>
                    <a:pt x="1" y="294"/>
                    <a:pt x="1" y="293"/>
                  </a:cubicBezTo>
                  <a:cubicBezTo>
                    <a:pt x="4" y="286"/>
                    <a:pt x="52" y="116"/>
                    <a:pt x="208" y="48"/>
                  </a:cubicBezTo>
                  <a:cubicBezTo>
                    <a:pt x="320" y="0"/>
                    <a:pt x="457" y="18"/>
                    <a:pt x="614" y="102"/>
                  </a:cubicBezTo>
                  <a:cubicBezTo>
                    <a:pt x="614" y="102"/>
                    <a:pt x="614" y="102"/>
                    <a:pt x="615" y="103"/>
                  </a:cubicBezTo>
                  <a:lnTo>
                    <a:pt x="616" y="104"/>
                  </a:lnTo>
                  <a:cubicBezTo>
                    <a:pt x="617" y="105"/>
                    <a:pt x="617" y="105"/>
                    <a:pt x="618" y="105"/>
                  </a:cubicBezTo>
                  <a:cubicBezTo>
                    <a:pt x="619" y="106"/>
                    <a:pt x="619" y="107"/>
                    <a:pt x="620" y="107"/>
                  </a:cubicBezTo>
                  <a:cubicBezTo>
                    <a:pt x="620" y="108"/>
                    <a:pt x="621" y="108"/>
                    <a:pt x="622" y="109"/>
                  </a:cubicBezTo>
                  <a:cubicBezTo>
                    <a:pt x="623" y="110"/>
                    <a:pt x="623" y="110"/>
                    <a:pt x="623" y="110"/>
                  </a:cubicBezTo>
                  <a:cubicBezTo>
                    <a:pt x="624" y="110"/>
                    <a:pt x="624" y="112"/>
                    <a:pt x="624" y="112"/>
                  </a:cubicBezTo>
                  <a:cubicBezTo>
                    <a:pt x="625" y="113"/>
                    <a:pt x="625" y="114"/>
                    <a:pt x="625" y="114"/>
                  </a:cubicBezTo>
                  <a:cubicBezTo>
                    <a:pt x="626" y="115"/>
                    <a:pt x="626" y="115"/>
                    <a:pt x="626" y="116"/>
                  </a:cubicBezTo>
                  <a:cubicBezTo>
                    <a:pt x="627" y="117"/>
                    <a:pt x="627" y="117"/>
                    <a:pt x="627" y="118"/>
                  </a:cubicBezTo>
                  <a:cubicBezTo>
                    <a:pt x="627" y="119"/>
                    <a:pt x="627" y="119"/>
                    <a:pt x="628" y="120"/>
                  </a:cubicBezTo>
                  <a:cubicBezTo>
                    <a:pt x="628" y="120"/>
                    <a:pt x="628" y="122"/>
                    <a:pt x="629" y="122"/>
                  </a:cubicBezTo>
                  <a:cubicBezTo>
                    <a:pt x="629" y="123"/>
                    <a:pt x="629" y="124"/>
                    <a:pt x="629" y="124"/>
                  </a:cubicBezTo>
                  <a:lnTo>
                    <a:pt x="2" y="31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29" name="Freeform 110">
              <a:extLst>
                <a:ext uri="{FF2B5EF4-FFF2-40B4-BE49-F238E27FC236}">
                  <a16:creationId xmlns:a16="http://schemas.microsoft.com/office/drawing/2014/main" id="{0A350D91-8326-42C2-B01A-8D6FAA30153F}"/>
                </a:ext>
              </a:extLst>
            </p:cNvPr>
            <p:cNvSpPr>
              <a:spLocks noChangeArrowheads="1"/>
            </p:cNvSpPr>
            <p:nvPr/>
          </p:nvSpPr>
          <p:spPr bwMode="auto">
            <a:xfrm>
              <a:off x="5651500" y="5240338"/>
              <a:ext cx="225425" cy="115887"/>
            </a:xfrm>
            <a:custGeom>
              <a:gdLst>
                <a:gd name="T0" fmla="*/ 225066 w 628"/>
                <a:gd name="T1" fmla="*/ 0 h 321"/>
                <a:gd name="T2" fmla="*/ 225066 w 628"/>
                <a:gd name="T3" fmla="*/ 0 h 321"/>
                <a:gd name="T4" fmla="*/ 225066 w 628"/>
                <a:gd name="T5" fmla="*/ 1083 h 321"/>
                <a:gd name="T6" fmla="*/ 225066 w 628"/>
                <a:gd name="T7" fmla="*/ 1083 h 321"/>
                <a:gd name="T8" fmla="*/ 225066 w 628"/>
                <a:gd name="T9" fmla="*/ 1805 h 321"/>
                <a:gd name="T10" fmla="*/ 225066 w 628"/>
                <a:gd name="T11" fmla="*/ 1805 h 321"/>
                <a:gd name="T12" fmla="*/ 225066 w 628"/>
                <a:gd name="T13" fmla="*/ 2527 h 321"/>
                <a:gd name="T14" fmla="*/ 225066 w 628"/>
                <a:gd name="T15" fmla="*/ 2527 h 321"/>
                <a:gd name="T16" fmla="*/ 225066 w 628"/>
                <a:gd name="T17" fmla="*/ 2888 h 321"/>
                <a:gd name="T18" fmla="*/ 225066 w 628"/>
                <a:gd name="T19" fmla="*/ 2888 h 321"/>
                <a:gd name="T20" fmla="*/ 225066 w 628"/>
                <a:gd name="T21" fmla="*/ 3249 h 321"/>
                <a:gd name="T22" fmla="*/ 225066 w 628"/>
                <a:gd name="T23" fmla="*/ 3249 h 321"/>
                <a:gd name="T24" fmla="*/ 225066 w 628"/>
                <a:gd name="T25" fmla="*/ 4332 h 321"/>
                <a:gd name="T26" fmla="*/ 225066 w 628"/>
                <a:gd name="T27" fmla="*/ 4332 h 321"/>
                <a:gd name="T28" fmla="*/ 224707 w 628"/>
                <a:gd name="T29" fmla="*/ 5054 h 321"/>
                <a:gd name="T30" fmla="*/ 224707 w 628"/>
                <a:gd name="T31" fmla="*/ 5054 h 321"/>
                <a:gd name="T32" fmla="*/ 224348 w 628"/>
                <a:gd name="T33" fmla="*/ 5776 h 321"/>
                <a:gd name="T34" fmla="*/ 224348 w 628"/>
                <a:gd name="T35" fmla="*/ 5776 h 321"/>
                <a:gd name="T36" fmla="*/ 223989 w 628"/>
                <a:gd name="T37" fmla="*/ 6498 h 321"/>
                <a:gd name="T38" fmla="*/ 223989 w 628"/>
                <a:gd name="T39" fmla="*/ 6498 h 321"/>
                <a:gd name="T40" fmla="*/ 223989 w 628"/>
                <a:gd name="T41" fmla="*/ 7220 h 321"/>
                <a:gd name="T42" fmla="*/ 223989 w 628"/>
                <a:gd name="T43" fmla="*/ 7220 h 321"/>
                <a:gd name="T44" fmla="*/ 113789 w 628"/>
                <a:gd name="T45" fmla="*/ 104334 h 321"/>
                <a:gd name="T46" fmla="*/ 113789 w 628"/>
                <a:gd name="T47" fmla="*/ 104334 h 321"/>
                <a:gd name="T48" fmla="*/ 3231 w 628"/>
                <a:gd name="T49" fmla="*/ 72204 h 321"/>
                <a:gd name="T50" fmla="*/ 3231 w 628"/>
                <a:gd name="T51" fmla="*/ 72204 h 321"/>
                <a:gd name="T52" fmla="*/ 2872 w 628"/>
                <a:gd name="T53" fmla="*/ 71843 h 321"/>
                <a:gd name="T54" fmla="*/ 2872 w 628"/>
                <a:gd name="T55" fmla="*/ 71843 h 321"/>
                <a:gd name="T56" fmla="*/ 2872 w 628"/>
                <a:gd name="T57" fmla="*/ 71843 h 321"/>
                <a:gd name="T58" fmla="*/ 2872 w 628"/>
                <a:gd name="T59" fmla="*/ 71843 h 321"/>
                <a:gd name="T60" fmla="*/ 2513 w 628"/>
                <a:gd name="T61" fmla="*/ 71843 h 321"/>
                <a:gd name="T62" fmla="*/ 2513 w 628"/>
                <a:gd name="T63" fmla="*/ 71843 h 321"/>
                <a:gd name="T64" fmla="*/ 1077 w 628"/>
                <a:gd name="T65" fmla="*/ 69677 h 321"/>
                <a:gd name="T66" fmla="*/ 1077 w 628"/>
                <a:gd name="T67" fmla="*/ 69677 h 321"/>
                <a:gd name="T68" fmla="*/ 1077 w 628"/>
                <a:gd name="T69" fmla="*/ 69316 h 321"/>
                <a:gd name="T70" fmla="*/ 1077 w 628"/>
                <a:gd name="T71" fmla="*/ 69316 h 321"/>
                <a:gd name="T72" fmla="*/ 0 w 628"/>
                <a:gd name="T73" fmla="*/ 67149 h 321"/>
                <a:gd name="T74" fmla="*/ 225066 w 628"/>
                <a:gd name="T75" fmla="*/ 0 h 32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28" h="321">
                  <a:moveTo>
                    <a:pt x="627" y="0"/>
                  </a:moveTo>
                  <a:lnTo>
                    <a:pt x="627" y="0"/>
                  </a:lnTo>
                  <a:cubicBezTo>
                    <a:pt x="627" y="1"/>
                    <a:pt x="627" y="2"/>
                    <a:pt x="627" y="3"/>
                  </a:cubicBezTo>
                  <a:cubicBezTo>
                    <a:pt x="627" y="4"/>
                    <a:pt x="627" y="4"/>
                    <a:pt x="627" y="5"/>
                  </a:cubicBezTo>
                  <a:cubicBezTo>
                    <a:pt x="627" y="5"/>
                    <a:pt x="627" y="6"/>
                    <a:pt x="627" y="7"/>
                  </a:cubicBezTo>
                  <a:lnTo>
                    <a:pt x="627" y="8"/>
                  </a:lnTo>
                  <a:lnTo>
                    <a:pt x="627" y="9"/>
                  </a:lnTo>
                  <a:cubicBezTo>
                    <a:pt x="627" y="10"/>
                    <a:pt x="627" y="11"/>
                    <a:pt x="627" y="12"/>
                  </a:cubicBezTo>
                  <a:cubicBezTo>
                    <a:pt x="626" y="13"/>
                    <a:pt x="626" y="13"/>
                    <a:pt x="626" y="14"/>
                  </a:cubicBezTo>
                  <a:cubicBezTo>
                    <a:pt x="625" y="14"/>
                    <a:pt x="625" y="15"/>
                    <a:pt x="625" y="16"/>
                  </a:cubicBezTo>
                  <a:cubicBezTo>
                    <a:pt x="625" y="16"/>
                    <a:pt x="624" y="17"/>
                    <a:pt x="624" y="18"/>
                  </a:cubicBezTo>
                  <a:cubicBezTo>
                    <a:pt x="624" y="18"/>
                    <a:pt x="624" y="19"/>
                    <a:pt x="624" y="20"/>
                  </a:cubicBezTo>
                  <a:cubicBezTo>
                    <a:pt x="540" y="176"/>
                    <a:pt x="436" y="267"/>
                    <a:pt x="317" y="289"/>
                  </a:cubicBezTo>
                  <a:cubicBezTo>
                    <a:pt x="149" y="320"/>
                    <a:pt x="15" y="205"/>
                    <a:pt x="9" y="200"/>
                  </a:cubicBezTo>
                  <a:cubicBezTo>
                    <a:pt x="9" y="200"/>
                    <a:pt x="8" y="200"/>
                    <a:pt x="8" y="199"/>
                  </a:cubicBezTo>
                  <a:cubicBezTo>
                    <a:pt x="8" y="199"/>
                    <a:pt x="8" y="199"/>
                    <a:pt x="7" y="199"/>
                  </a:cubicBezTo>
                  <a:cubicBezTo>
                    <a:pt x="6" y="197"/>
                    <a:pt x="4" y="195"/>
                    <a:pt x="3" y="193"/>
                  </a:cubicBezTo>
                  <a:cubicBezTo>
                    <a:pt x="3" y="193"/>
                    <a:pt x="3" y="193"/>
                    <a:pt x="3" y="192"/>
                  </a:cubicBezTo>
                  <a:cubicBezTo>
                    <a:pt x="2" y="190"/>
                    <a:pt x="1" y="188"/>
                    <a:pt x="0" y="186"/>
                  </a:cubicBezTo>
                  <a:lnTo>
                    <a:pt x="627"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0" name="Freeform 111">
              <a:extLst>
                <a:ext uri="{FF2B5EF4-FFF2-40B4-BE49-F238E27FC236}">
                  <a16:creationId xmlns:a16="http://schemas.microsoft.com/office/drawing/2014/main" id="{4101AFBE-7762-4FC6-923A-9662BCACA588}"/>
                </a:ext>
              </a:extLst>
            </p:cNvPr>
            <p:cNvSpPr>
              <a:spLocks noChangeArrowheads="1"/>
            </p:cNvSpPr>
            <p:nvPr/>
          </p:nvSpPr>
          <p:spPr bwMode="auto">
            <a:xfrm>
              <a:off x="5360988" y="5133975"/>
              <a:ext cx="169862" cy="185738"/>
            </a:xfrm>
            <a:custGeom>
              <a:gdLst>
                <a:gd name="T0" fmla="*/ 169501 w 471"/>
                <a:gd name="T1" fmla="*/ 168426 h 515"/>
                <a:gd name="T2" fmla="*/ 169501 w 471"/>
                <a:gd name="T3" fmla="*/ 168426 h 515"/>
                <a:gd name="T4" fmla="*/ 167698 w 471"/>
                <a:gd name="T5" fmla="*/ 169869 h 515"/>
                <a:gd name="T6" fmla="*/ 167698 w 471"/>
                <a:gd name="T7" fmla="*/ 169869 h 515"/>
                <a:gd name="T8" fmla="*/ 167338 w 471"/>
                <a:gd name="T9" fmla="*/ 170230 h 515"/>
                <a:gd name="T10" fmla="*/ 167338 w 471"/>
                <a:gd name="T11" fmla="*/ 170230 h 515"/>
                <a:gd name="T12" fmla="*/ 165174 w 471"/>
                <a:gd name="T13" fmla="*/ 170951 h 515"/>
                <a:gd name="T14" fmla="*/ 165174 w 471"/>
                <a:gd name="T15" fmla="*/ 170951 h 515"/>
                <a:gd name="T16" fmla="*/ 164813 w 471"/>
                <a:gd name="T17" fmla="*/ 171312 h 515"/>
                <a:gd name="T18" fmla="*/ 164813 w 471"/>
                <a:gd name="T19" fmla="*/ 171312 h 515"/>
                <a:gd name="T20" fmla="*/ 164813 w 471"/>
                <a:gd name="T21" fmla="*/ 171312 h 515"/>
                <a:gd name="T22" fmla="*/ 164813 w 471"/>
                <a:gd name="T23" fmla="*/ 171312 h 515"/>
                <a:gd name="T24" fmla="*/ 164092 w 471"/>
                <a:gd name="T25" fmla="*/ 171312 h 515"/>
                <a:gd name="T26" fmla="*/ 164092 w 471"/>
                <a:gd name="T27" fmla="*/ 171312 h 515"/>
                <a:gd name="T28" fmla="*/ 51572 w 471"/>
                <a:gd name="T29" fmla="*/ 146787 h 515"/>
                <a:gd name="T30" fmla="*/ 51572 w 471"/>
                <a:gd name="T31" fmla="*/ 146787 h 515"/>
                <a:gd name="T32" fmla="*/ 361 w 471"/>
                <a:gd name="T33" fmla="*/ 8656 h 515"/>
                <a:gd name="T34" fmla="*/ 361 w 471"/>
                <a:gd name="T35" fmla="*/ 8656 h 515"/>
                <a:gd name="T36" fmla="*/ 361 w 471"/>
                <a:gd name="T37" fmla="*/ 8295 h 515"/>
                <a:gd name="T38" fmla="*/ 361 w 471"/>
                <a:gd name="T39" fmla="*/ 8295 h 515"/>
                <a:gd name="T40" fmla="*/ 361 w 471"/>
                <a:gd name="T41" fmla="*/ 7213 h 515"/>
                <a:gd name="T42" fmla="*/ 361 w 471"/>
                <a:gd name="T43" fmla="*/ 7213 h 515"/>
                <a:gd name="T44" fmla="*/ 361 w 471"/>
                <a:gd name="T45" fmla="*/ 6492 h 515"/>
                <a:gd name="T46" fmla="*/ 361 w 471"/>
                <a:gd name="T47" fmla="*/ 6492 h 515"/>
                <a:gd name="T48" fmla="*/ 721 w 471"/>
                <a:gd name="T49" fmla="*/ 5410 h 515"/>
                <a:gd name="T50" fmla="*/ 721 w 471"/>
                <a:gd name="T51" fmla="*/ 5410 h 515"/>
                <a:gd name="T52" fmla="*/ 1082 w 471"/>
                <a:gd name="T53" fmla="*/ 4689 h 515"/>
                <a:gd name="T54" fmla="*/ 1082 w 471"/>
                <a:gd name="T55" fmla="*/ 4689 h 515"/>
                <a:gd name="T56" fmla="*/ 1082 w 471"/>
                <a:gd name="T57" fmla="*/ 4328 h 515"/>
                <a:gd name="T58" fmla="*/ 1082 w 471"/>
                <a:gd name="T59" fmla="*/ 4328 h 515"/>
                <a:gd name="T60" fmla="*/ 1443 w 471"/>
                <a:gd name="T61" fmla="*/ 3967 h 515"/>
                <a:gd name="T62" fmla="*/ 1443 w 471"/>
                <a:gd name="T63" fmla="*/ 3967 h 515"/>
                <a:gd name="T64" fmla="*/ 1803 w 471"/>
                <a:gd name="T65" fmla="*/ 3246 h 515"/>
                <a:gd name="T66" fmla="*/ 1803 w 471"/>
                <a:gd name="T67" fmla="*/ 3246 h 515"/>
                <a:gd name="T68" fmla="*/ 1803 w 471"/>
                <a:gd name="T69" fmla="*/ 2525 h 515"/>
                <a:gd name="T70" fmla="*/ 1803 w 471"/>
                <a:gd name="T71" fmla="*/ 2525 h 515"/>
                <a:gd name="T72" fmla="*/ 2524 w 471"/>
                <a:gd name="T73" fmla="*/ 1803 h 515"/>
                <a:gd name="T74" fmla="*/ 2524 w 471"/>
                <a:gd name="T75" fmla="*/ 1803 h 515"/>
                <a:gd name="T76" fmla="*/ 2885 w 471"/>
                <a:gd name="T77" fmla="*/ 1443 h 515"/>
                <a:gd name="T78" fmla="*/ 2885 w 471"/>
                <a:gd name="T79" fmla="*/ 1443 h 515"/>
                <a:gd name="T80" fmla="*/ 3606 w 471"/>
                <a:gd name="T81" fmla="*/ 721 h 515"/>
                <a:gd name="T82" fmla="*/ 3606 w 471"/>
                <a:gd name="T83" fmla="*/ 721 h 515"/>
                <a:gd name="T84" fmla="*/ 3967 w 471"/>
                <a:gd name="T85" fmla="*/ 361 h 515"/>
                <a:gd name="T86" fmla="*/ 3967 w 471"/>
                <a:gd name="T87" fmla="*/ 361 h 515"/>
                <a:gd name="T88" fmla="*/ 4688 w 471"/>
                <a:gd name="T89" fmla="*/ 0 h 515"/>
                <a:gd name="T90" fmla="*/ 169501 w 471"/>
                <a:gd name="T91" fmla="*/ 168426 h 51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71" h="515">
                  <a:moveTo>
                    <a:pt x="470" y="467"/>
                  </a:moveTo>
                  <a:lnTo>
                    <a:pt x="470" y="467"/>
                  </a:lnTo>
                  <a:cubicBezTo>
                    <a:pt x="469" y="468"/>
                    <a:pt x="467" y="470"/>
                    <a:pt x="465" y="471"/>
                  </a:cubicBezTo>
                  <a:cubicBezTo>
                    <a:pt x="465" y="471"/>
                    <a:pt x="464" y="471"/>
                    <a:pt x="464" y="472"/>
                  </a:cubicBezTo>
                  <a:cubicBezTo>
                    <a:pt x="462" y="473"/>
                    <a:pt x="460" y="474"/>
                    <a:pt x="458" y="474"/>
                  </a:cubicBezTo>
                  <a:cubicBezTo>
                    <a:pt x="458" y="474"/>
                    <a:pt x="458" y="475"/>
                    <a:pt x="457" y="475"/>
                  </a:cubicBezTo>
                  <a:cubicBezTo>
                    <a:pt x="457" y="475"/>
                    <a:pt x="456" y="475"/>
                    <a:pt x="455" y="475"/>
                  </a:cubicBezTo>
                  <a:cubicBezTo>
                    <a:pt x="448" y="477"/>
                    <a:pt x="276" y="514"/>
                    <a:pt x="143" y="407"/>
                  </a:cubicBezTo>
                  <a:cubicBezTo>
                    <a:pt x="48" y="330"/>
                    <a:pt x="0" y="201"/>
                    <a:pt x="1" y="24"/>
                  </a:cubicBezTo>
                  <a:cubicBezTo>
                    <a:pt x="1" y="23"/>
                    <a:pt x="1" y="23"/>
                    <a:pt x="1" y="23"/>
                  </a:cubicBezTo>
                  <a:cubicBezTo>
                    <a:pt x="1" y="21"/>
                    <a:pt x="1" y="21"/>
                    <a:pt x="1" y="20"/>
                  </a:cubicBezTo>
                  <a:cubicBezTo>
                    <a:pt x="1" y="19"/>
                    <a:pt x="1" y="18"/>
                    <a:pt x="1" y="18"/>
                  </a:cubicBezTo>
                  <a:cubicBezTo>
                    <a:pt x="1" y="17"/>
                    <a:pt x="2" y="16"/>
                    <a:pt x="2" y="15"/>
                  </a:cubicBezTo>
                  <a:cubicBezTo>
                    <a:pt x="2" y="15"/>
                    <a:pt x="3" y="14"/>
                    <a:pt x="3" y="13"/>
                  </a:cubicBezTo>
                  <a:cubicBezTo>
                    <a:pt x="3" y="13"/>
                    <a:pt x="3" y="13"/>
                    <a:pt x="3" y="12"/>
                  </a:cubicBezTo>
                  <a:cubicBezTo>
                    <a:pt x="3" y="12"/>
                    <a:pt x="3" y="11"/>
                    <a:pt x="4" y="11"/>
                  </a:cubicBezTo>
                  <a:cubicBezTo>
                    <a:pt x="4" y="11"/>
                    <a:pt x="4" y="10"/>
                    <a:pt x="5" y="9"/>
                  </a:cubicBezTo>
                  <a:cubicBezTo>
                    <a:pt x="5" y="8"/>
                    <a:pt x="5" y="8"/>
                    <a:pt x="5" y="7"/>
                  </a:cubicBezTo>
                  <a:cubicBezTo>
                    <a:pt x="6" y="7"/>
                    <a:pt x="6" y="6"/>
                    <a:pt x="7" y="5"/>
                  </a:cubicBezTo>
                  <a:lnTo>
                    <a:pt x="8" y="4"/>
                  </a:lnTo>
                  <a:cubicBezTo>
                    <a:pt x="9" y="3"/>
                    <a:pt x="10" y="3"/>
                    <a:pt x="10" y="2"/>
                  </a:cubicBezTo>
                  <a:lnTo>
                    <a:pt x="11" y="1"/>
                  </a:lnTo>
                  <a:cubicBezTo>
                    <a:pt x="12" y="0"/>
                    <a:pt x="12" y="0"/>
                    <a:pt x="13" y="0"/>
                  </a:cubicBezTo>
                  <a:lnTo>
                    <a:pt x="470" y="467"/>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1" name="Freeform 112">
              <a:extLst>
                <a:ext uri="{FF2B5EF4-FFF2-40B4-BE49-F238E27FC236}">
                  <a16:creationId xmlns:a16="http://schemas.microsoft.com/office/drawing/2014/main" id="{C10F50C2-D158-4817-B5F5-003E883ADFE3}"/>
                </a:ext>
              </a:extLst>
            </p:cNvPr>
            <p:cNvSpPr>
              <a:spLocks noChangeArrowheads="1"/>
            </p:cNvSpPr>
            <p:nvPr/>
          </p:nvSpPr>
          <p:spPr bwMode="auto">
            <a:xfrm>
              <a:off x="5365750" y="5132388"/>
              <a:ext cx="182563" cy="171450"/>
            </a:xfrm>
            <a:custGeom>
              <a:gdLst>
                <a:gd name="T0" fmla="*/ 0 w 507"/>
                <a:gd name="T1" fmla="*/ 2527 h 475"/>
                <a:gd name="T2" fmla="*/ 0 w 507"/>
                <a:gd name="T3" fmla="*/ 2527 h 475"/>
                <a:gd name="T4" fmla="*/ 720 w 507"/>
                <a:gd name="T5" fmla="*/ 1805 h 475"/>
                <a:gd name="T6" fmla="*/ 720 w 507"/>
                <a:gd name="T7" fmla="*/ 1805 h 475"/>
                <a:gd name="T8" fmla="*/ 1080 w 507"/>
                <a:gd name="T9" fmla="*/ 1444 h 475"/>
                <a:gd name="T10" fmla="*/ 1080 w 507"/>
                <a:gd name="T11" fmla="*/ 1444 h 475"/>
                <a:gd name="T12" fmla="*/ 2161 w 507"/>
                <a:gd name="T13" fmla="*/ 1083 h 475"/>
                <a:gd name="T14" fmla="*/ 2161 w 507"/>
                <a:gd name="T15" fmla="*/ 1083 h 475"/>
                <a:gd name="T16" fmla="*/ 2521 w 507"/>
                <a:gd name="T17" fmla="*/ 722 h 475"/>
                <a:gd name="T18" fmla="*/ 2521 w 507"/>
                <a:gd name="T19" fmla="*/ 722 h 475"/>
                <a:gd name="T20" fmla="*/ 2881 w 507"/>
                <a:gd name="T21" fmla="*/ 722 h 475"/>
                <a:gd name="T22" fmla="*/ 2881 w 507"/>
                <a:gd name="T23" fmla="*/ 722 h 475"/>
                <a:gd name="T24" fmla="*/ 3601 w 507"/>
                <a:gd name="T25" fmla="*/ 361 h 475"/>
                <a:gd name="T26" fmla="*/ 3601 w 507"/>
                <a:gd name="T27" fmla="*/ 361 h 475"/>
                <a:gd name="T28" fmla="*/ 4321 w 507"/>
                <a:gd name="T29" fmla="*/ 361 h 475"/>
                <a:gd name="T30" fmla="*/ 4321 w 507"/>
                <a:gd name="T31" fmla="*/ 361 h 475"/>
                <a:gd name="T32" fmla="*/ 5401 w 507"/>
                <a:gd name="T33" fmla="*/ 361 h 475"/>
                <a:gd name="T34" fmla="*/ 5401 w 507"/>
                <a:gd name="T35" fmla="*/ 361 h 475"/>
                <a:gd name="T36" fmla="*/ 6121 w 507"/>
                <a:gd name="T37" fmla="*/ 361 h 475"/>
                <a:gd name="T38" fmla="*/ 6121 w 507"/>
                <a:gd name="T39" fmla="*/ 361 h 475"/>
                <a:gd name="T40" fmla="*/ 6482 w 507"/>
                <a:gd name="T41" fmla="*/ 0 h 475"/>
                <a:gd name="T42" fmla="*/ 6482 w 507"/>
                <a:gd name="T43" fmla="*/ 0 h 475"/>
                <a:gd name="T44" fmla="*/ 144034 w 507"/>
                <a:gd name="T45" fmla="*/ 52698 h 475"/>
                <a:gd name="T46" fmla="*/ 144034 w 507"/>
                <a:gd name="T47" fmla="*/ 52698 h 475"/>
                <a:gd name="T48" fmla="*/ 167800 w 507"/>
                <a:gd name="T49" fmla="*/ 165675 h 475"/>
                <a:gd name="T50" fmla="*/ 167800 w 507"/>
                <a:gd name="T51" fmla="*/ 165675 h 475"/>
                <a:gd name="T52" fmla="*/ 167439 w 507"/>
                <a:gd name="T53" fmla="*/ 166397 h 475"/>
                <a:gd name="T54" fmla="*/ 167439 w 507"/>
                <a:gd name="T55" fmla="*/ 166397 h 475"/>
                <a:gd name="T56" fmla="*/ 167439 w 507"/>
                <a:gd name="T57" fmla="*/ 166397 h 475"/>
                <a:gd name="T58" fmla="*/ 167439 w 507"/>
                <a:gd name="T59" fmla="*/ 166397 h 475"/>
                <a:gd name="T60" fmla="*/ 167439 w 507"/>
                <a:gd name="T61" fmla="*/ 166397 h 475"/>
                <a:gd name="T62" fmla="*/ 167439 w 507"/>
                <a:gd name="T63" fmla="*/ 166397 h 475"/>
                <a:gd name="T64" fmla="*/ 166359 w 507"/>
                <a:gd name="T65" fmla="*/ 168923 h 475"/>
                <a:gd name="T66" fmla="*/ 166359 w 507"/>
                <a:gd name="T67" fmla="*/ 168923 h 475"/>
                <a:gd name="T68" fmla="*/ 166359 w 507"/>
                <a:gd name="T69" fmla="*/ 168923 h 475"/>
                <a:gd name="T70" fmla="*/ 166359 w 507"/>
                <a:gd name="T71" fmla="*/ 168923 h 475"/>
                <a:gd name="T72" fmla="*/ 164559 w 507"/>
                <a:gd name="T73" fmla="*/ 171089 h 475"/>
                <a:gd name="T74" fmla="*/ 0 w 507"/>
                <a:gd name="T75" fmla="*/ 2527 h 4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07" h="475">
                  <a:moveTo>
                    <a:pt x="0" y="7"/>
                  </a:moveTo>
                  <a:lnTo>
                    <a:pt x="0" y="7"/>
                  </a:lnTo>
                  <a:cubicBezTo>
                    <a:pt x="1" y="6"/>
                    <a:pt x="1" y="6"/>
                    <a:pt x="2" y="5"/>
                  </a:cubicBezTo>
                  <a:lnTo>
                    <a:pt x="3" y="4"/>
                  </a:lnTo>
                  <a:cubicBezTo>
                    <a:pt x="5" y="4"/>
                    <a:pt x="5" y="3"/>
                    <a:pt x="6" y="3"/>
                  </a:cubicBezTo>
                  <a:lnTo>
                    <a:pt x="7" y="2"/>
                  </a:lnTo>
                  <a:lnTo>
                    <a:pt x="8" y="2"/>
                  </a:lnTo>
                  <a:cubicBezTo>
                    <a:pt x="9" y="2"/>
                    <a:pt x="9" y="2"/>
                    <a:pt x="10" y="1"/>
                  </a:cubicBezTo>
                  <a:cubicBezTo>
                    <a:pt x="11" y="1"/>
                    <a:pt x="12" y="1"/>
                    <a:pt x="12" y="1"/>
                  </a:cubicBezTo>
                  <a:cubicBezTo>
                    <a:pt x="13" y="1"/>
                    <a:pt x="13" y="1"/>
                    <a:pt x="15" y="1"/>
                  </a:cubicBezTo>
                  <a:cubicBezTo>
                    <a:pt x="15" y="1"/>
                    <a:pt x="16" y="1"/>
                    <a:pt x="17" y="1"/>
                  </a:cubicBezTo>
                  <a:cubicBezTo>
                    <a:pt x="17" y="0"/>
                    <a:pt x="18" y="0"/>
                    <a:pt x="18" y="0"/>
                  </a:cubicBezTo>
                  <a:cubicBezTo>
                    <a:pt x="196" y="1"/>
                    <a:pt x="324" y="50"/>
                    <a:pt x="400" y="146"/>
                  </a:cubicBezTo>
                  <a:cubicBezTo>
                    <a:pt x="506" y="279"/>
                    <a:pt x="467" y="452"/>
                    <a:pt x="466" y="459"/>
                  </a:cubicBezTo>
                  <a:cubicBezTo>
                    <a:pt x="465" y="459"/>
                    <a:pt x="465" y="460"/>
                    <a:pt x="465" y="461"/>
                  </a:cubicBezTo>
                  <a:cubicBezTo>
                    <a:pt x="464" y="464"/>
                    <a:pt x="464" y="466"/>
                    <a:pt x="462" y="468"/>
                  </a:cubicBezTo>
                  <a:cubicBezTo>
                    <a:pt x="460" y="471"/>
                    <a:pt x="459" y="473"/>
                    <a:pt x="457" y="474"/>
                  </a:cubicBezTo>
                  <a:lnTo>
                    <a:pt x="0" y="7"/>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2" name="Freeform 113">
              <a:extLst>
                <a:ext uri="{FF2B5EF4-FFF2-40B4-BE49-F238E27FC236}">
                  <a16:creationId xmlns:a16="http://schemas.microsoft.com/office/drawing/2014/main" id="{A7AE386E-02D5-4F07-BDF4-F0436707CA33}"/>
                </a:ext>
              </a:extLst>
            </p:cNvPr>
            <p:cNvSpPr>
              <a:spLocks noChangeArrowheads="1"/>
            </p:cNvSpPr>
            <p:nvPr/>
          </p:nvSpPr>
          <p:spPr bwMode="auto">
            <a:xfrm>
              <a:off x="5440363" y="4951413"/>
              <a:ext cx="169862" cy="185737"/>
            </a:xfrm>
            <a:custGeom>
              <a:gdLst>
                <a:gd name="T0" fmla="*/ 169502 w 472"/>
                <a:gd name="T1" fmla="*/ 168786 h 515"/>
                <a:gd name="T2" fmla="*/ 169502 w 472"/>
                <a:gd name="T3" fmla="*/ 168786 h 515"/>
                <a:gd name="T4" fmla="*/ 167343 w 472"/>
                <a:gd name="T5" fmla="*/ 170229 h 515"/>
                <a:gd name="T6" fmla="*/ 167343 w 472"/>
                <a:gd name="T7" fmla="*/ 170229 h 515"/>
                <a:gd name="T8" fmla="*/ 167343 w 472"/>
                <a:gd name="T9" fmla="*/ 170229 h 515"/>
                <a:gd name="T10" fmla="*/ 167343 w 472"/>
                <a:gd name="T11" fmla="*/ 170229 h 515"/>
                <a:gd name="T12" fmla="*/ 165184 w 472"/>
                <a:gd name="T13" fmla="*/ 170950 h 515"/>
                <a:gd name="T14" fmla="*/ 165184 w 472"/>
                <a:gd name="T15" fmla="*/ 170950 h 515"/>
                <a:gd name="T16" fmla="*/ 164824 w 472"/>
                <a:gd name="T17" fmla="*/ 171311 h 515"/>
                <a:gd name="T18" fmla="*/ 164824 w 472"/>
                <a:gd name="T19" fmla="*/ 171311 h 515"/>
                <a:gd name="T20" fmla="*/ 164464 w 472"/>
                <a:gd name="T21" fmla="*/ 171311 h 515"/>
                <a:gd name="T22" fmla="*/ 164464 w 472"/>
                <a:gd name="T23" fmla="*/ 171311 h 515"/>
                <a:gd name="T24" fmla="*/ 164104 w 472"/>
                <a:gd name="T25" fmla="*/ 171311 h 515"/>
                <a:gd name="T26" fmla="*/ 164104 w 472"/>
                <a:gd name="T27" fmla="*/ 171311 h 515"/>
                <a:gd name="T28" fmla="*/ 51822 w 472"/>
                <a:gd name="T29" fmla="*/ 146786 h 515"/>
                <a:gd name="T30" fmla="*/ 51822 w 472"/>
                <a:gd name="T31" fmla="*/ 146786 h 515"/>
                <a:gd name="T32" fmla="*/ 720 w 472"/>
                <a:gd name="T33" fmla="*/ 8656 h 515"/>
                <a:gd name="T34" fmla="*/ 720 w 472"/>
                <a:gd name="T35" fmla="*/ 8656 h 515"/>
                <a:gd name="T36" fmla="*/ 720 w 472"/>
                <a:gd name="T37" fmla="*/ 8295 h 515"/>
                <a:gd name="T38" fmla="*/ 720 w 472"/>
                <a:gd name="T39" fmla="*/ 8295 h 515"/>
                <a:gd name="T40" fmla="*/ 720 w 472"/>
                <a:gd name="T41" fmla="*/ 7213 h 515"/>
                <a:gd name="T42" fmla="*/ 720 w 472"/>
                <a:gd name="T43" fmla="*/ 7213 h 515"/>
                <a:gd name="T44" fmla="*/ 720 w 472"/>
                <a:gd name="T45" fmla="*/ 6492 h 515"/>
                <a:gd name="T46" fmla="*/ 720 w 472"/>
                <a:gd name="T47" fmla="*/ 6492 h 515"/>
                <a:gd name="T48" fmla="*/ 1080 w 472"/>
                <a:gd name="T49" fmla="*/ 5770 h 515"/>
                <a:gd name="T50" fmla="*/ 1080 w 472"/>
                <a:gd name="T51" fmla="*/ 5770 h 515"/>
                <a:gd name="T52" fmla="*/ 1080 w 472"/>
                <a:gd name="T53" fmla="*/ 5049 h 515"/>
                <a:gd name="T54" fmla="*/ 1080 w 472"/>
                <a:gd name="T55" fmla="*/ 5049 h 515"/>
                <a:gd name="T56" fmla="*/ 1440 w 472"/>
                <a:gd name="T57" fmla="*/ 4328 h 515"/>
                <a:gd name="T58" fmla="*/ 1440 w 472"/>
                <a:gd name="T59" fmla="*/ 4328 h 515"/>
                <a:gd name="T60" fmla="*/ 1440 w 472"/>
                <a:gd name="T61" fmla="*/ 4328 h 515"/>
                <a:gd name="T62" fmla="*/ 1440 w 472"/>
                <a:gd name="T63" fmla="*/ 4328 h 515"/>
                <a:gd name="T64" fmla="*/ 1799 w 472"/>
                <a:gd name="T65" fmla="*/ 3246 h 515"/>
                <a:gd name="T66" fmla="*/ 1799 w 472"/>
                <a:gd name="T67" fmla="*/ 3246 h 515"/>
                <a:gd name="T68" fmla="*/ 2159 w 472"/>
                <a:gd name="T69" fmla="*/ 2885 h 515"/>
                <a:gd name="T70" fmla="*/ 2159 w 472"/>
                <a:gd name="T71" fmla="*/ 2885 h 515"/>
                <a:gd name="T72" fmla="*/ 2519 w 472"/>
                <a:gd name="T73" fmla="*/ 2164 h 515"/>
                <a:gd name="T74" fmla="*/ 2519 w 472"/>
                <a:gd name="T75" fmla="*/ 2164 h 515"/>
                <a:gd name="T76" fmla="*/ 2879 w 472"/>
                <a:gd name="T77" fmla="*/ 1443 h 515"/>
                <a:gd name="T78" fmla="*/ 2879 w 472"/>
                <a:gd name="T79" fmla="*/ 1443 h 515"/>
                <a:gd name="T80" fmla="*/ 3599 w 472"/>
                <a:gd name="T81" fmla="*/ 721 h 515"/>
                <a:gd name="T82" fmla="*/ 3599 w 472"/>
                <a:gd name="T83" fmla="*/ 721 h 515"/>
                <a:gd name="T84" fmla="*/ 4319 w 472"/>
                <a:gd name="T85" fmla="*/ 361 h 515"/>
                <a:gd name="T86" fmla="*/ 4319 w 472"/>
                <a:gd name="T87" fmla="*/ 361 h 515"/>
                <a:gd name="T88" fmla="*/ 5038 w 472"/>
                <a:gd name="T89" fmla="*/ 0 h 515"/>
                <a:gd name="T90" fmla="*/ 169502 w 472"/>
                <a:gd name="T91" fmla="*/ 168786 h 51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72" h="515">
                  <a:moveTo>
                    <a:pt x="471" y="468"/>
                  </a:moveTo>
                  <a:lnTo>
                    <a:pt x="471" y="468"/>
                  </a:lnTo>
                  <a:cubicBezTo>
                    <a:pt x="469" y="469"/>
                    <a:pt x="467" y="470"/>
                    <a:pt x="465" y="472"/>
                  </a:cubicBezTo>
                  <a:cubicBezTo>
                    <a:pt x="463" y="473"/>
                    <a:pt x="461" y="474"/>
                    <a:pt x="459" y="474"/>
                  </a:cubicBezTo>
                  <a:lnTo>
                    <a:pt x="458" y="475"/>
                  </a:lnTo>
                  <a:lnTo>
                    <a:pt x="457" y="475"/>
                  </a:lnTo>
                  <a:cubicBezTo>
                    <a:pt x="457" y="475"/>
                    <a:pt x="457" y="475"/>
                    <a:pt x="456" y="475"/>
                  </a:cubicBezTo>
                  <a:cubicBezTo>
                    <a:pt x="449" y="477"/>
                    <a:pt x="276" y="514"/>
                    <a:pt x="144" y="407"/>
                  </a:cubicBezTo>
                  <a:cubicBezTo>
                    <a:pt x="48" y="331"/>
                    <a:pt x="0" y="201"/>
                    <a:pt x="2" y="24"/>
                  </a:cubicBezTo>
                  <a:lnTo>
                    <a:pt x="2" y="23"/>
                  </a:lnTo>
                  <a:cubicBezTo>
                    <a:pt x="2" y="22"/>
                    <a:pt x="2" y="21"/>
                    <a:pt x="2" y="20"/>
                  </a:cubicBezTo>
                  <a:cubicBezTo>
                    <a:pt x="2" y="19"/>
                    <a:pt x="2" y="19"/>
                    <a:pt x="2" y="18"/>
                  </a:cubicBezTo>
                  <a:cubicBezTo>
                    <a:pt x="2" y="17"/>
                    <a:pt x="2" y="16"/>
                    <a:pt x="3" y="16"/>
                  </a:cubicBezTo>
                  <a:cubicBezTo>
                    <a:pt x="3" y="15"/>
                    <a:pt x="3" y="15"/>
                    <a:pt x="3" y="14"/>
                  </a:cubicBezTo>
                  <a:cubicBezTo>
                    <a:pt x="3" y="13"/>
                    <a:pt x="3" y="13"/>
                    <a:pt x="4" y="12"/>
                  </a:cubicBezTo>
                  <a:cubicBezTo>
                    <a:pt x="5" y="11"/>
                    <a:pt x="5" y="10"/>
                    <a:pt x="5" y="9"/>
                  </a:cubicBezTo>
                  <a:cubicBezTo>
                    <a:pt x="6" y="9"/>
                    <a:pt x="6" y="8"/>
                    <a:pt x="6" y="8"/>
                  </a:cubicBezTo>
                  <a:cubicBezTo>
                    <a:pt x="7" y="7"/>
                    <a:pt x="7" y="6"/>
                    <a:pt x="7" y="6"/>
                  </a:cubicBezTo>
                  <a:cubicBezTo>
                    <a:pt x="8" y="5"/>
                    <a:pt x="8" y="5"/>
                    <a:pt x="8" y="4"/>
                  </a:cubicBezTo>
                  <a:cubicBezTo>
                    <a:pt x="9" y="4"/>
                    <a:pt x="10" y="3"/>
                    <a:pt x="10" y="2"/>
                  </a:cubicBezTo>
                  <a:cubicBezTo>
                    <a:pt x="11" y="2"/>
                    <a:pt x="12" y="2"/>
                    <a:pt x="12" y="1"/>
                  </a:cubicBezTo>
                  <a:cubicBezTo>
                    <a:pt x="13" y="1"/>
                    <a:pt x="13" y="0"/>
                    <a:pt x="14" y="0"/>
                  </a:cubicBezTo>
                  <a:lnTo>
                    <a:pt x="471" y="468"/>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3" name="Freeform 114">
              <a:extLst>
                <a:ext uri="{FF2B5EF4-FFF2-40B4-BE49-F238E27FC236}">
                  <a16:creationId xmlns:a16="http://schemas.microsoft.com/office/drawing/2014/main" id="{0A155CE3-4AF3-43F1-8DDC-B7BB06E42A53}"/>
                </a:ext>
              </a:extLst>
            </p:cNvPr>
            <p:cNvSpPr>
              <a:spLocks noChangeArrowheads="1"/>
            </p:cNvSpPr>
            <p:nvPr/>
          </p:nvSpPr>
          <p:spPr bwMode="auto">
            <a:xfrm>
              <a:off x="5445125" y="4949825"/>
              <a:ext cx="182563" cy="171450"/>
            </a:xfrm>
            <a:custGeom>
              <a:gdLst>
                <a:gd name="T0" fmla="*/ 0 w 507"/>
                <a:gd name="T1" fmla="*/ 2166 h 475"/>
                <a:gd name="T2" fmla="*/ 0 w 507"/>
                <a:gd name="T3" fmla="*/ 2166 h 475"/>
                <a:gd name="T4" fmla="*/ 720 w 507"/>
                <a:gd name="T5" fmla="*/ 1444 h 475"/>
                <a:gd name="T6" fmla="*/ 720 w 507"/>
                <a:gd name="T7" fmla="*/ 1444 h 475"/>
                <a:gd name="T8" fmla="*/ 1080 w 507"/>
                <a:gd name="T9" fmla="*/ 1444 h 475"/>
                <a:gd name="T10" fmla="*/ 1080 w 507"/>
                <a:gd name="T11" fmla="*/ 1444 h 475"/>
                <a:gd name="T12" fmla="*/ 2161 w 507"/>
                <a:gd name="T13" fmla="*/ 722 h 475"/>
                <a:gd name="T14" fmla="*/ 2161 w 507"/>
                <a:gd name="T15" fmla="*/ 722 h 475"/>
                <a:gd name="T16" fmla="*/ 2161 w 507"/>
                <a:gd name="T17" fmla="*/ 722 h 475"/>
                <a:gd name="T18" fmla="*/ 2161 w 507"/>
                <a:gd name="T19" fmla="*/ 722 h 475"/>
                <a:gd name="T20" fmla="*/ 2521 w 507"/>
                <a:gd name="T21" fmla="*/ 722 h 475"/>
                <a:gd name="T22" fmla="*/ 2521 w 507"/>
                <a:gd name="T23" fmla="*/ 722 h 475"/>
                <a:gd name="T24" fmla="*/ 3601 w 507"/>
                <a:gd name="T25" fmla="*/ 361 h 475"/>
                <a:gd name="T26" fmla="*/ 3601 w 507"/>
                <a:gd name="T27" fmla="*/ 361 h 475"/>
                <a:gd name="T28" fmla="*/ 4321 w 507"/>
                <a:gd name="T29" fmla="*/ 0 h 475"/>
                <a:gd name="T30" fmla="*/ 4321 w 507"/>
                <a:gd name="T31" fmla="*/ 0 h 475"/>
                <a:gd name="T32" fmla="*/ 5041 w 507"/>
                <a:gd name="T33" fmla="*/ 0 h 475"/>
                <a:gd name="T34" fmla="*/ 5041 w 507"/>
                <a:gd name="T35" fmla="*/ 0 h 475"/>
                <a:gd name="T36" fmla="*/ 5761 w 507"/>
                <a:gd name="T37" fmla="*/ 0 h 475"/>
                <a:gd name="T38" fmla="*/ 5761 w 507"/>
                <a:gd name="T39" fmla="*/ 0 h 475"/>
                <a:gd name="T40" fmla="*/ 6482 w 507"/>
                <a:gd name="T41" fmla="*/ 0 h 475"/>
                <a:gd name="T42" fmla="*/ 6482 w 507"/>
                <a:gd name="T43" fmla="*/ 0 h 475"/>
                <a:gd name="T44" fmla="*/ 144034 w 507"/>
                <a:gd name="T45" fmla="*/ 52337 h 475"/>
                <a:gd name="T46" fmla="*/ 144034 w 507"/>
                <a:gd name="T47" fmla="*/ 52337 h 475"/>
                <a:gd name="T48" fmla="*/ 167439 w 507"/>
                <a:gd name="T49" fmla="*/ 165675 h 475"/>
                <a:gd name="T50" fmla="*/ 167439 w 507"/>
                <a:gd name="T51" fmla="*/ 165675 h 475"/>
                <a:gd name="T52" fmla="*/ 167439 w 507"/>
                <a:gd name="T53" fmla="*/ 166036 h 475"/>
                <a:gd name="T54" fmla="*/ 167439 w 507"/>
                <a:gd name="T55" fmla="*/ 166036 h 475"/>
                <a:gd name="T56" fmla="*/ 167439 w 507"/>
                <a:gd name="T57" fmla="*/ 166397 h 475"/>
                <a:gd name="T58" fmla="*/ 167439 w 507"/>
                <a:gd name="T59" fmla="*/ 166397 h 475"/>
                <a:gd name="T60" fmla="*/ 167439 w 507"/>
                <a:gd name="T61" fmla="*/ 166397 h 475"/>
                <a:gd name="T62" fmla="*/ 167439 w 507"/>
                <a:gd name="T63" fmla="*/ 166397 h 475"/>
                <a:gd name="T64" fmla="*/ 165999 w 507"/>
                <a:gd name="T65" fmla="*/ 168562 h 475"/>
                <a:gd name="T66" fmla="*/ 165999 w 507"/>
                <a:gd name="T67" fmla="*/ 168562 h 475"/>
                <a:gd name="T68" fmla="*/ 165999 w 507"/>
                <a:gd name="T69" fmla="*/ 168923 h 475"/>
                <a:gd name="T70" fmla="*/ 165999 w 507"/>
                <a:gd name="T71" fmla="*/ 168923 h 475"/>
                <a:gd name="T72" fmla="*/ 164559 w 507"/>
                <a:gd name="T73" fmla="*/ 171089 h 475"/>
                <a:gd name="T74" fmla="*/ 0 w 507"/>
                <a:gd name="T75" fmla="*/ 2166 h 4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07" h="475">
                  <a:moveTo>
                    <a:pt x="0" y="6"/>
                  </a:moveTo>
                  <a:lnTo>
                    <a:pt x="0" y="6"/>
                  </a:lnTo>
                  <a:cubicBezTo>
                    <a:pt x="1" y="5"/>
                    <a:pt x="1" y="5"/>
                    <a:pt x="2" y="4"/>
                  </a:cubicBezTo>
                  <a:lnTo>
                    <a:pt x="3" y="4"/>
                  </a:lnTo>
                  <a:cubicBezTo>
                    <a:pt x="4" y="3"/>
                    <a:pt x="4" y="2"/>
                    <a:pt x="6" y="2"/>
                  </a:cubicBezTo>
                  <a:lnTo>
                    <a:pt x="7" y="2"/>
                  </a:lnTo>
                  <a:cubicBezTo>
                    <a:pt x="8" y="1"/>
                    <a:pt x="9" y="1"/>
                    <a:pt x="10" y="1"/>
                  </a:cubicBezTo>
                  <a:cubicBezTo>
                    <a:pt x="11" y="1"/>
                    <a:pt x="11" y="1"/>
                    <a:pt x="12" y="0"/>
                  </a:cubicBezTo>
                  <a:cubicBezTo>
                    <a:pt x="13" y="0"/>
                    <a:pt x="13" y="0"/>
                    <a:pt x="14" y="0"/>
                  </a:cubicBezTo>
                  <a:cubicBezTo>
                    <a:pt x="15" y="0"/>
                    <a:pt x="16" y="0"/>
                    <a:pt x="16" y="0"/>
                  </a:cubicBezTo>
                  <a:cubicBezTo>
                    <a:pt x="17" y="0"/>
                    <a:pt x="17" y="0"/>
                    <a:pt x="18" y="0"/>
                  </a:cubicBezTo>
                  <a:cubicBezTo>
                    <a:pt x="195" y="1"/>
                    <a:pt x="324" y="50"/>
                    <a:pt x="400" y="145"/>
                  </a:cubicBezTo>
                  <a:cubicBezTo>
                    <a:pt x="506" y="278"/>
                    <a:pt x="467" y="451"/>
                    <a:pt x="465" y="459"/>
                  </a:cubicBezTo>
                  <a:cubicBezTo>
                    <a:pt x="465" y="459"/>
                    <a:pt x="465" y="459"/>
                    <a:pt x="465" y="460"/>
                  </a:cubicBezTo>
                  <a:cubicBezTo>
                    <a:pt x="465" y="460"/>
                    <a:pt x="465" y="460"/>
                    <a:pt x="465" y="461"/>
                  </a:cubicBezTo>
                  <a:cubicBezTo>
                    <a:pt x="464" y="463"/>
                    <a:pt x="463" y="465"/>
                    <a:pt x="461" y="467"/>
                  </a:cubicBezTo>
                  <a:cubicBezTo>
                    <a:pt x="461" y="468"/>
                    <a:pt x="461" y="468"/>
                    <a:pt x="461" y="468"/>
                  </a:cubicBezTo>
                  <a:cubicBezTo>
                    <a:pt x="460" y="470"/>
                    <a:pt x="459" y="472"/>
                    <a:pt x="457" y="474"/>
                  </a:cubicBezTo>
                  <a:lnTo>
                    <a:pt x="0" y="6"/>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4" name="Freeform 115">
              <a:extLst>
                <a:ext uri="{FF2B5EF4-FFF2-40B4-BE49-F238E27FC236}">
                  <a16:creationId xmlns:a16="http://schemas.microsoft.com/office/drawing/2014/main" id="{5FAB0E85-EBAE-4717-B7BB-556DB7DDC8EB}"/>
                </a:ext>
              </a:extLst>
            </p:cNvPr>
            <p:cNvSpPr>
              <a:spLocks noChangeArrowheads="1"/>
            </p:cNvSpPr>
            <p:nvPr/>
          </p:nvSpPr>
          <p:spPr bwMode="auto">
            <a:xfrm>
              <a:off x="5443538" y="4786313"/>
              <a:ext cx="190500" cy="122237"/>
            </a:xfrm>
            <a:custGeom>
              <a:gdLst>
                <a:gd name="T0" fmla="*/ 190141 w 531"/>
                <a:gd name="T1" fmla="*/ 86032 h 341"/>
                <a:gd name="T2" fmla="*/ 190141 w 531"/>
                <a:gd name="T3" fmla="*/ 86032 h 341"/>
                <a:gd name="T4" fmla="*/ 189065 w 531"/>
                <a:gd name="T5" fmla="*/ 87824 h 341"/>
                <a:gd name="T6" fmla="*/ 189065 w 531"/>
                <a:gd name="T7" fmla="*/ 87824 h 341"/>
                <a:gd name="T8" fmla="*/ 188706 w 531"/>
                <a:gd name="T9" fmla="*/ 87824 h 341"/>
                <a:gd name="T10" fmla="*/ 188706 w 531"/>
                <a:gd name="T11" fmla="*/ 87824 h 341"/>
                <a:gd name="T12" fmla="*/ 187271 w 531"/>
                <a:gd name="T13" fmla="*/ 89617 h 341"/>
                <a:gd name="T14" fmla="*/ 187271 w 531"/>
                <a:gd name="T15" fmla="*/ 89617 h 341"/>
                <a:gd name="T16" fmla="*/ 187271 w 531"/>
                <a:gd name="T17" fmla="*/ 89617 h 341"/>
                <a:gd name="T18" fmla="*/ 187271 w 531"/>
                <a:gd name="T19" fmla="*/ 89617 h 341"/>
                <a:gd name="T20" fmla="*/ 186912 w 531"/>
                <a:gd name="T21" fmla="*/ 89617 h 341"/>
                <a:gd name="T22" fmla="*/ 186912 w 531"/>
                <a:gd name="T23" fmla="*/ 89617 h 341"/>
                <a:gd name="T24" fmla="*/ 186554 w 531"/>
                <a:gd name="T25" fmla="*/ 89975 h 341"/>
                <a:gd name="T26" fmla="*/ 186554 w 531"/>
                <a:gd name="T27" fmla="*/ 89975 h 341"/>
                <a:gd name="T28" fmla="*/ 86460 w 531"/>
                <a:gd name="T29" fmla="*/ 105748 h 341"/>
                <a:gd name="T30" fmla="*/ 86460 w 531"/>
                <a:gd name="T31" fmla="*/ 105748 h 341"/>
                <a:gd name="T32" fmla="*/ 718 w 531"/>
                <a:gd name="T33" fmla="*/ 8962 h 341"/>
                <a:gd name="T34" fmla="*/ 718 w 531"/>
                <a:gd name="T35" fmla="*/ 8962 h 341"/>
                <a:gd name="T36" fmla="*/ 718 w 531"/>
                <a:gd name="T37" fmla="*/ 8245 h 341"/>
                <a:gd name="T38" fmla="*/ 718 w 531"/>
                <a:gd name="T39" fmla="*/ 8245 h 341"/>
                <a:gd name="T40" fmla="*/ 359 w 531"/>
                <a:gd name="T41" fmla="*/ 7528 h 341"/>
                <a:gd name="T42" fmla="*/ 359 w 531"/>
                <a:gd name="T43" fmla="*/ 7528 h 341"/>
                <a:gd name="T44" fmla="*/ 359 w 531"/>
                <a:gd name="T45" fmla="*/ 6811 h 341"/>
                <a:gd name="T46" fmla="*/ 359 w 531"/>
                <a:gd name="T47" fmla="*/ 6811 h 341"/>
                <a:gd name="T48" fmla="*/ 0 w 531"/>
                <a:gd name="T49" fmla="*/ 6094 h 341"/>
                <a:gd name="T50" fmla="*/ 0 w 531"/>
                <a:gd name="T51" fmla="*/ 6094 h 341"/>
                <a:gd name="T52" fmla="*/ 0 w 531"/>
                <a:gd name="T53" fmla="*/ 5377 h 341"/>
                <a:gd name="T54" fmla="*/ 0 w 531"/>
                <a:gd name="T55" fmla="*/ 5377 h 341"/>
                <a:gd name="T56" fmla="*/ 0 w 531"/>
                <a:gd name="T57" fmla="*/ 5019 h 341"/>
                <a:gd name="T58" fmla="*/ 0 w 531"/>
                <a:gd name="T59" fmla="*/ 5019 h 341"/>
                <a:gd name="T60" fmla="*/ 0 w 531"/>
                <a:gd name="T61" fmla="*/ 4660 h 341"/>
                <a:gd name="T62" fmla="*/ 0 w 531"/>
                <a:gd name="T63" fmla="*/ 4660 h 341"/>
                <a:gd name="T64" fmla="*/ 0 w 531"/>
                <a:gd name="T65" fmla="*/ 4302 h 341"/>
                <a:gd name="T66" fmla="*/ 0 w 531"/>
                <a:gd name="T67" fmla="*/ 4302 h 341"/>
                <a:gd name="T68" fmla="*/ 359 w 531"/>
                <a:gd name="T69" fmla="*/ 3585 h 341"/>
                <a:gd name="T70" fmla="*/ 359 w 531"/>
                <a:gd name="T71" fmla="*/ 3585 h 341"/>
                <a:gd name="T72" fmla="*/ 718 w 531"/>
                <a:gd name="T73" fmla="*/ 2509 h 341"/>
                <a:gd name="T74" fmla="*/ 718 w 531"/>
                <a:gd name="T75" fmla="*/ 2509 h 341"/>
                <a:gd name="T76" fmla="*/ 718 w 531"/>
                <a:gd name="T77" fmla="*/ 2151 h 341"/>
                <a:gd name="T78" fmla="*/ 718 w 531"/>
                <a:gd name="T79" fmla="*/ 2151 h 341"/>
                <a:gd name="T80" fmla="*/ 1076 w 531"/>
                <a:gd name="T81" fmla="*/ 1434 h 341"/>
                <a:gd name="T82" fmla="*/ 1076 w 531"/>
                <a:gd name="T83" fmla="*/ 1434 h 341"/>
                <a:gd name="T84" fmla="*/ 1435 w 531"/>
                <a:gd name="T85" fmla="*/ 717 h 341"/>
                <a:gd name="T86" fmla="*/ 1435 w 531"/>
                <a:gd name="T87" fmla="*/ 717 h 341"/>
                <a:gd name="T88" fmla="*/ 1794 w 531"/>
                <a:gd name="T89" fmla="*/ 0 h 341"/>
                <a:gd name="T90" fmla="*/ 190141 w 531"/>
                <a:gd name="T91" fmla="*/ 86032 h 3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1" h="341">
                  <a:moveTo>
                    <a:pt x="530" y="240"/>
                  </a:moveTo>
                  <a:lnTo>
                    <a:pt x="530" y="240"/>
                  </a:lnTo>
                  <a:cubicBezTo>
                    <a:pt x="529" y="241"/>
                    <a:pt x="528" y="244"/>
                    <a:pt x="527" y="245"/>
                  </a:cubicBezTo>
                  <a:cubicBezTo>
                    <a:pt x="526" y="245"/>
                    <a:pt x="526" y="245"/>
                    <a:pt x="526" y="245"/>
                  </a:cubicBezTo>
                  <a:cubicBezTo>
                    <a:pt x="525" y="247"/>
                    <a:pt x="523" y="248"/>
                    <a:pt x="522" y="250"/>
                  </a:cubicBezTo>
                  <a:cubicBezTo>
                    <a:pt x="522" y="250"/>
                    <a:pt x="522" y="250"/>
                    <a:pt x="521" y="250"/>
                  </a:cubicBezTo>
                  <a:cubicBezTo>
                    <a:pt x="521" y="251"/>
                    <a:pt x="520" y="251"/>
                    <a:pt x="520" y="251"/>
                  </a:cubicBezTo>
                  <a:cubicBezTo>
                    <a:pt x="514" y="255"/>
                    <a:pt x="384" y="340"/>
                    <a:pt x="241" y="295"/>
                  </a:cubicBezTo>
                  <a:cubicBezTo>
                    <a:pt x="139" y="262"/>
                    <a:pt x="58" y="171"/>
                    <a:pt x="2" y="25"/>
                  </a:cubicBezTo>
                  <a:cubicBezTo>
                    <a:pt x="2" y="24"/>
                    <a:pt x="2" y="24"/>
                    <a:pt x="2" y="23"/>
                  </a:cubicBezTo>
                  <a:cubicBezTo>
                    <a:pt x="2" y="23"/>
                    <a:pt x="2" y="22"/>
                    <a:pt x="1" y="21"/>
                  </a:cubicBezTo>
                  <a:cubicBezTo>
                    <a:pt x="1" y="20"/>
                    <a:pt x="1" y="20"/>
                    <a:pt x="1" y="19"/>
                  </a:cubicBezTo>
                  <a:cubicBezTo>
                    <a:pt x="0" y="19"/>
                    <a:pt x="0" y="18"/>
                    <a:pt x="0" y="17"/>
                  </a:cubicBezTo>
                  <a:cubicBezTo>
                    <a:pt x="0" y="17"/>
                    <a:pt x="0" y="16"/>
                    <a:pt x="0" y="15"/>
                  </a:cubicBezTo>
                  <a:cubicBezTo>
                    <a:pt x="0" y="15"/>
                    <a:pt x="0" y="15"/>
                    <a:pt x="0" y="14"/>
                  </a:cubicBezTo>
                  <a:cubicBezTo>
                    <a:pt x="0" y="14"/>
                    <a:pt x="0" y="14"/>
                    <a:pt x="0" y="13"/>
                  </a:cubicBezTo>
                  <a:lnTo>
                    <a:pt x="0" y="12"/>
                  </a:lnTo>
                  <a:cubicBezTo>
                    <a:pt x="0" y="10"/>
                    <a:pt x="1" y="10"/>
                    <a:pt x="1" y="10"/>
                  </a:cubicBezTo>
                  <a:cubicBezTo>
                    <a:pt x="1" y="9"/>
                    <a:pt x="1" y="8"/>
                    <a:pt x="2" y="7"/>
                  </a:cubicBezTo>
                  <a:lnTo>
                    <a:pt x="2" y="6"/>
                  </a:lnTo>
                  <a:cubicBezTo>
                    <a:pt x="2" y="5"/>
                    <a:pt x="2" y="5"/>
                    <a:pt x="3" y="4"/>
                  </a:cubicBezTo>
                  <a:cubicBezTo>
                    <a:pt x="3" y="3"/>
                    <a:pt x="4" y="3"/>
                    <a:pt x="4" y="2"/>
                  </a:cubicBezTo>
                  <a:cubicBezTo>
                    <a:pt x="4" y="2"/>
                    <a:pt x="4" y="1"/>
                    <a:pt x="5" y="0"/>
                  </a:cubicBezTo>
                  <a:lnTo>
                    <a:pt x="530" y="24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5" name="Freeform 116">
              <a:extLst>
                <a:ext uri="{FF2B5EF4-FFF2-40B4-BE49-F238E27FC236}">
                  <a16:creationId xmlns:a16="http://schemas.microsoft.com/office/drawing/2014/main" id="{2AD5ADB2-5C1C-43B9-877C-ACEDC33F27F8}"/>
                </a:ext>
              </a:extLst>
            </p:cNvPr>
            <p:cNvSpPr>
              <a:spLocks noChangeArrowheads="1"/>
            </p:cNvSpPr>
            <p:nvPr/>
          </p:nvSpPr>
          <p:spPr bwMode="auto">
            <a:xfrm>
              <a:off x="5445125" y="4762500"/>
              <a:ext cx="190500" cy="111125"/>
            </a:xfrm>
            <a:custGeom>
              <a:gdLst>
                <a:gd name="T0" fmla="*/ 0 w 528"/>
                <a:gd name="T1" fmla="*/ 23890 h 307"/>
                <a:gd name="T2" fmla="*/ 0 w 528"/>
                <a:gd name="T3" fmla="*/ 23890 h 307"/>
                <a:gd name="T4" fmla="*/ 361 w 528"/>
                <a:gd name="T5" fmla="*/ 23528 h 307"/>
                <a:gd name="T6" fmla="*/ 361 w 528"/>
                <a:gd name="T7" fmla="*/ 23528 h 307"/>
                <a:gd name="T8" fmla="*/ 722 w 528"/>
                <a:gd name="T9" fmla="*/ 23166 h 307"/>
                <a:gd name="T10" fmla="*/ 722 w 528"/>
                <a:gd name="T11" fmla="*/ 23166 h 307"/>
                <a:gd name="T12" fmla="*/ 1082 w 528"/>
                <a:gd name="T13" fmla="*/ 22442 h 307"/>
                <a:gd name="T14" fmla="*/ 1082 w 528"/>
                <a:gd name="T15" fmla="*/ 22442 h 307"/>
                <a:gd name="T16" fmla="*/ 1443 w 528"/>
                <a:gd name="T17" fmla="*/ 22080 h 307"/>
                <a:gd name="T18" fmla="*/ 1443 w 528"/>
                <a:gd name="T19" fmla="*/ 22080 h 307"/>
                <a:gd name="T20" fmla="*/ 1804 w 528"/>
                <a:gd name="T21" fmla="*/ 22080 h 307"/>
                <a:gd name="T22" fmla="*/ 1804 w 528"/>
                <a:gd name="T23" fmla="*/ 22080 h 307"/>
                <a:gd name="T24" fmla="*/ 2165 w 528"/>
                <a:gd name="T25" fmla="*/ 21718 h 307"/>
                <a:gd name="T26" fmla="*/ 2165 w 528"/>
                <a:gd name="T27" fmla="*/ 21718 h 307"/>
                <a:gd name="T28" fmla="*/ 2886 w 528"/>
                <a:gd name="T29" fmla="*/ 20994 h 307"/>
                <a:gd name="T30" fmla="*/ 2886 w 528"/>
                <a:gd name="T31" fmla="*/ 20994 h 307"/>
                <a:gd name="T32" fmla="*/ 3608 w 528"/>
                <a:gd name="T33" fmla="*/ 20632 h 307"/>
                <a:gd name="T34" fmla="*/ 3608 w 528"/>
                <a:gd name="T35" fmla="*/ 20632 h 307"/>
                <a:gd name="T36" fmla="*/ 4330 w 528"/>
                <a:gd name="T37" fmla="*/ 20270 h 307"/>
                <a:gd name="T38" fmla="*/ 4330 w 528"/>
                <a:gd name="T39" fmla="*/ 20270 h 307"/>
                <a:gd name="T40" fmla="*/ 4690 w 528"/>
                <a:gd name="T41" fmla="*/ 20270 h 307"/>
                <a:gd name="T42" fmla="*/ 4690 w 528"/>
                <a:gd name="T43" fmla="*/ 20270 h 307"/>
                <a:gd name="T44" fmla="*/ 134577 w 528"/>
                <a:gd name="T45" fmla="*/ 19546 h 307"/>
                <a:gd name="T46" fmla="*/ 134577 w 528"/>
                <a:gd name="T47" fmla="*/ 19546 h 307"/>
                <a:gd name="T48" fmla="*/ 190139 w 528"/>
                <a:gd name="T49" fmla="*/ 105333 h 307"/>
                <a:gd name="T50" fmla="*/ 190139 w 528"/>
                <a:gd name="T51" fmla="*/ 105333 h 307"/>
                <a:gd name="T52" fmla="*/ 190139 w 528"/>
                <a:gd name="T53" fmla="*/ 105695 h 307"/>
                <a:gd name="T54" fmla="*/ 190139 w 528"/>
                <a:gd name="T55" fmla="*/ 105695 h 307"/>
                <a:gd name="T56" fmla="*/ 190139 w 528"/>
                <a:gd name="T57" fmla="*/ 106057 h 307"/>
                <a:gd name="T58" fmla="*/ 190139 w 528"/>
                <a:gd name="T59" fmla="*/ 106057 h 307"/>
                <a:gd name="T60" fmla="*/ 190139 w 528"/>
                <a:gd name="T61" fmla="*/ 106057 h 307"/>
                <a:gd name="T62" fmla="*/ 190139 w 528"/>
                <a:gd name="T63" fmla="*/ 106057 h 307"/>
                <a:gd name="T64" fmla="*/ 190139 w 528"/>
                <a:gd name="T65" fmla="*/ 108229 h 307"/>
                <a:gd name="T66" fmla="*/ 190139 w 528"/>
                <a:gd name="T67" fmla="*/ 108229 h 307"/>
                <a:gd name="T68" fmla="*/ 190139 w 528"/>
                <a:gd name="T69" fmla="*/ 108591 h 307"/>
                <a:gd name="T70" fmla="*/ 190139 w 528"/>
                <a:gd name="T71" fmla="*/ 108591 h 307"/>
                <a:gd name="T72" fmla="*/ 189418 w 528"/>
                <a:gd name="T73" fmla="*/ 110763 h 307"/>
                <a:gd name="T74" fmla="*/ 0 w 528"/>
                <a:gd name="T75" fmla="*/ 23890 h 3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28" h="307">
                  <a:moveTo>
                    <a:pt x="0" y="66"/>
                  </a:moveTo>
                  <a:lnTo>
                    <a:pt x="0" y="66"/>
                  </a:lnTo>
                  <a:cubicBezTo>
                    <a:pt x="0" y="66"/>
                    <a:pt x="0" y="65"/>
                    <a:pt x="1" y="65"/>
                  </a:cubicBezTo>
                  <a:cubicBezTo>
                    <a:pt x="2" y="65"/>
                    <a:pt x="2" y="64"/>
                    <a:pt x="2" y="64"/>
                  </a:cubicBezTo>
                  <a:cubicBezTo>
                    <a:pt x="3" y="63"/>
                    <a:pt x="3" y="62"/>
                    <a:pt x="3" y="62"/>
                  </a:cubicBezTo>
                  <a:cubicBezTo>
                    <a:pt x="4" y="62"/>
                    <a:pt x="4" y="62"/>
                    <a:pt x="4" y="61"/>
                  </a:cubicBezTo>
                  <a:cubicBezTo>
                    <a:pt x="4" y="61"/>
                    <a:pt x="4" y="61"/>
                    <a:pt x="5" y="61"/>
                  </a:cubicBezTo>
                  <a:cubicBezTo>
                    <a:pt x="5" y="60"/>
                    <a:pt x="5" y="60"/>
                    <a:pt x="6" y="60"/>
                  </a:cubicBezTo>
                  <a:cubicBezTo>
                    <a:pt x="7" y="59"/>
                    <a:pt x="7" y="59"/>
                    <a:pt x="8" y="58"/>
                  </a:cubicBezTo>
                  <a:cubicBezTo>
                    <a:pt x="8" y="58"/>
                    <a:pt x="9" y="58"/>
                    <a:pt x="10" y="57"/>
                  </a:cubicBezTo>
                  <a:cubicBezTo>
                    <a:pt x="10" y="57"/>
                    <a:pt x="11" y="56"/>
                    <a:pt x="12" y="56"/>
                  </a:cubicBezTo>
                  <a:lnTo>
                    <a:pt x="13" y="56"/>
                  </a:lnTo>
                  <a:cubicBezTo>
                    <a:pt x="159" y="0"/>
                    <a:pt x="280" y="0"/>
                    <a:pt x="373" y="54"/>
                  </a:cubicBezTo>
                  <a:cubicBezTo>
                    <a:pt x="502" y="130"/>
                    <a:pt x="526" y="284"/>
                    <a:pt x="527" y="291"/>
                  </a:cubicBezTo>
                  <a:lnTo>
                    <a:pt x="527" y="292"/>
                  </a:lnTo>
                  <a:lnTo>
                    <a:pt x="527" y="293"/>
                  </a:lnTo>
                  <a:cubicBezTo>
                    <a:pt x="527" y="295"/>
                    <a:pt x="527" y="297"/>
                    <a:pt x="527" y="299"/>
                  </a:cubicBezTo>
                  <a:lnTo>
                    <a:pt x="527" y="300"/>
                  </a:lnTo>
                  <a:cubicBezTo>
                    <a:pt x="527" y="302"/>
                    <a:pt x="526" y="304"/>
                    <a:pt x="525" y="306"/>
                  </a:cubicBezTo>
                  <a:lnTo>
                    <a:pt x="0" y="66"/>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6" name="Freeform 117">
              <a:extLst>
                <a:ext uri="{FF2B5EF4-FFF2-40B4-BE49-F238E27FC236}">
                  <a16:creationId xmlns:a16="http://schemas.microsoft.com/office/drawing/2014/main" id="{5C8AB45A-12E0-4B53-B1F3-17B7821D248E}"/>
                </a:ext>
              </a:extLst>
            </p:cNvPr>
            <p:cNvSpPr>
              <a:spLocks noChangeArrowheads="1"/>
            </p:cNvSpPr>
            <p:nvPr/>
          </p:nvSpPr>
          <p:spPr bwMode="auto">
            <a:xfrm>
              <a:off x="5400675" y="4643438"/>
              <a:ext cx="165100" cy="68262"/>
            </a:xfrm>
            <a:custGeom>
              <a:gdLst>
                <a:gd name="T0" fmla="*/ 164739 w 457"/>
                <a:gd name="T1" fmla="*/ 30021 h 191"/>
                <a:gd name="T2" fmla="*/ 164739 w 457"/>
                <a:gd name="T3" fmla="*/ 30021 h 191"/>
                <a:gd name="T4" fmla="*/ 164016 w 457"/>
                <a:gd name="T5" fmla="*/ 31808 h 191"/>
                <a:gd name="T6" fmla="*/ 164016 w 457"/>
                <a:gd name="T7" fmla="*/ 31808 h 191"/>
                <a:gd name="T8" fmla="*/ 164016 w 457"/>
                <a:gd name="T9" fmla="*/ 32165 h 191"/>
                <a:gd name="T10" fmla="*/ 164016 w 457"/>
                <a:gd name="T11" fmla="*/ 32165 h 191"/>
                <a:gd name="T12" fmla="*/ 162932 w 457"/>
                <a:gd name="T13" fmla="*/ 33595 h 191"/>
                <a:gd name="T14" fmla="*/ 162932 w 457"/>
                <a:gd name="T15" fmla="*/ 33595 h 191"/>
                <a:gd name="T16" fmla="*/ 162932 w 457"/>
                <a:gd name="T17" fmla="*/ 33595 h 191"/>
                <a:gd name="T18" fmla="*/ 162932 w 457"/>
                <a:gd name="T19" fmla="*/ 33595 h 191"/>
                <a:gd name="T20" fmla="*/ 162932 w 457"/>
                <a:gd name="T21" fmla="*/ 33595 h 191"/>
                <a:gd name="T22" fmla="*/ 162932 w 457"/>
                <a:gd name="T23" fmla="*/ 33595 h 191"/>
                <a:gd name="T24" fmla="*/ 162571 w 457"/>
                <a:gd name="T25" fmla="*/ 33952 h 191"/>
                <a:gd name="T26" fmla="*/ 162571 w 457"/>
                <a:gd name="T27" fmla="*/ 33952 h 191"/>
                <a:gd name="T28" fmla="*/ 87427 w 457"/>
                <a:gd name="T29" fmla="*/ 65045 h 191"/>
                <a:gd name="T30" fmla="*/ 87427 w 457"/>
                <a:gd name="T31" fmla="*/ 65045 h 191"/>
                <a:gd name="T32" fmla="*/ 1445 w 457"/>
                <a:gd name="T33" fmla="*/ 6790 h 191"/>
                <a:gd name="T34" fmla="*/ 1445 w 457"/>
                <a:gd name="T35" fmla="*/ 6790 h 191"/>
                <a:gd name="T36" fmla="*/ 1445 w 457"/>
                <a:gd name="T37" fmla="*/ 6433 h 191"/>
                <a:gd name="T38" fmla="*/ 1445 w 457"/>
                <a:gd name="T39" fmla="*/ 6433 h 191"/>
                <a:gd name="T40" fmla="*/ 1084 w 457"/>
                <a:gd name="T41" fmla="*/ 6076 h 191"/>
                <a:gd name="T42" fmla="*/ 1084 w 457"/>
                <a:gd name="T43" fmla="*/ 6076 h 191"/>
                <a:gd name="T44" fmla="*/ 723 w 457"/>
                <a:gd name="T45" fmla="*/ 5361 h 191"/>
                <a:gd name="T46" fmla="*/ 723 w 457"/>
                <a:gd name="T47" fmla="*/ 5361 h 191"/>
                <a:gd name="T48" fmla="*/ 723 w 457"/>
                <a:gd name="T49" fmla="*/ 5003 h 191"/>
                <a:gd name="T50" fmla="*/ 723 w 457"/>
                <a:gd name="T51" fmla="*/ 5003 h 191"/>
                <a:gd name="T52" fmla="*/ 723 w 457"/>
                <a:gd name="T53" fmla="*/ 4289 h 191"/>
                <a:gd name="T54" fmla="*/ 723 w 457"/>
                <a:gd name="T55" fmla="*/ 4289 h 191"/>
                <a:gd name="T56" fmla="*/ 361 w 457"/>
                <a:gd name="T57" fmla="*/ 3931 h 191"/>
                <a:gd name="T58" fmla="*/ 361 w 457"/>
                <a:gd name="T59" fmla="*/ 3931 h 191"/>
                <a:gd name="T60" fmla="*/ 361 w 457"/>
                <a:gd name="T61" fmla="*/ 3931 h 191"/>
                <a:gd name="T62" fmla="*/ 361 w 457"/>
                <a:gd name="T63" fmla="*/ 3931 h 191"/>
                <a:gd name="T64" fmla="*/ 361 w 457"/>
                <a:gd name="T65" fmla="*/ 3217 h 191"/>
                <a:gd name="T66" fmla="*/ 361 w 457"/>
                <a:gd name="T67" fmla="*/ 3217 h 191"/>
                <a:gd name="T68" fmla="*/ 0 w 457"/>
                <a:gd name="T69" fmla="*/ 2502 h 191"/>
                <a:gd name="T70" fmla="*/ 0 w 457"/>
                <a:gd name="T71" fmla="*/ 2502 h 191"/>
                <a:gd name="T72" fmla="*/ 0 w 457"/>
                <a:gd name="T73" fmla="*/ 2144 h 191"/>
                <a:gd name="T74" fmla="*/ 0 w 457"/>
                <a:gd name="T75" fmla="*/ 2144 h 191"/>
                <a:gd name="T76" fmla="*/ 361 w 457"/>
                <a:gd name="T77" fmla="*/ 1430 h 191"/>
                <a:gd name="T78" fmla="*/ 361 w 457"/>
                <a:gd name="T79" fmla="*/ 1430 h 191"/>
                <a:gd name="T80" fmla="*/ 361 w 457"/>
                <a:gd name="T81" fmla="*/ 715 h 191"/>
                <a:gd name="T82" fmla="*/ 361 w 457"/>
                <a:gd name="T83" fmla="*/ 715 h 191"/>
                <a:gd name="T84" fmla="*/ 361 w 457"/>
                <a:gd name="T85" fmla="*/ 357 h 191"/>
                <a:gd name="T86" fmla="*/ 361 w 457"/>
                <a:gd name="T87" fmla="*/ 357 h 191"/>
                <a:gd name="T88" fmla="*/ 723 w 457"/>
                <a:gd name="T89" fmla="*/ 0 h 191"/>
                <a:gd name="T90" fmla="*/ 164739 w 457"/>
                <a:gd name="T91" fmla="*/ 30021 h 1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57" h="191">
                  <a:moveTo>
                    <a:pt x="456" y="84"/>
                  </a:moveTo>
                  <a:lnTo>
                    <a:pt x="456" y="84"/>
                  </a:lnTo>
                  <a:cubicBezTo>
                    <a:pt x="455" y="86"/>
                    <a:pt x="454" y="87"/>
                    <a:pt x="454" y="89"/>
                  </a:cubicBezTo>
                  <a:lnTo>
                    <a:pt x="454" y="90"/>
                  </a:lnTo>
                  <a:cubicBezTo>
                    <a:pt x="453" y="91"/>
                    <a:pt x="452" y="92"/>
                    <a:pt x="451" y="94"/>
                  </a:cubicBezTo>
                  <a:cubicBezTo>
                    <a:pt x="450" y="94"/>
                    <a:pt x="450" y="95"/>
                    <a:pt x="450" y="95"/>
                  </a:cubicBezTo>
                  <a:cubicBezTo>
                    <a:pt x="447" y="99"/>
                    <a:pt x="361" y="190"/>
                    <a:pt x="242" y="182"/>
                  </a:cubicBezTo>
                  <a:cubicBezTo>
                    <a:pt x="156" y="177"/>
                    <a:pt x="76" y="122"/>
                    <a:pt x="4" y="19"/>
                  </a:cubicBezTo>
                  <a:cubicBezTo>
                    <a:pt x="4" y="19"/>
                    <a:pt x="4" y="19"/>
                    <a:pt x="4" y="18"/>
                  </a:cubicBezTo>
                  <a:cubicBezTo>
                    <a:pt x="3" y="17"/>
                    <a:pt x="3" y="17"/>
                    <a:pt x="3" y="17"/>
                  </a:cubicBezTo>
                  <a:cubicBezTo>
                    <a:pt x="3" y="16"/>
                    <a:pt x="3" y="16"/>
                    <a:pt x="2" y="15"/>
                  </a:cubicBezTo>
                  <a:lnTo>
                    <a:pt x="2" y="14"/>
                  </a:lnTo>
                  <a:cubicBezTo>
                    <a:pt x="2" y="13"/>
                    <a:pt x="2" y="12"/>
                    <a:pt x="2" y="12"/>
                  </a:cubicBezTo>
                  <a:cubicBezTo>
                    <a:pt x="1" y="12"/>
                    <a:pt x="1" y="11"/>
                    <a:pt x="1" y="11"/>
                  </a:cubicBezTo>
                  <a:cubicBezTo>
                    <a:pt x="1" y="10"/>
                    <a:pt x="1" y="10"/>
                    <a:pt x="1" y="9"/>
                  </a:cubicBezTo>
                  <a:cubicBezTo>
                    <a:pt x="0" y="9"/>
                    <a:pt x="0" y="8"/>
                    <a:pt x="0" y="7"/>
                  </a:cubicBezTo>
                  <a:cubicBezTo>
                    <a:pt x="0" y="7"/>
                    <a:pt x="0" y="7"/>
                    <a:pt x="0" y="6"/>
                  </a:cubicBezTo>
                  <a:cubicBezTo>
                    <a:pt x="0" y="6"/>
                    <a:pt x="0" y="5"/>
                    <a:pt x="1" y="4"/>
                  </a:cubicBezTo>
                  <a:cubicBezTo>
                    <a:pt x="1" y="4"/>
                    <a:pt x="1" y="3"/>
                    <a:pt x="1" y="2"/>
                  </a:cubicBezTo>
                  <a:cubicBezTo>
                    <a:pt x="1" y="2"/>
                    <a:pt x="1" y="2"/>
                    <a:pt x="1" y="1"/>
                  </a:cubicBezTo>
                  <a:cubicBezTo>
                    <a:pt x="2" y="1"/>
                    <a:pt x="2" y="0"/>
                    <a:pt x="2" y="0"/>
                  </a:cubicBezTo>
                  <a:lnTo>
                    <a:pt x="456" y="84"/>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7" name="Freeform 118">
              <a:extLst>
                <a:ext uri="{FF2B5EF4-FFF2-40B4-BE49-F238E27FC236}">
                  <a16:creationId xmlns:a16="http://schemas.microsoft.com/office/drawing/2014/main" id="{FF609DCD-6EC8-4D8A-8160-2A787560AB97}"/>
                </a:ext>
              </a:extLst>
            </p:cNvPr>
            <p:cNvSpPr>
              <a:spLocks noChangeArrowheads="1"/>
            </p:cNvSpPr>
            <p:nvPr/>
          </p:nvSpPr>
          <p:spPr bwMode="auto">
            <a:xfrm>
              <a:off x="5402263" y="4605338"/>
              <a:ext cx="163512" cy="69850"/>
            </a:xfrm>
            <a:custGeom>
              <a:gdLst>
                <a:gd name="T0" fmla="*/ 0 w 455"/>
                <a:gd name="T1" fmla="*/ 38927 h 192"/>
                <a:gd name="T2" fmla="*/ 0 w 455"/>
                <a:gd name="T3" fmla="*/ 38927 h 192"/>
                <a:gd name="T4" fmla="*/ 0 w 455"/>
                <a:gd name="T5" fmla="*/ 38563 h 192"/>
                <a:gd name="T6" fmla="*/ 0 w 455"/>
                <a:gd name="T7" fmla="*/ 38563 h 192"/>
                <a:gd name="T8" fmla="*/ 359 w 455"/>
                <a:gd name="T9" fmla="*/ 37835 h 192"/>
                <a:gd name="T10" fmla="*/ 359 w 455"/>
                <a:gd name="T11" fmla="*/ 37835 h 192"/>
                <a:gd name="T12" fmla="*/ 719 w 455"/>
                <a:gd name="T13" fmla="*/ 37472 h 192"/>
                <a:gd name="T14" fmla="*/ 719 w 455"/>
                <a:gd name="T15" fmla="*/ 37472 h 192"/>
                <a:gd name="T16" fmla="*/ 719 w 455"/>
                <a:gd name="T17" fmla="*/ 37108 h 192"/>
                <a:gd name="T18" fmla="*/ 719 w 455"/>
                <a:gd name="T19" fmla="*/ 37108 h 192"/>
                <a:gd name="T20" fmla="*/ 719 w 455"/>
                <a:gd name="T21" fmla="*/ 36744 h 192"/>
                <a:gd name="T22" fmla="*/ 719 w 455"/>
                <a:gd name="T23" fmla="*/ 36744 h 192"/>
                <a:gd name="T24" fmla="*/ 1078 w 455"/>
                <a:gd name="T25" fmla="*/ 36380 h 192"/>
                <a:gd name="T26" fmla="*/ 1078 w 455"/>
                <a:gd name="T27" fmla="*/ 36380 h 192"/>
                <a:gd name="T28" fmla="*/ 1437 w 455"/>
                <a:gd name="T29" fmla="*/ 36016 h 192"/>
                <a:gd name="T30" fmla="*/ 1437 w 455"/>
                <a:gd name="T31" fmla="*/ 36016 h 192"/>
                <a:gd name="T32" fmla="*/ 1797 w 455"/>
                <a:gd name="T33" fmla="*/ 35653 h 192"/>
                <a:gd name="T34" fmla="*/ 1797 w 455"/>
                <a:gd name="T35" fmla="*/ 35653 h 192"/>
                <a:gd name="T36" fmla="*/ 2516 w 455"/>
                <a:gd name="T37" fmla="*/ 35289 h 192"/>
                <a:gd name="T38" fmla="*/ 2516 w 455"/>
                <a:gd name="T39" fmla="*/ 35289 h 192"/>
                <a:gd name="T40" fmla="*/ 2875 w 455"/>
                <a:gd name="T41" fmla="*/ 34925 h 192"/>
                <a:gd name="T42" fmla="*/ 2875 w 455"/>
                <a:gd name="T43" fmla="*/ 34925 h 192"/>
                <a:gd name="T44" fmla="*/ 103138 w 455"/>
                <a:gd name="T45" fmla="*/ 9095 h 192"/>
                <a:gd name="T46" fmla="*/ 103138 w 455"/>
                <a:gd name="T47" fmla="*/ 9095 h 192"/>
                <a:gd name="T48" fmla="*/ 162434 w 455"/>
                <a:gd name="T49" fmla="*/ 65121 h 192"/>
                <a:gd name="T50" fmla="*/ 162434 w 455"/>
                <a:gd name="T51" fmla="*/ 65121 h 192"/>
                <a:gd name="T52" fmla="*/ 162434 w 455"/>
                <a:gd name="T53" fmla="*/ 65484 h 192"/>
                <a:gd name="T54" fmla="*/ 162434 w 455"/>
                <a:gd name="T55" fmla="*/ 65484 h 192"/>
                <a:gd name="T56" fmla="*/ 162434 w 455"/>
                <a:gd name="T57" fmla="*/ 65848 h 192"/>
                <a:gd name="T58" fmla="*/ 162434 w 455"/>
                <a:gd name="T59" fmla="*/ 65848 h 192"/>
                <a:gd name="T60" fmla="*/ 162434 w 455"/>
                <a:gd name="T61" fmla="*/ 65848 h 192"/>
                <a:gd name="T62" fmla="*/ 162434 w 455"/>
                <a:gd name="T63" fmla="*/ 65848 h 192"/>
                <a:gd name="T64" fmla="*/ 163153 w 455"/>
                <a:gd name="T65" fmla="*/ 67303 h 192"/>
                <a:gd name="T66" fmla="*/ 163153 w 455"/>
                <a:gd name="T67" fmla="*/ 67303 h 192"/>
                <a:gd name="T68" fmla="*/ 163153 w 455"/>
                <a:gd name="T69" fmla="*/ 67667 h 192"/>
                <a:gd name="T70" fmla="*/ 163153 w 455"/>
                <a:gd name="T71" fmla="*/ 67667 h 192"/>
                <a:gd name="T72" fmla="*/ 163153 w 455"/>
                <a:gd name="T73" fmla="*/ 69486 h 192"/>
                <a:gd name="T74" fmla="*/ 0 w 455"/>
                <a:gd name="T75" fmla="*/ 3892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5" h="192">
                  <a:moveTo>
                    <a:pt x="0" y="107"/>
                  </a:moveTo>
                  <a:lnTo>
                    <a:pt x="0" y="107"/>
                  </a:lnTo>
                  <a:cubicBezTo>
                    <a:pt x="0" y="106"/>
                    <a:pt x="0" y="106"/>
                    <a:pt x="0" y="106"/>
                  </a:cubicBezTo>
                  <a:cubicBezTo>
                    <a:pt x="0" y="105"/>
                    <a:pt x="1" y="104"/>
                    <a:pt x="1" y="104"/>
                  </a:cubicBezTo>
                  <a:cubicBezTo>
                    <a:pt x="1" y="104"/>
                    <a:pt x="1" y="103"/>
                    <a:pt x="2" y="103"/>
                  </a:cubicBezTo>
                  <a:lnTo>
                    <a:pt x="2" y="102"/>
                  </a:lnTo>
                  <a:lnTo>
                    <a:pt x="2" y="101"/>
                  </a:lnTo>
                  <a:lnTo>
                    <a:pt x="3" y="100"/>
                  </a:lnTo>
                  <a:cubicBezTo>
                    <a:pt x="3" y="99"/>
                    <a:pt x="4" y="99"/>
                    <a:pt x="4" y="99"/>
                  </a:cubicBezTo>
                  <a:cubicBezTo>
                    <a:pt x="5" y="98"/>
                    <a:pt x="5" y="98"/>
                    <a:pt x="5" y="98"/>
                  </a:cubicBezTo>
                  <a:cubicBezTo>
                    <a:pt x="6" y="97"/>
                    <a:pt x="7" y="97"/>
                    <a:pt x="7" y="97"/>
                  </a:cubicBezTo>
                  <a:cubicBezTo>
                    <a:pt x="7" y="97"/>
                    <a:pt x="7" y="96"/>
                    <a:pt x="8" y="96"/>
                  </a:cubicBezTo>
                  <a:cubicBezTo>
                    <a:pt x="111" y="25"/>
                    <a:pt x="204" y="0"/>
                    <a:pt x="287" y="25"/>
                  </a:cubicBezTo>
                  <a:cubicBezTo>
                    <a:pt x="402" y="59"/>
                    <a:pt x="450" y="174"/>
                    <a:pt x="452" y="179"/>
                  </a:cubicBezTo>
                  <a:lnTo>
                    <a:pt x="452" y="180"/>
                  </a:lnTo>
                  <a:lnTo>
                    <a:pt x="452" y="181"/>
                  </a:lnTo>
                  <a:cubicBezTo>
                    <a:pt x="453" y="182"/>
                    <a:pt x="454" y="184"/>
                    <a:pt x="454" y="185"/>
                  </a:cubicBezTo>
                  <a:cubicBezTo>
                    <a:pt x="454" y="186"/>
                    <a:pt x="454" y="186"/>
                    <a:pt x="454" y="186"/>
                  </a:cubicBezTo>
                  <a:cubicBezTo>
                    <a:pt x="454" y="188"/>
                    <a:pt x="454" y="189"/>
                    <a:pt x="454" y="191"/>
                  </a:cubicBezTo>
                  <a:lnTo>
                    <a:pt x="0" y="107"/>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8" name="Freeform 119">
              <a:extLst>
                <a:ext uri="{FF2B5EF4-FFF2-40B4-BE49-F238E27FC236}">
                  <a16:creationId xmlns:a16="http://schemas.microsoft.com/office/drawing/2014/main" id="{E0F2E31F-5564-41C1-AB43-4BBAA1BA876A}"/>
                </a:ext>
              </a:extLst>
            </p:cNvPr>
            <p:cNvSpPr>
              <a:spLocks noChangeArrowheads="1"/>
            </p:cNvSpPr>
            <p:nvPr/>
          </p:nvSpPr>
          <p:spPr bwMode="auto">
            <a:xfrm>
              <a:off x="5765800" y="4605338"/>
              <a:ext cx="134938" cy="42862"/>
            </a:xfrm>
            <a:custGeom>
              <a:gdLst>
                <a:gd name="T0" fmla="*/ 0 w 376"/>
                <a:gd name="T1" fmla="*/ 42502 h 119"/>
                <a:gd name="T2" fmla="*/ 0 w 376"/>
                <a:gd name="T3" fmla="*/ 42502 h 119"/>
                <a:gd name="T4" fmla="*/ 0 w 376"/>
                <a:gd name="T5" fmla="*/ 41061 h 119"/>
                <a:gd name="T6" fmla="*/ 0 w 376"/>
                <a:gd name="T7" fmla="*/ 41061 h 119"/>
                <a:gd name="T8" fmla="*/ 0 w 376"/>
                <a:gd name="T9" fmla="*/ 41061 h 119"/>
                <a:gd name="T10" fmla="*/ 0 w 376"/>
                <a:gd name="T11" fmla="*/ 41061 h 119"/>
                <a:gd name="T12" fmla="*/ 359 w 376"/>
                <a:gd name="T13" fmla="*/ 39620 h 119"/>
                <a:gd name="T14" fmla="*/ 359 w 376"/>
                <a:gd name="T15" fmla="*/ 39620 h 119"/>
                <a:gd name="T16" fmla="*/ 359 w 376"/>
                <a:gd name="T17" fmla="*/ 39620 h 119"/>
                <a:gd name="T18" fmla="*/ 359 w 376"/>
                <a:gd name="T19" fmla="*/ 39620 h 119"/>
                <a:gd name="T20" fmla="*/ 718 w 376"/>
                <a:gd name="T21" fmla="*/ 39620 h 119"/>
                <a:gd name="T22" fmla="*/ 718 w 376"/>
                <a:gd name="T23" fmla="*/ 39620 h 119"/>
                <a:gd name="T24" fmla="*/ 718 w 376"/>
                <a:gd name="T25" fmla="*/ 38900 h 119"/>
                <a:gd name="T26" fmla="*/ 718 w 376"/>
                <a:gd name="T27" fmla="*/ 38900 h 119"/>
                <a:gd name="T28" fmla="*/ 55985 w 376"/>
                <a:gd name="T29" fmla="*/ 2881 h 119"/>
                <a:gd name="T30" fmla="*/ 55985 w 376"/>
                <a:gd name="T31" fmla="*/ 2881 h 119"/>
                <a:gd name="T32" fmla="*/ 132785 w 376"/>
                <a:gd name="T33" fmla="*/ 37459 h 119"/>
                <a:gd name="T34" fmla="*/ 132785 w 376"/>
                <a:gd name="T35" fmla="*/ 37459 h 119"/>
                <a:gd name="T36" fmla="*/ 132785 w 376"/>
                <a:gd name="T37" fmla="*/ 37459 h 119"/>
                <a:gd name="T38" fmla="*/ 132785 w 376"/>
                <a:gd name="T39" fmla="*/ 37459 h 119"/>
                <a:gd name="T40" fmla="*/ 133144 w 376"/>
                <a:gd name="T41" fmla="*/ 37819 h 119"/>
                <a:gd name="T42" fmla="*/ 133144 w 376"/>
                <a:gd name="T43" fmla="*/ 37819 h 119"/>
                <a:gd name="T44" fmla="*/ 133502 w 376"/>
                <a:gd name="T45" fmla="*/ 38180 h 119"/>
                <a:gd name="T46" fmla="*/ 133502 w 376"/>
                <a:gd name="T47" fmla="*/ 38180 h 119"/>
                <a:gd name="T48" fmla="*/ 133861 w 376"/>
                <a:gd name="T49" fmla="*/ 38540 h 119"/>
                <a:gd name="T50" fmla="*/ 133861 w 376"/>
                <a:gd name="T51" fmla="*/ 38540 h 119"/>
                <a:gd name="T52" fmla="*/ 133861 w 376"/>
                <a:gd name="T53" fmla="*/ 38900 h 119"/>
                <a:gd name="T54" fmla="*/ 133861 w 376"/>
                <a:gd name="T55" fmla="*/ 38900 h 119"/>
                <a:gd name="T56" fmla="*/ 134220 w 376"/>
                <a:gd name="T57" fmla="*/ 39620 h 119"/>
                <a:gd name="T58" fmla="*/ 134220 w 376"/>
                <a:gd name="T59" fmla="*/ 39620 h 119"/>
                <a:gd name="T60" fmla="*/ 134220 w 376"/>
                <a:gd name="T61" fmla="*/ 39620 h 119"/>
                <a:gd name="T62" fmla="*/ 134220 w 376"/>
                <a:gd name="T63" fmla="*/ 39620 h 119"/>
                <a:gd name="T64" fmla="*/ 134220 w 376"/>
                <a:gd name="T65" fmla="*/ 39981 h 119"/>
                <a:gd name="T66" fmla="*/ 134220 w 376"/>
                <a:gd name="T67" fmla="*/ 39981 h 119"/>
                <a:gd name="T68" fmla="*/ 134220 w 376"/>
                <a:gd name="T69" fmla="*/ 40341 h 119"/>
                <a:gd name="T70" fmla="*/ 134220 w 376"/>
                <a:gd name="T71" fmla="*/ 40341 h 119"/>
                <a:gd name="T72" fmla="*/ 134579 w 376"/>
                <a:gd name="T73" fmla="*/ 41061 h 119"/>
                <a:gd name="T74" fmla="*/ 134579 w 376"/>
                <a:gd name="T75" fmla="*/ 41061 h 119"/>
                <a:gd name="T76" fmla="*/ 134579 w 376"/>
                <a:gd name="T77" fmla="*/ 41421 h 119"/>
                <a:gd name="T78" fmla="*/ 134579 w 376"/>
                <a:gd name="T79" fmla="*/ 41421 h 119"/>
                <a:gd name="T80" fmla="*/ 134579 w 376"/>
                <a:gd name="T81" fmla="*/ 41781 h 119"/>
                <a:gd name="T82" fmla="*/ 134579 w 376"/>
                <a:gd name="T83" fmla="*/ 41781 h 119"/>
                <a:gd name="T84" fmla="*/ 134579 w 376"/>
                <a:gd name="T85" fmla="*/ 42142 h 119"/>
                <a:gd name="T86" fmla="*/ 134579 w 376"/>
                <a:gd name="T87" fmla="*/ 42142 h 119"/>
                <a:gd name="T88" fmla="*/ 134579 w 376"/>
                <a:gd name="T89" fmla="*/ 42502 h 119"/>
                <a:gd name="T90" fmla="*/ 0 w 376"/>
                <a:gd name="T91" fmla="*/ 42502 h 11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76" h="119">
                  <a:moveTo>
                    <a:pt x="0" y="118"/>
                  </a:moveTo>
                  <a:lnTo>
                    <a:pt x="0" y="118"/>
                  </a:lnTo>
                  <a:cubicBezTo>
                    <a:pt x="0" y="116"/>
                    <a:pt x="0" y="115"/>
                    <a:pt x="0" y="114"/>
                  </a:cubicBezTo>
                  <a:cubicBezTo>
                    <a:pt x="0" y="113"/>
                    <a:pt x="1" y="111"/>
                    <a:pt x="1" y="110"/>
                  </a:cubicBezTo>
                  <a:cubicBezTo>
                    <a:pt x="2" y="110"/>
                    <a:pt x="2" y="110"/>
                    <a:pt x="2" y="110"/>
                  </a:cubicBezTo>
                  <a:cubicBezTo>
                    <a:pt x="2" y="109"/>
                    <a:pt x="2" y="109"/>
                    <a:pt x="2" y="108"/>
                  </a:cubicBezTo>
                  <a:cubicBezTo>
                    <a:pt x="4" y="105"/>
                    <a:pt x="59" y="20"/>
                    <a:pt x="156" y="8"/>
                  </a:cubicBezTo>
                  <a:cubicBezTo>
                    <a:pt x="225" y="0"/>
                    <a:pt x="297" y="32"/>
                    <a:pt x="370" y="104"/>
                  </a:cubicBezTo>
                  <a:lnTo>
                    <a:pt x="371" y="105"/>
                  </a:lnTo>
                  <a:cubicBezTo>
                    <a:pt x="371" y="105"/>
                    <a:pt x="371" y="106"/>
                    <a:pt x="372" y="106"/>
                  </a:cubicBezTo>
                  <a:lnTo>
                    <a:pt x="373" y="107"/>
                  </a:lnTo>
                  <a:cubicBezTo>
                    <a:pt x="373" y="108"/>
                    <a:pt x="373" y="108"/>
                    <a:pt x="373" y="108"/>
                  </a:cubicBezTo>
                  <a:cubicBezTo>
                    <a:pt x="373" y="109"/>
                    <a:pt x="373" y="109"/>
                    <a:pt x="374" y="110"/>
                  </a:cubicBezTo>
                  <a:lnTo>
                    <a:pt x="374" y="111"/>
                  </a:lnTo>
                  <a:lnTo>
                    <a:pt x="374" y="112"/>
                  </a:lnTo>
                  <a:cubicBezTo>
                    <a:pt x="374" y="113"/>
                    <a:pt x="374" y="113"/>
                    <a:pt x="375" y="114"/>
                  </a:cubicBezTo>
                  <a:cubicBezTo>
                    <a:pt x="375" y="114"/>
                    <a:pt x="375" y="114"/>
                    <a:pt x="375" y="115"/>
                  </a:cubicBezTo>
                  <a:cubicBezTo>
                    <a:pt x="375" y="115"/>
                    <a:pt x="375" y="115"/>
                    <a:pt x="375" y="116"/>
                  </a:cubicBezTo>
                  <a:cubicBezTo>
                    <a:pt x="375" y="116"/>
                    <a:pt x="375" y="116"/>
                    <a:pt x="375" y="117"/>
                  </a:cubicBezTo>
                  <a:cubicBezTo>
                    <a:pt x="375" y="118"/>
                    <a:pt x="375" y="118"/>
                    <a:pt x="375" y="118"/>
                  </a:cubicBezTo>
                  <a:lnTo>
                    <a:pt x="0" y="118"/>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39" name="Freeform 120">
              <a:extLst>
                <a:ext uri="{FF2B5EF4-FFF2-40B4-BE49-F238E27FC236}">
                  <a16:creationId xmlns:a16="http://schemas.microsoft.com/office/drawing/2014/main" id="{9C57DE4E-5CD5-4B10-869A-29F2FD2D43CF}"/>
                </a:ext>
              </a:extLst>
            </p:cNvPr>
            <p:cNvSpPr>
              <a:spLocks noChangeArrowheads="1"/>
            </p:cNvSpPr>
            <p:nvPr/>
          </p:nvSpPr>
          <p:spPr bwMode="auto">
            <a:xfrm>
              <a:off x="5765800" y="4648200"/>
              <a:ext cx="134938" cy="42863"/>
            </a:xfrm>
            <a:custGeom>
              <a:gdLst>
                <a:gd name="T0" fmla="*/ 134579 w 376"/>
                <a:gd name="T1" fmla="*/ 0 h 117"/>
                <a:gd name="T2" fmla="*/ 134579 w 376"/>
                <a:gd name="T3" fmla="*/ 0 h 117"/>
                <a:gd name="T4" fmla="*/ 134220 w 376"/>
                <a:gd name="T5" fmla="*/ 733 h 117"/>
                <a:gd name="T6" fmla="*/ 134220 w 376"/>
                <a:gd name="T7" fmla="*/ 733 h 117"/>
                <a:gd name="T8" fmla="*/ 134220 w 376"/>
                <a:gd name="T9" fmla="*/ 1099 h 117"/>
                <a:gd name="T10" fmla="*/ 134220 w 376"/>
                <a:gd name="T11" fmla="*/ 1099 h 117"/>
                <a:gd name="T12" fmla="*/ 134220 w 376"/>
                <a:gd name="T13" fmla="*/ 1832 h 117"/>
                <a:gd name="T14" fmla="*/ 134220 w 376"/>
                <a:gd name="T15" fmla="*/ 1832 h 117"/>
                <a:gd name="T16" fmla="*/ 134220 w 376"/>
                <a:gd name="T17" fmla="*/ 1832 h 117"/>
                <a:gd name="T18" fmla="*/ 134220 w 376"/>
                <a:gd name="T19" fmla="*/ 1832 h 117"/>
                <a:gd name="T20" fmla="*/ 133861 w 376"/>
                <a:gd name="T21" fmla="*/ 1832 h 117"/>
                <a:gd name="T22" fmla="*/ 133861 w 376"/>
                <a:gd name="T23" fmla="*/ 1832 h 117"/>
                <a:gd name="T24" fmla="*/ 133861 w 376"/>
                <a:gd name="T25" fmla="*/ 2564 h 117"/>
                <a:gd name="T26" fmla="*/ 133861 w 376"/>
                <a:gd name="T27" fmla="*/ 2564 h 117"/>
                <a:gd name="T28" fmla="*/ 133502 w 376"/>
                <a:gd name="T29" fmla="*/ 2564 h 117"/>
                <a:gd name="T30" fmla="*/ 133502 w 376"/>
                <a:gd name="T31" fmla="*/ 2564 h 117"/>
                <a:gd name="T32" fmla="*/ 133144 w 376"/>
                <a:gd name="T33" fmla="*/ 2931 h 117"/>
                <a:gd name="T34" fmla="*/ 133144 w 376"/>
                <a:gd name="T35" fmla="*/ 2931 h 117"/>
                <a:gd name="T36" fmla="*/ 132785 w 376"/>
                <a:gd name="T37" fmla="*/ 3664 h 117"/>
                <a:gd name="T38" fmla="*/ 132785 w 376"/>
                <a:gd name="T39" fmla="*/ 3664 h 117"/>
                <a:gd name="T40" fmla="*/ 132785 w 376"/>
                <a:gd name="T41" fmla="*/ 3664 h 117"/>
                <a:gd name="T42" fmla="*/ 132785 w 376"/>
                <a:gd name="T43" fmla="*/ 3664 h 117"/>
                <a:gd name="T44" fmla="*/ 56344 w 376"/>
                <a:gd name="T45" fmla="*/ 39566 h 117"/>
                <a:gd name="T46" fmla="*/ 56344 w 376"/>
                <a:gd name="T47" fmla="*/ 39566 h 117"/>
                <a:gd name="T48" fmla="*/ 718 w 376"/>
                <a:gd name="T49" fmla="*/ 3297 h 117"/>
                <a:gd name="T50" fmla="*/ 718 w 376"/>
                <a:gd name="T51" fmla="*/ 3297 h 117"/>
                <a:gd name="T52" fmla="*/ 718 w 376"/>
                <a:gd name="T53" fmla="*/ 2931 h 117"/>
                <a:gd name="T54" fmla="*/ 718 w 376"/>
                <a:gd name="T55" fmla="*/ 2931 h 117"/>
                <a:gd name="T56" fmla="*/ 718 w 376"/>
                <a:gd name="T57" fmla="*/ 2931 h 117"/>
                <a:gd name="T58" fmla="*/ 718 w 376"/>
                <a:gd name="T59" fmla="*/ 2931 h 117"/>
                <a:gd name="T60" fmla="*/ 359 w 376"/>
                <a:gd name="T61" fmla="*/ 2931 h 117"/>
                <a:gd name="T62" fmla="*/ 359 w 376"/>
                <a:gd name="T63" fmla="*/ 2931 h 117"/>
                <a:gd name="T64" fmla="*/ 0 w 376"/>
                <a:gd name="T65" fmla="*/ 1832 h 117"/>
                <a:gd name="T66" fmla="*/ 0 w 376"/>
                <a:gd name="T67" fmla="*/ 1832 h 117"/>
                <a:gd name="T68" fmla="*/ 0 w 376"/>
                <a:gd name="T69" fmla="*/ 1465 h 117"/>
                <a:gd name="T70" fmla="*/ 0 w 376"/>
                <a:gd name="T71" fmla="*/ 1465 h 117"/>
                <a:gd name="T72" fmla="*/ 0 w 376"/>
                <a:gd name="T73" fmla="*/ 0 h 117"/>
                <a:gd name="T74" fmla="*/ 134579 w 376"/>
                <a:gd name="T75" fmla="*/ 0 h 11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6" h="117">
                  <a:moveTo>
                    <a:pt x="375" y="0"/>
                  </a:moveTo>
                  <a:lnTo>
                    <a:pt x="375" y="0"/>
                  </a:lnTo>
                  <a:cubicBezTo>
                    <a:pt x="374" y="1"/>
                    <a:pt x="374" y="2"/>
                    <a:pt x="374" y="2"/>
                  </a:cubicBezTo>
                  <a:lnTo>
                    <a:pt x="374" y="3"/>
                  </a:lnTo>
                  <a:cubicBezTo>
                    <a:pt x="374" y="3"/>
                    <a:pt x="374" y="4"/>
                    <a:pt x="374" y="5"/>
                  </a:cubicBezTo>
                  <a:cubicBezTo>
                    <a:pt x="373" y="5"/>
                    <a:pt x="373" y="5"/>
                    <a:pt x="373" y="5"/>
                  </a:cubicBezTo>
                  <a:cubicBezTo>
                    <a:pt x="373" y="6"/>
                    <a:pt x="373" y="6"/>
                    <a:pt x="373" y="7"/>
                  </a:cubicBezTo>
                  <a:lnTo>
                    <a:pt x="372" y="7"/>
                  </a:lnTo>
                  <a:cubicBezTo>
                    <a:pt x="371" y="8"/>
                    <a:pt x="371" y="8"/>
                    <a:pt x="371" y="8"/>
                  </a:cubicBezTo>
                  <a:cubicBezTo>
                    <a:pt x="371" y="9"/>
                    <a:pt x="371" y="9"/>
                    <a:pt x="370" y="10"/>
                  </a:cubicBezTo>
                  <a:cubicBezTo>
                    <a:pt x="298" y="83"/>
                    <a:pt x="226" y="116"/>
                    <a:pt x="157" y="108"/>
                  </a:cubicBezTo>
                  <a:cubicBezTo>
                    <a:pt x="60" y="98"/>
                    <a:pt x="4" y="13"/>
                    <a:pt x="2" y="9"/>
                  </a:cubicBezTo>
                  <a:lnTo>
                    <a:pt x="2" y="8"/>
                  </a:lnTo>
                  <a:cubicBezTo>
                    <a:pt x="2" y="8"/>
                    <a:pt x="2" y="8"/>
                    <a:pt x="1" y="8"/>
                  </a:cubicBezTo>
                  <a:cubicBezTo>
                    <a:pt x="1" y="7"/>
                    <a:pt x="1" y="6"/>
                    <a:pt x="0" y="5"/>
                  </a:cubicBezTo>
                  <a:lnTo>
                    <a:pt x="0" y="4"/>
                  </a:lnTo>
                  <a:cubicBezTo>
                    <a:pt x="0" y="3"/>
                    <a:pt x="0" y="2"/>
                    <a:pt x="0" y="0"/>
                  </a:cubicBezTo>
                  <a:lnTo>
                    <a:pt x="375"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0" name="Freeform 121">
              <a:extLst>
                <a:ext uri="{FF2B5EF4-FFF2-40B4-BE49-F238E27FC236}">
                  <a16:creationId xmlns:a16="http://schemas.microsoft.com/office/drawing/2014/main" id="{CF6332E6-FB6C-4BB1-AC47-C7256FA0E4D9}"/>
                </a:ext>
              </a:extLst>
            </p:cNvPr>
            <p:cNvSpPr>
              <a:spLocks noChangeArrowheads="1"/>
            </p:cNvSpPr>
            <p:nvPr/>
          </p:nvSpPr>
          <p:spPr bwMode="auto">
            <a:xfrm>
              <a:off x="5640388" y="4337050"/>
              <a:ext cx="96837" cy="111125"/>
            </a:xfrm>
            <a:custGeom>
              <a:gdLst>
                <a:gd name="T0" fmla="*/ 96477 w 269"/>
                <a:gd name="T1" fmla="*/ 103162 h 307"/>
                <a:gd name="T2" fmla="*/ 96477 w 269"/>
                <a:gd name="T3" fmla="*/ 103162 h 307"/>
                <a:gd name="T4" fmla="*/ 95037 w 269"/>
                <a:gd name="T5" fmla="*/ 103524 h 307"/>
                <a:gd name="T6" fmla="*/ 95037 w 269"/>
                <a:gd name="T7" fmla="*/ 103524 h 307"/>
                <a:gd name="T8" fmla="*/ 95037 w 269"/>
                <a:gd name="T9" fmla="*/ 103886 h 307"/>
                <a:gd name="T10" fmla="*/ 95037 w 269"/>
                <a:gd name="T11" fmla="*/ 103886 h 307"/>
                <a:gd name="T12" fmla="*/ 93597 w 269"/>
                <a:gd name="T13" fmla="*/ 104248 h 307"/>
                <a:gd name="T14" fmla="*/ 93597 w 269"/>
                <a:gd name="T15" fmla="*/ 104248 h 307"/>
                <a:gd name="T16" fmla="*/ 93597 w 269"/>
                <a:gd name="T17" fmla="*/ 104248 h 307"/>
                <a:gd name="T18" fmla="*/ 93597 w 269"/>
                <a:gd name="T19" fmla="*/ 104248 h 307"/>
                <a:gd name="T20" fmla="*/ 93597 w 269"/>
                <a:gd name="T21" fmla="*/ 104610 h 307"/>
                <a:gd name="T22" fmla="*/ 93597 w 269"/>
                <a:gd name="T23" fmla="*/ 104610 h 307"/>
                <a:gd name="T24" fmla="*/ 93237 w 269"/>
                <a:gd name="T25" fmla="*/ 104610 h 307"/>
                <a:gd name="T26" fmla="*/ 93237 w 269"/>
                <a:gd name="T27" fmla="*/ 104610 h 307"/>
                <a:gd name="T28" fmla="*/ 28079 w 269"/>
                <a:gd name="T29" fmla="*/ 87235 h 307"/>
                <a:gd name="T30" fmla="*/ 28079 w 269"/>
                <a:gd name="T31" fmla="*/ 87235 h 307"/>
                <a:gd name="T32" fmla="*/ 1800 w 269"/>
                <a:gd name="T33" fmla="*/ 4706 h 307"/>
                <a:gd name="T34" fmla="*/ 1800 w 269"/>
                <a:gd name="T35" fmla="*/ 4706 h 307"/>
                <a:gd name="T36" fmla="*/ 1800 w 269"/>
                <a:gd name="T37" fmla="*/ 4706 h 307"/>
                <a:gd name="T38" fmla="*/ 1800 w 269"/>
                <a:gd name="T39" fmla="*/ 4706 h 307"/>
                <a:gd name="T40" fmla="*/ 1800 w 269"/>
                <a:gd name="T41" fmla="*/ 3982 h 307"/>
                <a:gd name="T42" fmla="*/ 1800 w 269"/>
                <a:gd name="T43" fmla="*/ 3982 h 307"/>
                <a:gd name="T44" fmla="*/ 1800 w 269"/>
                <a:gd name="T45" fmla="*/ 3620 h 307"/>
                <a:gd name="T46" fmla="*/ 1800 w 269"/>
                <a:gd name="T47" fmla="*/ 3620 h 307"/>
                <a:gd name="T48" fmla="*/ 2160 w 269"/>
                <a:gd name="T49" fmla="*/ 3258 h 307"/>
                <a:gd name="T50" fmla="*/ 2160 w 269"/>
                <a:gd name="T51" fmla="*/ 3258 h 307"/>
                <a:gd name="T52" fmla="*/ 2520 w 269"/>
                <a:gd name="T53" fmla="*/ 2896 h 307"/>
                <a:gd name="T54" fmla="*/ 2520 w 269"/>
                <a:gd name="T55" fmla="*/ 2896 h 307"/>
                <a:gd name="T56" fmla="*/ 2520 w 269"/>
                <a:gd name="T57" fmla="*/ 2534 h 307"/>
                <a:gd name="T58" fmla="*/ 2520 w 269"/>
                <a:gd name="T59" fmla="*/ 2534 h 307"/>
                <a:gd name="T60" fmla="*/ 2520 w 269"/>
                <a:gd name="T61" fmla="*/ 2172 h 307"/>
                <a:gd name="T62" fmla="*/ 2520 w 269"/>
                <a:gd name="T63" fmla="*/ 2172 h 307"/>
                <a:gd name="T64" fmla="*/ 2880 w 269"/>
                <a:gd name="T65" fmla="*/ 1810 h 307"/>
                <a:gd name="T66" fmla="*/ 2880 w 269"/>
                <a:gd name="T67" fmla="*/ 1810 h 307"/>
                <a:gd name="T68" fmla="*/ 2880 w 269"/>
                <a:gd name="T69" fmla="*/ 1448 h 307"/>
                <a:gd name="T70" fmla="*/ 2880 w 269"/>
                <a:gd name="T71" fmla="*/ 1448 h 307"/>
                <a:gd name="T72" fmla="*/ 3240 w 269"/>
                <a:gd name="T73" fmla="*/ 1086 h 307"/>
                <a:gd name="T74" fmla="*/ 3240 w 269"/>
                <a:gd name="T75" fmla="*/ 1086 h 307"/>
                <a:gd name="T76" fmla="*/ 3600 w 269"/>
                <a:gd name="T77" fmla="*/ 724 h 307"/>
                <a:gd name="T78" fmla="*/ 3600 w 269"/>
                <a:gd name="T79" fmla="*/ 724 h 307"/>
                <a:gd name="T80" fmla="*/ 3960 w 269"/>
                <a:gd name="T81" fmla="*/ 362 h 307"/>
                <a:gd name="T82" fmla="*/ 3960 w 269"/>
                <a:gd name="T83" fmla="*/ 362 h 307"/>
                <a:gd name="T84" fmla="*/ 4320 w 269"/>
                <a:gd name="T85" fmla="*/ 0 h 307"/>
                <a:gd name="T86" fmla="*/ 4320 w 269"/>
                <a:gd name="T87" fmla="*/ 0 h 307"/>
                <a:gd name="T88" fmla="*/ 4680 w 269"/>
                <a:gd name="T89" fmla="*/ 0 h 307"/>
                <a:gd name="T90" fmla="*/ 96477 w 269"/>
                <a:gd name="T91" fmla="*/ 103162 h 3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69" h="307">
                  <a:moveTo>
                    <a:pt x="268" y="285"/>
                  </a:moveTo>
                  <a:lnTo>
                    <a:pt x="268" y="285"/>
                  </a:lnTo>
                  <a:cubicBezTo>
                    <a:pt x="267" y="285"/>
                    <a:pt x="266" y="286"/>
                    <a:pt x="264" y="286"/>
                  </a:cubicBezTo>
                  <a:cubicBezTo>
                    <a:pt x="264" y="287"/>
                    <a:pt x="264" y="287"/>
                    <a:pt x="264" y="287"/>
                  </a:cubicBezTo>
                  <a:cubicBezTo>
                    <a:pt x="263" y="288"/>
                    <a:pt x="261" y="288"/>
                    <a:pt x="260" y="288"/>
                  </a:cubicBezTo>
                  <a:cubicBezTo>
                    <a:pt x="260" y="289"/>
                    <a:pt x="260" y="288"/>
                    <a:pt x="260" y="289"/>
                  </a:cubicBezTo>
                  <a:lnTo>
                    <a:pt x="259" y="289"/>
                  </a:lnTo>
                  <a:cubicBezTo>
                    <a:pt x="254" y="289"/>
                    <a:pt x="153" y="306"/>
                    <a:pt x="78" y="241"/>
                  </a:cubicBezTo>
                  <a:cubicBezTo>
                    <a:pt x="25" y="194"/>
                    <a:pt x="0" y="117"/>
                    <a:pt x="5" y="13"/>
                  </a:cubicBezTo>
                  <a:cubicBezTo>
                    <a:pt x="5" y="12"/>
                    <a:pt x="5" y="11"/>
                    <a:pt x="5" y="11"/>
                  </a:cubicBezTo>
                  <a:lnTo>
                    <a:pt x="5" y="10"/>
                  </a:lnTo>
                  <a:lnTo>
                    <a:pt x="6" y="9"/>
                  </a:lnTo>
                  <a:cubicBezTo>
                    <a:pt x="6" y="9"/>
                    <a:pt x="6" y="8"/>
                    <a:pt x="7" y="8"/>
                  </a:cubicBezTo>
                  <a:lnTo>
                    <a:pt x="7" y="7"/>
                  </a:lnTo>
                  <a:lnTo>
                    <a:pt x="7" y="6"/>
                  </a:lnTo>
                  <a:cubicBezTo>
                    <a:pt x="7" y="6"/>
                    <a:pt x="7" y="6"/>
                    <a:pt x="8" y="5"/>
                  </a:cubicBezTo>
                  <a:lnTo>
                    <a:pt x="8" y="4"/>
                  </a:lnTo>
                  <a:lnTo>
                    <a:pt x="9" y="3"/>
                  </a:lnTo>
                  <a:cubicBezTo>
                    <a:pt x="9" y="3"/>
                    <a:pt x="9" y="2"/>
                    <a:pt x="10" y="2"/>
                  </a:cubicBezTo>
                  <a:cubicBezTo>
                    <a:pt x="10" y="1"/>
                    <a:pt x="11" y="1"/>
                    <a:pt x="11" y="1"/>
                  </a:cubicBezTo>
                  <a:cubicBezTo>
                    <a:pt x="11" y="1"/>
                    <a:pt x="11" y="0"/>
                    <a:pt x="12" y="0"/>
                  </a:cubicBezTo>
                  <a:lnTo>
                    <a:pt x="13" y="0"/>
                  </a:lnTo>
                  <a:lnTo>
                    <a:pt x="268" y="28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1" name="Freeform 122">
              <a:extLst>
                <a:ext uri="{FF2B5EF4-FFF2-40B4-BE49-F238E27FC236}">
                  <a16:creationId xmlns:a16="http://schemas.microsoft.com/office/drawing/2014/main" id="{DCE02249-7076-43BE-90B6-E68A08787A6B}"/>
                </a:ext>
              </a:extLst>
            </p:cNvPr>
            <p:cNvSpPr>
              <a:spLocks noChangeArrowheads="1"/>
            </p:cNvSpPr>
            <p:nvPr/>
          </p:nvSpPr>
          <p:spPr bwMode="auto">
            <a:xfrm>
              <a:off x="5645150" y="4335463"/>
              <a:ext cx="104775" cy="104775"/>
            </a:xfrm>
            <a:custGeom>
              <a:gdLst>
                <a:gd name="T0" fmla="*/ 0 w 289"/>
                <a:gd name="T1" fmla="*/ 1088 h 289"/>
                <a:gd name="T2" fmla="*/ 0 w 289"/>
                <a:gd name="T3" fmla="*/ 1088 h 289"/>
                <a:gd name="T4" fmla="*/ 363 w 289"/>
                <a:gd name="T5" fmla="*/ 725 h 289"/>
                <a:gd name="T6" fmla="*/ 363 w 289"/>
                <a:gd name="T7" fmla="*/ 725 h 289"/>
                <a:gd name="T8" fmla="*/ 725 w 289"/>
                <a:gd name="T9" fmla="*/ 725 h 289"/>
                <a:gd name="T10" fmla="*/ 725 w 289"/>
                <a:gd name="T11" fmla="*/ 725 h 289"/>
                <a:gd name="T12" fmla="*/ 1450 w 289"/>
                <a:gd name="T13" fmla="*/ 363 h 289"/>
                <a:gd name="T14" fmla="*/ 1450 w 289"/>
                <a:gd name="T15" fmla="*/ 363 h 289"/>
                <a:gd name="T16" fmla="*/ 1450 w 289"/>
                <a:gd name="T17" fmla="*/ 363 h 289"/>
                <a:gd name="T18" fmla="*/ 1450 w 289"/>
                <a:gd name="T19" fmla="*/ 363 h 289"/>
                <a:gd name="T20" fmla="*/ 1450 w 289"/>
                <a:gd name="T21" fmla="*/ 363 h 289"/>
                <a:gd name="T22" fmla="*/ 1450 w 289"/>
                <a:gd name="T23" fmla="*/ 363 h 289"/>
                <a:gd name="T24" fmla="*/ 2175 w 289"/>
                <a:gd name="T25" fmla="*/ 0 h 289"/>
                <a:gd name="T26" fmla="*/ 2175 w 289"/>
                <a:gd name="T27" fmla="*/ 0 h 289"/>
                <a:gd name="T28" fmla="*/ 2538 w 289"/>
                <a:gd name="T29" fmla="*/ 0 h 289"/>
                <a:gd name="T30" fmla="*/ 2538 w 289"/>
                <a:gd name="T31" fmla="*/ 0 h 289"/>
                <a:gd name="T32" fmla="*/ 2900 w 289"/>
                <a:gd name="T33" fmla="*/ 0 h 289"/>
                <a:gd name="T34" fmla="*/ 2900 w 289"/>
                <a:gd name="T35" fmla="*/ 0 h 289"/>
                <a:gd name="T36" fmla="*/ 3625 w 289"/>
                <a:gd name="T37" fmla="*/ 0 h 289"/>
                <a:gd name="T38" fmla="*/ 3625 w 289"/>
                <a:gd name="T39" fmla="*/ 0 h 289"/>
                <a:gd name="T40" fmla="*/ 3988 w 289"/>
                <a:gd name="T41" fmla="*/ 0 h 289"/>
                <a:gd name="T42" fmla="*/ 3988 w 289"/>
                <a:gd name="T43" fmla="*/ 0 h 289"/>
                <a:gd name="T44" fmla="*/ 83385 w 289"/>
                <a:gd name="T45" fmla="*/ 34079 h 289"/>
                <a:gd name="T46" fmla="*/ 83385 w 289"/>
                <a:gd name="T47" fmla="*/ 34079 h 289"/>
                <a:gd name="T48" fmla="*/ 94261 w 289"/>
                <a:gd name="T49" fmla="*/ 101150 h 289"/>
                <a:gd name="T50" fmla="*/ 94261 w 289"/>
                <a:gd name="T51" fmla="*/ 101150 h 289"/>
                <a:gd name="T52" fmla="*/ 94261 w 289"/>
                <a:gd name="T53" fmla="*/ 101150 h 289"/>
                <a:gd name="T54" fmla="*/ 94261 w 289"/>
                <a:gd name="T55" fmla="*/ 101150 h 289"/>
                <a:gd name="T56" fmla="*/ 94261 w 289"/>
                <a:gd name="T57" fmla="*/ 101512 h 289"/>
                <a:gd name="T58" fmla="*/ 94261 w 289"/>
                <a:gd name="T59" fmla="*/ 101512 h 289"/>
                <a:gd name="T60" fmla="*/ 94261 w 289"/>
                <a:gd name="T61" fmla="*/ 101512 h 289"/>
                <a:gd name="T62" fmla="*/ 94261 w 289"/>
                <a:gd name="T63" fmla="*/ 101512 h 289"/>
                <a:gd name="T64" fmla="*/ 93536 w 289"/>
                <a:gd name="T65" fmla="*/ 102962 h 289"/>
                <a:gd name="T66" fmla="*/ 93536 w 289"/>
                <a:gd name="T67" fmla="*/ 102962 h 289"/>
                <a:gd name="T68" fmla="*/ 93174 w 289"/>
                <a:gd name="T69" fmla="*/ 102962 h 289"/>
                <a:gd name="T70" fmla="*/ 93174 w 289"/>
                <a:gd name="T71" fmla="*/ 102962 h 289"/>
                <a:gd name="T72" fmla="*/ 92449 w 289"/>
                <a:gd name="T73" fmla="*/ 104412 h 289"/>
                <a:gd name="T74" fmla="*/ 0 w 289"/>
                <a:gd name="T75" fmla="*/ 1088 h 2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9" h="289">
                  <a:moveTo>
                    <a:pt x="0" y="3"/>
                  </a:moveTo>
                  <a:lnTo>
                    <a:pt x="0" y="3"/>
                  </a:lnTo>
                  <a:cubicBezTo>
                    <a:pt x="0" y="2"/>
                    <a:pt x="1" y="2"/>
                    <a:pt x="1" y="2"/>
                  </a:cubicBezTo>
                  <a:lnTo>
                    <a:pt x="2" y="2"/>
                  </a:lnTo>
                  <a:cubicBezTo>
                    <a:pt x="2" y="1"/>
                    <a:pt x="3" y="1"/>
                    <a:pt x="4" y="1"/>
                  </a:cubicBezTo>
                  <a:cubicBezTo>
                    <a:pt x="5" y="1"/>
                    <a:pt x="5" y="1"/>
                    <a:pt x="6" y="0"/>
                  </a:cubicBezTo>
                  <a:cubicBezTo>
                    <a:pt x="6" y="0"/>
                    <a:pt x="6" y="0"/>
                    <a:pt x="7" y="0"/>
                  </a:cubicBezTo>
                  <a:cubicBezTo>
                    <a:pt x="8" y="0"/>
                    <a:pt x="8" y="0"/>
                    <a:pt x="8" y="0"/>
                  </a:cubicBezTo>
                  <a:cubicBezTo>
                    <a:pt x="9" y="0"/>
                    <a:pt x="10" y="0"/>
                    <a:pt x="10" y="0"/>
                  </a:cubicBezTo>
                  <a:lnTo>
                    <a:pt x="11" y="0"/>
                  </a:lnTo>
                  <a:cubicBezTo>
                    <a:pt x="115" y="4"/>
                    <a:pt x="188" y="36"/>
                    <a:pt x="230" y="94"/>
                  </a:cubicBezTo>
                  <a:cubicBezTo>
                    <a:pt x="288" y="175"/>
                    <a:pt x="261" y="275"/>
                    <a:pt x="260" y="279"/>
                  </a:cubicBezTo>
                  <a:cubicBezTo>
                    <a:pt x="260" y="280"/>
                    <a:pt x="260" y="280"/>
                    <a:pt x="260" y="280"/>
                  </a:cubicBezTo>
                  <a:cubicBezTo>
                    <a:pt x="259" y="282"/>
                    <a:pt x="258" y="283"/>
                    <a:pt x="258" y="284"/>
                  </a:cubicBezTo>
                  <a:lnTo>
                    <a:pt x="257" y="284"/>
                  </a:lnTo>
                  <a:cubicBezTo>
                    <a:pt x="257" y="285"/>
                    <a:pt x="256" y="286"/>
                    <a:pt x="255" y="288"/>
                  </a:cubicBezTo>
                  <a:lnTo>
                    <a:pt x="0" y="3"/>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2" name="Freeform 123">
              <a:extLst>
                <a:ext uri="{FF2B5EF4-FFF2-40B4-BE49-F238E27FC236}">
                  <a16:creationId xmlns:a16="http://schemas.microsoft.com/office/drawing/2014/main" id="{057B6526-C2A1-47BB-A77F-D81790A9E66D}"/>
                </a:ext>
              </a:extLst>
            </p:cNvPr>
            <p:cNvSpPr>
              <a:spLocks noChangeArrowheads="1"/>
            </p:cNvSpPr>
            <p:nvPr/>
          </p:nvSpPr>
          <p:spPr bwMode="auto">
            <a:xfrm>
              <a:off x="5594350" y="4467225"/>
              <a:ext cx="96838" cy="111125"/>
            </a:xfrm>
            <a:custGeom>
              <a:gdLst>
                <a:gd name="T0" fmla="*/ 96478 w 269"/>
                <a:gd name="T1" fmla="*/ 102827 h 308"/>
                <a:gd name="T2" fmla="*/ 96478 w 269"/>
                <a:gd name="T3" fmla="*/ 102827 h 308"/>
                <a:gd name="T4" fmla="*/ 95398 w 269"/>
                <a:gd name="T5" fmla="*/ 103548 h 308"/>
                <a:gd name="T6" fmla="*/ 95398 w 269"/>
                <a:gd name="T7" fmla="*/ 103548 h 308"/>
                <a:gd name="T8" fmla="*/ 95398 w 269"/>
                <a:gd name="T9" fmla="*/ 103548 h 308"/>
                <a:gd name="T10" fmla="*/ 95398 w 269"/>
                <a:gd name="T11" fmla="*/ 103548 h 308"/>
                <a:gd name="T12" fmla="*/ 93958 w 269"/>
                <a:gd name="T13" fmla="*/ 104270 h 308"/>
                <a:gd name="T14" fmla="*/ 93958 w 269"/>
                <a:gd name="T15" fmla="*/ 104270 h 308"/>
                <a:gd name="T16" fmla="*/ 93598 w 269"/>
                <a:gd name="T17" fmla="*/ 104270 h 308"/>
                <a:gd name="T18" fmla="*/ 93598 w 269"/>
                <a:gd name="T19" fmla="*/ 104270 h 308"/>
                <a:gd name="T20" fmla="*/ 93598 w 269"/>
                <a:gd name="T21" fmla="*/ 104270 h 308"/>
                <a:gd name="T22" fmla="*/ 93598 w 269"/>
                <a:gd name="T23" fmla="*/ 104270 h 308"/>
                <a:gd name="T24" fmla="*/ 93238 w 269"/>
                <a:gd name="T25" fmla="*/ 104270 h 308"/>
                <a:gd name="T26" fmla="*/ 93238 w 269"/>
                <a:gd name="T27" fmla="*/ 104270 h 308"/>
                <a:gd name="T28" fmla="*/ 28079 w 269"/>
                <a:gd name="T29" fmla="*/ 86952 h 308"/>
                <a:gd name="T30" fmla="*/ 28079 w 269"/>
                <a:gd name="T31" fmla="*/ 86952 h 308"/>
                <a:gd name="T32" fmla="*/ 2160 w 269"/>
                <a:gd name="T33" fmla="*/ 5051 h 308"/>
                <a:gd name="T34" fmla="*/ 2160 w 269"/>
                <a:gd name="T35" fmla="*/ 5051 h 308"/>
                <a:gd name="T36" fmla="*/ 2160 w 269"/>
                <a:gd name="T37" fmla="*/ 4690 h 308"/>
                <a:gd name="T38" fmla="*/ 2160 w 269"/>
                <a:gd name="T39" fmla="*/ 4690 h 308"/>
                <a:gd name="T40" fmla="*/ 2160 w 269"/>
                <a:gd name="T41" fmla="*/ 3969 h 308"/>
                <a:gd name="T42" fmla="*/ 2160 w 269"/>
                <a:gd name="T43" fmla="*/ 3969 h 308"/>
                <a:gd name="T44" fmla="*/ 2160 w 269"/>
                <a:gd name="T45" fmla="*/ 3608 h 308"/>
                <a:gd name="T46" fmla="*/ 2160 w 269"/>
                <a:gd name="T47" fmla="*/ 3608 h 308"/>
                <a:gd name="T48" fmla="*/ 2160 w 269"/>
                <a:gd name="T49" fmla="*/ 3247 h 308"/>
                <a:gd name="T50" fmla="*/ 2160 w 269"/>
                <a:gd name="T51" fmla="*/ 3247 h 308"/>
                <a:gd name="T52" fmla="*/ 2520 w 269"/>
                <a:gd name="T53" fmla="*/ 2886 h 308"/>
                <a:gd name="T54" fmla="*/ 2520 w 269"/>
                <a:gd name="T55" fmla="*/ 2886 h 308"/>
                <a:gd name="T56" fmla="*/ 2520 w 269"/>
                <a:gd name="T57" fmla="*/ 2526 h 308"/>
                <a:gd name="T58" fmla="*/ 2520 w 269"/>
                <a:gd name="T59" fmla="*/ 2526 h 308"/>
                <a:gd name="T60" fmla="*/ 2520 w 269"/>
                <a:gd name="T61" fmla="*/ 2526 h 308"/>
                <a:gd name="T62" fmla="*/ 2520 w 269"/>
                <a:gd name="T63" fmla="*/ 2526 h 308"/>
                <a:gd name="T64" fmla="*/ 2880 w 269"/>
                <a:gd name="T65" fmla="*/ 2165 h 308"/>
                <a:gd name="T66" fmla="*/ 2880 w 269"/>
                <a:gd name="T67" fmla="*/ 2165 h 308"/>
                <a:gd name="T68" fmla="*/ 2880 w 269"/>
                <a:gd name="T69" fmla="*/ 1443 h 308"/>
                <a:gd name="T70" fmla="*/ 2880 w 269"/>
                <a:gd name="T71" fmla="*/ 1443 h 308"/>
                <a:gd name="T72" fmla="*/ 3600 w 269"/>
                <a:gd name="T73" fmla="*/ 1082 h 308"/>
                <a:gd name="T74" fmla="*/ 3600 w 269"/>
                <a:gd name="T75" fmla="*/ 1082 h 308"/>
                <a:gd name="T76" fmla="*/ 3600 w 269"/>
                <a:gd name="T77" fmla="*/ 1082 h 308"/>
                <a:gd name="T78" fmla="*/ 3600 w 269"/>
                <a:gd name="T79" fmla="*/ 1082 h 308"/>
                <a:gd name="T80" fmla="*/ 4320 w 269"/>
                <a:gd name="T81" fmla="*/ 361 h 308"/>
                <a:gd name="T82" fmla="*/ 4320 w 269"/>
                <a:gd name="T83" fmla="*/ 361 h 308"/>
                <a:gd name="T84" fmla="*/ 4320 w 269"/>
                <a:gd name="T85" fmla="*/ 361 h 308"/>
                <a:gd name="T86" fmla="*/ 4320 w 269"/>
                <a:gd name="T87" fmla="*/ 361 h 308"/>
                <a:gd name="T88" fmla="*/ 4680 w 269"/>
                <a:gd name="T89" fmla="*/ 0 h 308"/>
                <a:gd name="T90" fmla="*/ 96478 w 269"/>
                <a:gd name="T91" fmla="*/ 102827 h 3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69" h="308">
                  <a:moveTo>
                    <a:pt x="268" y="285"/>
                  </a:moveTo>
                  <a:lnTo>
                    <a:pt x="268" y="285"/>
                  </a:lnTo>
                  <a:cubicBezTo>
                    <a:pt x="268" y="286"/>
                    <a:pt x="266" y="286"/>
                    <a:pt x="265" y="287"/>
                  </a:cubicBezTo>
                  <a:cubicBezTo>
                    <a:pt x="263" y="288"/>
                    <a:pt x="262" y="289"/>
                    <a:pt x="261" y="289"/>
                  </a:cubicBezTo>
                  <a:cubicBezTo>
                    <a:pt x="260" y="289"/>
                    <a:pt x="260" y="289"/>
                    <a:pt x="260" y="289"/>
                  </a:cubicBezTo>
                  <a:cubicBezTo>
                    <a:pt x="260" y="289"/>
                    <a:pt x="260" y="289"/>
                    <a:pt x="259" y="289"/>
                  </a:cubicBezTo>
                  <a:cubicBezTo>
                    <a:pt x="255" y="290"/>
                    <a:pt x="153" y="307"/>
                    <a:pt x="78" y="241"/>
                  </a:cubicBezTo>
                  <a:cubicBezTo>
                    <a:pt x="25" y="194"/>
                    <a:pt x="0" y="118"/>
                    <a:pt x="6" y="14"/>
                  </a:cubicBezTo>
                  <a:lnTo>
                    <a:pt x="6" y="13"/>
                  </a:lnTo>
                  <a:cubicBezTo>
                    <a:pt x="6" y="13"/>
                    <a:pt x="6" y="12"/>
                    <a:pt x="6" y="11"/>
                  </a:cubicBezTo>
                  <a:cubicBezTo>
                    <a:pt x="6" y="11"/>
                    <a:pt x="6" y="11"/>
                    <a:pt x="6" y="10"/>
                  </a:cubicBezTo>
                  <a:cubicBezTo>
                    <a:pt x="6" y="10"/>
                    <a:pt x="6" y="10"/>
                    <a:pt x="6" y="9"/>
                  </a:cubicBezTo>
                  <a:cubicBezTo>
                    <a:pt x="7" y="9"/>
                    <a:pt x="7" y="9"/>
                    <a:pt x="7" y="8"/>
                  </a:cubicBezTo>
                  <a:cubicBezTo>
                    <a:pt x="7" y="7"/>
                    <a:pt x="7" y="7"/>
                    <a:pt x="7" y="7"/>
                  </a:cubicBezTo>
                  <a:cubicBezTo>
                    <a:pt x="7" y="6"/>
                    <a:pt x="8" y="6"/>
                    <a:pt x="8" y="6"/>
                  </a:cubicBezTo>
                  <a:cubicBezTo>
                    <a:pt x="8" y="5"/>
                    <a:pt x="8" y="5"/>
                    <a:pt x="8" y="4"/>
                  </a:cubicBezTo>
                  <a:cubicBezTo>
                    <a:pt x="9" y="4"/>
                    <a:pt x="9" y="4"/>
                    <a:pt x="10" y="3"/>
                  </a:cubicBezTo>
                  <a:cubicBezTo>
                    <a:pt x="11" y="2"/>
                    <a:pt x="11" y="2"/>
                    <a:pt x="12" y="1"/>
                  </a:cubicBezTo>
                  <a:cubicBezTo>
                    <a:pt x="13" y="0"/>
                    <a:pt x="13" y="0"/>
                    <a:pt x="13" y="0"/>
                  </a:cubicBezTo>
                  <a:lnTo>
                    <a:pt x="268" y="28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3" name="Freeform 124">
              <a:extLst>
                <a:ext uri="{FF2B5EF4-FFF2-40B4-BE49-F238E27FC236}">
                  <a16:creationId xmlns:a16="http://schemas.microsoft.com/office/drawing/2014/main" id="{072D4E1B-4769-4003-94CE-71D3AAEC8447}"/>
                </a:ext>
              </a:extLst>
            </p:cNvPr>
            <p:cNvSpPr>
              <a:spLocks noChangeArrowheads="1"/>
            </p:cNvSpPr>
            <p:nvPr/>
          </p:nvSpPr>
          <p:spPr bwMode="auto">
            <a:xfrm>
              <a:off x="5599113" y="4467225"/>
              <a:ext cx="104775" cy="104775"/>
            </a:xfrm>
            <a:custGeom>
              <a:gdLst>
                <a:gd name="T0" fmla="*/ 0 w 290"/>
                <a:gd name="T1" fmla="*/ 1088 h 289"/>
                <a:gd name="T2" fmla="*/ 0 w 290"/>
                <a:gd name="T3" fmla="*/ 1088 h 289"/>
                <a:gd name="T4" fmla="*/ 361 w 290"/>
                <a:gd name="T5" fmla="*/ 725 h 289"/>
                <a:gd name="T6" fmla="*/ 361 w 290"/>
                <a:gd name="T7" fmla="*/ 725 h 289"/>
                <a:gd name="T8" fmla="*/ 1084 w 290"/>
                <a:gd name="T9" fmla="*/ 725 h 289"/>
                <a:gd name="T10" fmla="*/ 1084 w 290"/>
                <a:gd name="T11" fmla="*/ 725 h 289"/>
                <a:gd name="T12" fmla="*/ 1445 w 290"/>
                <a:gd name="T13" fmla="*/ 725 h 289"/>
                <a:gd name="T14" fmla="*/ 1445 w 290"/>
                <a:gd name="T15" fmla="*/ 725 h 289"/>
                <a:gd name="T16" fmla="*/ 1445 w 290"/>
                <a:gd name="T17" fmla="*/ 363 h 289"/>
                <a:gd name="T18" fmla="*/ 1445 w 290"/>
                <a:gd name="T19" fmla="*/ 363 h 289"/>
                <a:gd name="T20" fmla="*/ 1806 w 290"/>
                <a:gd name="T21" fmla="*/ 363 h 289"/>
                <a:gd name="T22" fmla="*/ 1806 w 290"/>
                <a:gd name="T23" fmla="*/ 363 h 289"/>
                <a:gd name="T24" fmla="*/ 2168 w 290"/>
                <a:gd name="T25" fmla="*/ 363 h 289"/>
                <a:gd name="T26" fmla="*/ 2168 w 290"/>
                <a:gd name="T27" fmla="*/ 363 h 289"/>
                <a:gd name="T28" fmla="*/ 2890 w 290"/>
                <a:gd name="T29" fmla="*/ 363 h 289"/>
                <a:gd name="T30" fmla="*/ 2890 w 290"/>
                <a:gd name="T31" fmla="*/ 363 h 289"/>
                <a:gd name="T32" fmla="*/ 3252 w 290"/>
                <a:gd name="T33" fmla="*/ 363 h 289"/>
                <a:gd name="T34" fmla="*/ 3252 w 290"/>
                <a:gd name="T35" fmla="*/ 363 h 289"/>
                <a:gd name="T36" fmla="*/ 3613 w 290"/>
                <a:gd name="T37" fmla="*/ 363 h 289"/>
                <a:gd name="T38" fmla="*/ 3613 w 290"/>
                <a:gd name="T39" fmla="*/ 363 h 289"/>
                <a:gd name="T40" fmla="*/ 3974 w 290"/>
                <a:gd name="T41" fmla="*/ 363 h 289"/>
                <a:gd name="T42" fmla="*/ 3974 w 290"/>
                <a:gd name="T43" fmla="*/ 363 h 289"/>
                <a:gd name="T44" fmla="*/ 83459 w 290"/>
                <a:gd name="T45" fmla="*/ 34442 h 289"/>
                <a:gd name="T46" fmla="*/ 83459 w 290"/>
                <a:gd name="T47" fmla="*/ 34442 h 289"/>
                <a:gd name="T48" fmla="*/ 93936 w 290"/>
                <a:gd name="T49" fmla="*/ 101150 h 289"/>
                <a:gd name="T50" fmla="*/ 93936 w 290"/>
                <a:gd name="T51" fmla="*/ 101150 h 289"/>
                <a:gd name="T52" fmla="*/ 93936 w 290"/>
                <a:gd name="T53" fmla="*/ 101512 h 289"/>
                <a:gd name="T54" fmla="*/ 93936 w 290"/>
                <a:gd name="T55" fmla="*/ 101512 h 289"/>
                <a:gd name="T56" fmla="*/ 93936 w 290"/>
                <a:gd name="T57" fmla="*/ 101512 h 289"/>
                <a:gd name="T58" fmla="*/ 93936 w 290"/>
                <a:gd name="T59" fmla="*/ 101512 h 289"/>
                <a:gd name="T60" fmla="*/ 93936 w 290"/>
                <a:gd name="T61" fmla="*/ 101512 h 289"/>
                <a:gd name="T62" fmla="*/ 93936 w 290"/>
                <a:gd name="T63" fmla="*/ 101512 h 289"/>
                <a:gd name="T64" fmla="*/ 93214 w 290"/>
                <a:gd name="T65" fmla="*/ 102962 h 289"/>
                <a:gd name="T66" fmla="*/ 93214 w 290"/>
                <a:gd name="T67" fmla="*/ 102962 h 289"/>
                <a:gd name="T68" fmla="*/ 93214 w 290"/>
                <a:gd name="T69" fmla="*/ 103325 h 289"/>
                <a:gd name="T70" fmla="*/ 93214 w 290"/>
                <a:gd name="T71" fmla="*/ 103325 h 289"/>
                <a:gd name="T72" fmla="*/ 92130 w 290"/>
                <a:gd name="T73" fmla="*/ 104412 h 289"/>
                <a:gd name="T74" fmla="*/ 0 w 290"/>
                <a:gd name="T75" fmla="*/ 1088 h 2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0" h="289">
                  <a:moveTo>
                    <a:pt x="0" y="3"/>
                  </a:moveTo>
                  <a:lnTo>
                    <a:pt x="0" y="3"/>
                  </a:lnTo>
                  <a:cubicBezTo>
                    <a:pt x="1" y="3"/>
                    <a:pt x="1" y="3"/>
                    <a:pt x="1" y="2"/>
                  </a:cubicBezTo>
                  <a:cubicBezTo>
                    <a:pt x="2" y="2"/>
                    <a:pt x="2" y="2"/>
                    <a:pt x="3" y="2"/>
                  </a:cubicBezTo>
                  <a:cubicBezTo>
                    <a:pt x="3" y="2"/>
                    <a:pt x="3" y="2"/>
                    <a:pt x="4" y="2"/>
                  </a:cubicBezTo>
                  <a:cubicBezTo>
                    <a:pt x="4" y="1"/>
                    <a:pt x="4" y="1"/>
                    <a:pt x="4" y="1"/>
                  </a:cubicBezTo>
                  <a:lnTo>
                    <a:pt x="5" y="1"/>
                  </a:lnTo>
                  <a:lnTo>
                    <a:pt x="6" y="1"/>
                  </a:lnTo>
                  <a:cubicBezTo>
                    <a:pt x="7" y="1"/>
                    <a:pt x="7" y="1"/>
                    <a:pt x="8" y="1"/>
                  </a:cubicBezTo>
                  <a:lnTo>
                    <a:pt x="9" y="1"/>
                  </a:lnTo>
                  <a:cubicBezTo>
                    <a:pt x="10" y="1"/>
                    <a:pt x="10" y="1"/>
                    <a:pt x="10" y="1"/>
                  </a:cubicBezTo>
                  <a:cubicBezTo>
                    <a:pt x="11" y="1"/>
                    <a:pt x="11" y="0"/>
                    <a:pt x="11" y="1"/>
                  </a:cubicBezTo>
                  <a:cubicBezTo>
                    <a:pt x="115" y="5"/>
                    <a:pt x="189" y="37"/>
                    <a:pt x="231" y="95"/>
                  </a:cubicBezTo>
                  <a:cubicBezTo>
                    <a:pt x="289" y="175"/>
                    <a:pt x="262" y="275"/>
                    <a:pt x="260" y="279"/>
                  </a:cubicBezTo>
                  <a:cubicBezTo>
                    <a:pt x="260" y="280"/>
                    <a:pt x="260" y="280"/>
                    <a:pt x="260" y="280"/>
                  </a:cubicBezTo>
                  <a:cubicBezTo>
                    <a:pt x="259" y="282"/>
                    <a:pt x="259" y="283"/>
                    <a:pt x="258" y="284"/>
                  </a:cubicBezTo>
                  <a:cubicBezTo>
                    <a:pt x="258" y="285"/>
                    <a:pt x="258" y="285"/>
                    <a:pt x="258" y="285"/>
                  </a:cubicBezTo>
                  <a:cubicBezTo>
                    <a:pt x="257" y="286"/>
                    <a:pt x="256" y="287"/>
                    <a:pt x="255" y="288"/>
                  </a:cubicBezTo>
                  <a:lnTo>
                    <a:pt x="0" y="3"/>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4" name="Freeform 125">
              <a:extLst>
                <a:ext uri="{FF2B5EF4-FFF2-40B4-BE49-F238E27FC236}">
                  <a16:creationId xmlns:a16="http://schemas.microsoft.com/office/drawing/2014/main" id="{7DE7B93D-AE97-42F6-9E88-05FF502004C9}"/>
                </a:ext>
              </a:extLst>
            </p:cNvPr>
            <p:cNvSpPr>
              <a:spLocks noChangeArrowheads="1"/>
            </p:cNvSpPr>
            <p:nvPr/>
          </p:nvSpPr>
          <p:spPr bwMode="auto">
            <a:xfrm>
              <a:off x="5643563" y="4191000"/>
              <a:ext cx="96837" cy="111125"/>
            </a:xfrm>
            <a:custGeom>
              <a:gdLst>
                <a:gd name="T0" fmla="*/ 96477 w 269"/>
                <a:gd name="T1" fmla="*/ 102827 h 308"/>
                <a:gd name="T2" fmla="*/ 96477 w 269"/>
                <a:gd name="T3" fmla="*/ 102827 h 308"/>
                <a:gd name="T4" fmla="*/ 95397 w 269"/>
                <a:gd name="T5" fmla="*/ 103548 h 308"/>
                <a:gd name="T6" fmla="*/ 95397 w 269"/>
                <a:gd name="T7" fmla="*/ 103548 h 308"/>
                <a:gd name="T8" fmla="*/ 95397 w 269"/>
                <a:gd name="T9" fmla="*/ 103548 h 308"/>
                <a:gd name="T10" fmla="*/ 95397 w 269"/>
                <a:gd name="T11" fmla="*/ 103548 h 308"/>
                <a:gd name="T12" fmla="*/ 93957 w 269"/>
                <a:gd name="T13" fmla="*/ 104270 h 308"/>
                <a:gd name="T14" fmla="*/ 93957 w 269"/>
                <a:gd name="T15" fmla="*/ 104270 h 308"/>
                <a:gd name="T16" fmla="*/ 93957 w 269"/>
                <a:gd name="T17" fmla="*/ 104270 h 308"/>
                <a:gd name="T18" fmla="*/ 93957 w 269"/>
                <a:gd name="T19" fmla="*/ 104270 h 308"/>
                <a:gd name="T20" fmla="*/ 93597 w 269"/>
                <a:gd name="T21" fmla="*/ 104270 h 308"/>
                <a:gd name="T22" fmla="*/ 93597 w 269"/>
                <a:gd name="T23" fmla="*/ 104270 h 308"/>
                <a:gd name="T24" fmla="*/ 93237 w 269"/>
                <a:gd name="T25" fmla="*/ 104270 h 308"/>
                <a:gd name="T26" fmla="*/ 93237 w 269"/>
                <a:gd name="T27" fmla="*/ 104270 h 308"/>
                <a:gd name="T28" fmla="*/ 28439 w 269"/>
                <a:gd name="T29" fmla="*/ 86952 h 308"/>
                <a:gd name="T30" fmla="*/ 28439 w 269"/>
                <a:gd name="T31" fmla="*/ 86952 h 308"/>
                <a:gd name="T32" fmla="*/ 2160 w 269"/>
                <a:gd name="T33" fmla="*/ 5051 h 308"/>
                <a:gd name="T34" fmla="*/ 2160 w 269"/>
                <a:gd name="T35" fmla="*/ 5051 h 308"/>
                <a:gd name="T36" fmla="*/ 2160 w 269"/>
                <a:gd name="T37" fmla="*/ 4690 h 308"/>
                <a:gd name="T38" fmla="*/ 2160 w 269"/>
                <a:gd name="T39" fmla="*/ 4690 h 308"/>
                <a:gd name="T40" fmla="*/ 2160 w 269"/>
                <a:gd name="T41" fmla="*/ 3969 h 308"/>
                <a:gd name="T42" fmla="*/ 2160 w 269"/>
                <a:gd name="T43" fmla="*/ 3969 h 308"/>
                <a:gd name="T44" fmla="*/ 2160 w 269"/>
                <a:gd name="T45" fmla="*/ 3608 h 308"/>
                <a:gd name="T46" fmla="*/ 2160 w 269"/>
                <a:gd name="T47" fmla="*/ 3608 h 308"/>
                <a:gd name="T48" fmla="*/ 2160 w 269"/>
                <a:gd name="T49" fmla="*/ 3247 h 308"/>
                <a:gd name="T50" fmla="*/ 2160 w 269"/>
                <a:gd name="T51" fmla="*/ 3247 h 308"/>
                <a:gd name="T52" fmla="*/ 2520 w 269"/>
                <a:gd name="T53" fmla="*/ 2526 h 308"/>
                <a:gd name="T54" fmla="*/ 2520 w 269"/>
                <a:gd name="T55" fmla="*/ 2526 h 308"/>
                <a:gd name="T56" fmla="*/ 2520 w 269"/>
                <a:gd name="T57" fmla="*/ 2526 h 308"/>
                <a:gd name="T58" fmla="*/ 2520 w 269"/>
                <a:gd name="T59" fmla="*/ 2526 h 308"/>
                <a:gd name="T60" fmla="*/ 2520 w 269"/>
                <a:gd name="T61" fmla="*/ 2526 h 308"/>
                <a:gd name="T62" fmla="*/ 2520 w 269"/>
                <a:gd name="T63" fmla="*/ 2526 h 308"/>
                <a:gd name="T64" fmla="*/ 2880 w 269"/>
                <a:gd name="T65" fmla="*/ 2165 h 308"/>
                <a:gd name="T66" fmla="*/ 2880 w 269"/>
                <a:gd name="T67" fmla="*/ 2165 h 308"/>
                <a:gd name="T68" fmla="*/ 3240 w 269"/>
                <a:gd name="T69" fmla="*/ 1443 h 308"/>
                <a:gd name="T70" fmla="*/ 3240 w 269"/>
                <a:gd name="T71" fmla="*/ 1443 h 308"/>
                <a:gd name="T72" fmla="*/ 3600 w 269"/>
                <a:gd name="T73" fmla="*/ 1082 h 308"/>
                <a:gd name="T74" fmla="*/ 3600 w 269"/>
                <a:gd name="T75" fmla="*/ 1082 h 308"/>
                <a:gd name="T76" fmla="*/ 3600 w 269"/>
                <a:gd name="T77" fmla="*/ 722 h 308"/>
                <a:gd name="T78" fmla="*/ 3600 w 269"/>
                <a:gd name="T79" fmla="*/ 722 h 308"/>
                <a:gd name="T80" fmla="*/ 3960 w 269"/>
                <a:gd name="T81" fmla="*/ 722 h 308"/>
                <a:gd name="T82" fmla="*/ 3960 w 269"/>
                <a:gd name="T83" fmla="*/ 722 h 308"/>
                <a:gd name="T84" fmla="*/ 4320 w 269"/>
                <a:gd name="T85" fmla="*/ 0 h 308"/>
                <a:gd name="T86" fmla="*/ 4320 w 269"/>
                <a:gd name="T87" fmla="*/ 0 h 308"/>
                <a:gd name="T88" fmla="*/ 4680 w 269"/>
                <a:gd name="T89" fmla="*/ 0 h 308"/>
                <a:gd name="T90" fmla="*/ 96477 w 269"/>
                <a:gd name="T91" fmla="*/ 102827 h 3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69" h="308">
                  <a:moveTo>
                    <a:pt x="268" y="285"/>
                  </a:moveTo>
                  <a:lnTo>
                    <a:pt x="268" y="285"/>
                  </a:lnTo>
                  <a:cubicBezTo>
                    <a:pt x="268" y="285"/>
                    <a:pt x="266" y="286"/>
                    <a:pt x="265" y="287"/>
                  </a:cubicBezTo>
                  <a:cubicBezTo>
                    <a:pt x="263" y="287"/>
                    <a:pt x="262" y="288"/>
                    <a:pt x="261" y="289"/>
                  </a:cubicBezTo>
                  <a:cubicBezTo>
                    <a:pt x="261" y="289"/>
                    <a:pt x="261" y="289"/>
                    <a:pt x="260" y="289"/>
                  </a:cubicBezTo>
                  <a:cubicBezTo>
                    <a:pt x="260" y="289"/>
                    <a:pt x="260" y="289"/>
                    <a:pt x="259" y="289"/>
                  </a:cubicBezTo>
                  <a:cubicBezTo>
                    <a:pt x="255" y="290"/>
                    <a:pt x="153" y="307"/>
                    <a:pt x="79" y="241"/>
                  </a:cubicBezTo>
                  <a:cubicBezTo>
                    <a:pt x="25" y="194"/>
                    <a:pt x="0" y="117"/>
                    <a:pt x="6" y="14"/>
                  </a:cubicBezTo>
                  <a:cubicBezTo>
                    <a:pt x="6" y="13"/>
                    <a:pt x="6" y="13"/>
                    <a:pt x="6" y="13"/>
                  </a:cubicBezTo>
                  <a:cubicBezTo>
                    <a:pt x="6" y="13"/>
                    <a:pt x="6" y="12"/>
                    <a:pt x="6" y="11"/>
                  </a:cubicBezTo>
                  <a:cubicBezTo>
                    <a:pt x="6" y="11"/>
                    <a:pt x="6" y="11"/>
                    <a:pt x="6" y="10"/>
                  </a:cubicBezTo>
                  <a:lnTo>
                    <a:pt x="6" y="9"/>
                  </a:lnTo>
                  <a:cubicBezTo>
                    <a:pt x="7" y="9"/>
                    <a:pt x="7" y="8"/>
                    <a:pt x="7" y="7"/>
                  </a:cubicBezTo>
                  <a:cubicBezTo>
                    <a:pt x="7" y="6"/>
                    <a:pt x="8" y="6"/>
                    <a:pt x="8" y="6"/>
                  </a:cubicBezTo>
                  <a:cubicBezTo>
                    <a:pt x="9" y="5"/>
                    <a:pt x="9" y="4"/>
                    <a:pt x="9" y="4"/>
                  </a:cubicBezTo>
                  <a:cubicBezTo>
                    <a:pt x="9" y="4"/>
                    <a:pt x="9" y="4"/>
                    <a:pt x="10" y="3"/>
                  </a:cubicBezTo>
                  <a:cubicBezTo>
                    <a:pt x="10" y="3"/>
                    <a:pt x="10" y="3"/>
                    <a:pt x="10" y="2"/>
                  </a:cubicBezTo>
                  <a:cubicBezTo>
                    <a:pt x="11" y="2"/>
                    <a:pt x="11" y="2"/>
                    <a:pt x="11" y="2"/>
                  </a:cubicBezTo>
                  <a:cubicBezTo>
                    <a:pt x="11" y="1"/>
                    <a:pt x="12" y="1"/>
                    <a:pt x="12" y="0"/>
                  </a:cubicBezTo>
                  <a:cubicBezTo>
                    <a:pt x="13" y="0"/>
                    <a:pt x="13" y="0"/>
                    <a:pt x="13" y="0"/>
                  </a:cubicBezTo>
                  <a:lnTo>
                    <a:pt x="268" y="28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5" name="Freeform 126">
              <a:extLst>
                <a:ext uri="{FF2B5EF4-FFF2-40B4-BE49-F238E27FC236}">
                  <a16:creationId xmlns:a16="http://schemas.microsoft.com/office/drawing/2014/main" id="{A3A1C6BB-A685-4C1F-8FA8-23CE9E4037C5}"/>
                </a:ext>
              </a:extLst>
            </p:cNvPr>
            <p:cNvSpPr>
              <a:spLocks noChangeArrowheads="1"/>
            </p:cNvSpPr>
            <p:nvPr/>
          </p:nvSpPr>
          <p:spPr bwMode="auto">
            <a:xfrm>
              <a:off x="5648325" y="4189413"/>
              <a:ext cx="104775" cy="104775"/>
            </a:xfrm>
            <a:custGeom>
              <a:gdLst>
                <a:gd name="T0" fmla="*/ 0 w 290"/>
                <a:gd name="T1" fmla="*/ 1088 h 289"/>
                <a:gd name="T2" fmla="*/ 0 w 290"/>
                <a:gd name="T3" fmla="*/ 1088 h 289"/>
                <a:gd name="T4" fmla="*/ 723 w 290"/>
                <a:gd name="T5" fmla="*/ 725 h 289"/>
                <a:gd name="T6" fmla="*/ 723 w 290"/>
                <a:gd name="T7" fmla="*/ 725 h 289"/>
                <a:gd name="T8" fmla="*/ 1084 w 290"/>
                <a:gd name="T9" fmla="*/ 725 h 289"/>
                <a:gd name="T10" fmla="*/ 1084 w 290"/>
                <a:gd name="T11" fmla="*/ 725 h 289"/>
                <a:gd name="T12" fmla="*/ 1445 w 290"/>
                <a:gd name="T13" fmla="*/ 363 h 289"/>
                <a:gd name="T14" fmla="*/ 1445 w 290"/>
                <a:gd name="T15" fmla="*/ 363 h 289"/>
                <a:gd name="T16" fmla="*/ 1445 w 290"/>
                <a:gd name="T17" fmla="*/ 363 h 289"/>
                <a:gd name="T18" fmla="*/ 1445 w 290"/>
                <a:gd name="T19" fmla="*/ 363 h 289"/>
                <a:gd name="T20" fmla="*/ 1806 w 290"/>
                <a:gd name="T21" fmla="*/ 363 h 289"/>
                <a:gd name="T22" fmla="*/ 1806 w 290"/>
                <a:gd name="T23" fmla="*/ 363 h 289"/>
                <a:gd name="T24" fmla="*/ 2529 w 290"/>
                <a:gd name="T25" fmla="*/ 363 h 289"/>
                <a:gd name="T26" fmla="*/ 2529 w 290"/>
                <a:gd name="T27" fmla="*/ 363 h 289"/>
                <a:gd name="T28" fmla="*/ 2890 w 290"/>
                <a:gd name="T29" fmla="*/ 0 h 289"/>
                <a:gd name="T30" fmla="*/ 2890 w 290"/>
                <a:gd name="T31" fmla="*/ 0 h 289"/>
                <a:gd name="T32" fmla="*/ 3252 w 290"/>
                <a:gd name="T33" fmla="*/ 0 h 289"/>
                <a:gd name="T34" fmla="*/ 3252 w 290"/>
                <a:gd name="T35" fmla="*/ 0 h 289"/>
                <a:gd name="T36" fmla="*/ 3613 w 290"/>
                <a:gd name="T37" fmla="*/ 0 h 289"/>
                <a:gd name="T38" fmla="*/ 3613 w 290"/>
                <a:gd name="T39" fmla="*/ 0 h 289"/>
                <a:gd name="T40" fmla="*/ 3974 w 290"/>
                <a:gd name="T41" fmla="*/ 0 h 289"/>
                <a:gd name="T42" fmla="*/ 3974 w 290"/>
                <a:gd name="T43" fmla="*/ 0 h 289"/>
                <a:gd name="T44" fmla="*/ 83097 w 290"/>
                <a:gd name="T45" fmla="*/ 34079 h 289"/>
                <a:gd name="T46" fmla="*/ 83097 w 290"/>
                <a:gd name="T47" fmla="*/ 34079 h 289"/>
                <a:gd name="T48" fmla="*/ 93936 w 290"/>
                <a:gd name="T49" fmla="*/ 101150 h 289"/>
                <a:gd name="T50" fmla="*/ 93936 w 290"/>
                <a:gd name="T51" fmla="*/ 101150 h 289"/>
                <a:gd name="T52" fmla="*/ 93936 w 290"/>
                <a:gd name="T53" fmla="*/ 101512 h 289"/>
                <a:gd name="T54" fmla="*/ 93936 w 290"/>
                <a:gd name="T55" fmla="*/ 101512 h 289"/>
                <a:gd name="T56" fmla="*/ 93936 w 290"/>
                <a:gd name="T57" fmla="*/ 101512 h 289"/>
                <a:gd name="T58" fmla="*/ 93936 w 290"/>
                <a:gd name="T59" fmla="*/ 101512 h 289"/>
                <a:gd name="T60" fmla="*/ 93936 w 290"/>
                <a:gd name="T61" fmla="*/ 101512 h 289"/>
                <a:gd name="T62" fmla="*/ 93936 w 290"/>
                <a:gd name="T63" fmla="*/ 101512 h 289"/>
                <a:gd name="T64" fmla="*/ 93214 w 290"/>
                <a:gd name="T65" fmla="*/ 102962 h 289"/>
                <a:gd name="T66" fmla="*/ 93214 w 290"/>
                <a:gd name="T67" fmla="*/ 102962 h 289"/>
                <a:gd name="T68" fmla="*/ 93214 w 290"/>
                <a:gd name="T69" fmla="*/ 103325 h 289"/>
                <a:gd name="T70" fmla="*/ 93214 w 290"/>
                <a:gd name="T71" fmla="*/ 103325 h 289"/>
                <a:gd name="T72" fmla="*/ 92130 w 290"/>
                <a:gd name="T73" fmla="*/ 104412 h 289"/>
                <a:gd name="T74" fmla="*/ 0 w 290"/>
                <a:gd name="T75" fmla="*/ 1088 h 2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0" h="289">
                  <a:moveTo>
                    <a:pt x="0" y="3"/>
                  </a:moveTo>
                  <a:lnTo>
                    <a:pt x="0" y="3"/>
                  </a:lnTo>
                  <a:cubicBezTo>
                    <a:pt x="1" y="3"/>
                    <a:pt x="1" y="2"/>
                    <a:pt x="2" y="2"/>
                  </a:cubicBezTo>
                  <a:cubicBezTo>
                    <a:pt x="2" y="2"/>
                    <a:pt x="2" y="2"/>
                    <a:pt x="3" y="2"/>
                  </a:cubicBezTo>
                  <a:cubicBezTo>
                    <a:pt x="3" y="2"/>
                    <a:pt x="3" y="1"/>
                    <a:pt x="4" y="1"/>
                  </a:cubicBezTo>
                  <a:lnTo>
                    <a:pt x="5" y="1"/>
                  </a:lnTo>
                  <a:cubicBezTo>
                    <a:pt x="6" y="1"/>
                    <a:pt x="6" y="1"/>
                    <a:pt x="7" y="1"/>
                  </a:cubicBezTo>
                  <a:cubicBezTo>
                    <a:pt x="7" y="1"/>
                    <a:pt x="7" y="0"/>
                    <a:pt x="8" y="0"/>
                  </a:cubicBezTo>
                  <a:cubicBezTo>
                    <a:pt x="8" y="0"/>
                    <a:pt x="8" y="0"/>
                    <a:pt x="9" y="0"/>
                  </a:cubicBezTo>
                  <a:cubicBezTo>
                    <a:pt x="10" y="0"/>
                    <a:pt x="10" y="0"/>
                    <a:pt x="10" y="0"/>
                  </a:cubicBezTo>
                  <a:cubicBezTo>
                    <a:pt x="11" y="0"/>
                    <a:pt x="11" y="0"/>
                    <a:pt x="11" y="0"/>
                  </a:cubicBezTo>
                  <a:cubicBezTo>
                    <a:pt x="115" y="5"/>
                    <a:pt x="189" y="37"/>
                    <a:pt x="230" y="94"/>
                  </a:cubicBezTo>
                  <a:cubicBezTo>
                    <a:pt x="289" y="175"/>
                    <a:pt x="262" y="275"/>
                    <a:pt x="260" y="279"/>
                  </a:cubicBezTo>
                  <a:cubicBezTo>
                    <a:pt x="260" y="279"/>
                    <a:pt x="260" y="279"/>
                    <a:pt x="260" y="280"/>
                  </a:cubicBezTo>
                  <a:cubicBezTo>
                    <a:pt x="260" y="282"/>
                    <a:pt x="259" y="283"/>
                    <a:pt x="258" y="284"/>
                  </a:cubicBezTo>
                  <a:cubicBezTo>
                    <a:pt x="258" y="284"/>
                    <a:pt x="258" y="284"/>
                    <a:pt x="258" y="285"/>
                  </a:cubicBezTo>
                  <a:cubicBezTo>
                    <a:pt x="258" y="286"/>
                    <a:pt x="256" y="287"/>
                    <a:pt x="255" y="288"/>
                  </a:cubicBezTo>
                  <a:lnTo>
                    <a:pt x="0" y="3"/>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6" name="Freeform 127">
              <a:extLst>
                <a:ext uri="{FF2B5EF4-FFF2-40B4-BE49-F238E27FC236}">
                  <a16:creationId xmlns:a16="http://schemas.microsoft.com/office/drawing/2014/main" id="{379997C4-7436-48BD-91E9-0F0E9916C439}"/>
                </a:ext>
              </a:extLst>
            </p:cNvPr>
            <p:cNvSpPr>
              <a:spLocks noChangeArrowheads="1"/>
            </p:cNvSpPr>
            <p:nvPr/>
          </p:nvSpPr>
          <p:spPr bwMode="auto">
            <a:xfrm>
              <a:off x="5816600" y="4130675"/>
              <a:ext cx="77788" cy="128588"/>
            </a:xfrm>
            <a:custGeom>
              <a:gdLst>
                <a:gd name="T0" fmla="*/ 24978 w 218"/>
                <a:gd name="T1" fmla="*/ 128227 h 356"/>
                <a:gd name="T2" fmla="*/ 24978 w 218"/>
                <a:gd name="T3" fmla="*/ 128227 h 356"/>
                <a:gd name="T4" fmla="*/ 23550 w 218"/>
                <a:gd name="T5" fmla="*/ 127504 h 356"/>
                <a:gd name="T6" fmla="*/ 23550 w 218"/>
                <a:gd name="T7" fmla="*/ 127504 h 356"/>
                <a:gd name="T8" fmla="*/ 23194 w 218"/>
                <a:gd name="T9" fmla="*/ 127143 h 356"/>
                <a:gd name="T10" fmla="*/ 23194 w 218"/>
                <a:gd name="T11" fmla="*/ 127143 h 356"/>
                <a:gd name="T12" fmla="*/ 22123 w 218"/>
                <a:gd name="T13" fmla="*/ 126421 h 356"/>
                <a:gd name="T14" fmla="*/ 22123 w 218"/>
                <a:gd name="T15" fmla="*/ 126421 h 356"/>
                <a:gd name="T16" fmla="*/ 22123 w 218"/>
                <a:gd name="T17" fmla="*/ 126060 h 356"/>
                <a:gd name="T18" fmla="*/ 22123 w 218"/>
                <a:gd name="T19" fmla="*/ 126060 h 356"/>
                <a:gd name="T20" fmla="*/ 22123 w 218"/>
                <a:gd name="T21" fmla="*/ 126060 h 356"/>
                <a:gd name="T22" fmla="*/ 22123 w 218"/>
                <a:gd name="T23" fmla="*/ 126060 h 356"/>
                <a:gd name="T24" fmla="*/ 22123 w 218"/>
                <a:gd name="T25" fmla="*/ 126060 h 356"/>
                <a:gd name="T26" fmla="*/ 22123 w 218"/>
                <a:gd name="T27" fmla="*/ 126060 h 356"/>
                <a:gd name="T28" fmla="*/ 9634 w 218"/>
                <a:gd name="T29" fmla="*/ 59598 h 356"/>
                <a:gd name="T30" fmla="*/ 9634 w 218"/>
                <a:gd name="T31" fmla="*/ 59598 h 356"/>
                <a:gd name="T32" fmla="*/ 72079 w 218"/>
                <a:gd name="T33" fmla="*/ 361 h 356"/>
                <a:gd name="T34" fmla="*/ 72079 w 218"/>
                <a:gd name="T35" fmla="*/ 361 h 356"/>
                <a:gd name="T36" fmla="*/ 72079 w 218"/>
                <a:gd name="T37" fmla="*/ 361 h 356"/>
                <a:gd name="T38" fmla="*/ 72079 w 218"/>
                <a:gd name="T39" fmla="*/ 361 h 356"/>
                <a:gd name="T40" fmla="*/ 72436 w 218"/>
                <a:gd name="T41" fmla="*/ 0 h 356"/>
                <a:gd name="T42" fmla="*/ 72436 w 218"/>
                <a:gd name="T43" fmla="*/ 0 h 356"/>
                <a:gd name="T44" fmla="*/ 72792 w 218"/>
                <a:gd name="T45" fmla="*/ 0 h 356"/>
                <a:gd name="T46" fmla="*/ 72792 w 218"/>
                <a:gd name="T47" fmla="*/ 0 h 356"/>
                <a:gd name="T48" fmla="*/ 73506 w 218"/>
                <a:gd name="T49" fmla="*/ 0 h 356"/>
                <a:gd name="T50" fmla="*/ 73506 w 218"/>
                <a:gd name="T51" fmla="*/ 0 h 356"/>
                <a:gd name="T52" fmla="*/ 73863 w 218"/>
                <a:gd name="T53" fmla="*/ 0 h 356"/>
                <a:gd name="T54" fmla="*/ 73863 w 218"/>
                <a:gd name="T55" fmla="*/ 0 h 356"/>
                <a:gd name="T56" fmla="*/ 74220 w 218"/>
                <a:gd name="T57" fmla="*/ 0 h 356"/>
                <a:gd name="T58" fmla="*/ 74220 w 218"/>
                <a:gd name="T59" fmla="*/ 0 h 356"/>
                <a:gd name="T60" fmla="*/ 74577 w 218"/>
                <a:gd name="T61" fmla="*/ 0 h 356"/>
                <a:gd name="T62" fmla="*/ 74577 w 218"/>
                <a:gd name="T63" fmla="*/ 0 h 356"/>
                <a:gd name="T64" fmla="*/ 74933 w 218"/>
                <a:gd name="T65" fmla="*/ 0 h 356"/>
                <a:gd name="T66" fmla="*/ 74933 w 218"/>
                <a:gd name="T67" fmla="*/ 0 h 356"/>
                <a:gd name="T68" fmla="*/ 75290 w 218"/>
                <a:gd name="T69" fmla="*/ 0 h 356"/>
                <a:gd name="T70" fmla="*/ 75290 w 218"/>
                <a:gd name="T71" fmla="*/ 0 h 356"/>
                <a:gd name="T72" fmla="*/ 76004 w 218"/>
                <a:gd name="T73" fmla="*/ 0 h 356"/>
                <a:gd name="T74" fmla="*/ 76004 w 218"/>
                <a:gd name="T75" fmla="*/ 0 h 356"/>
                <a:gd name="T76" fmla="*/ 76361 w 218"/>
                <a:gd name="T77" fmla="*/ 361 h 356"/>
                <a:gd name="T78" fmla="*/ 76361 w 218"/>
                <a:gd name="T79" fmla="*/ 361 h 356"/>
                <a:gd name="T80" fmla="*/ 76718 w 218"/>
                <a:gd name="T81" fmla="*/ 361 h 356"/>
                <a:gd name="T82" fmla="*/ 76718 w 218"/>
                <a:gd name="T83" fmla="*/ 361 h 356"/>
                <a:gd name="T84" fmla="*/ 77074 w 218"/>
                <a:gd name="T85" fmla="*/ 722 h 356"/>
                <a:gd name="T86" fmla="*/ 77074 w 218"/>
                <a:gd name="T87" fmla="*/ 722 h 356"/>
                <a:gd name="T88" fmla="*/ 77431 w 218"/>
                <a:gd name="T89" fmla="*/ 722 h 356"/>
                <a:gd name="T90" fmla="*/ 24978 w 218"/>
                <a:gd name="T91" fmla="*/ 128227 h 35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18" h="356">
                  <a:moveTo>
                    <a:pt x="70" y="355"/>
                  </a:moveTo>
                  <a:lnTo>
                    <a:pt x="70" y="355"/>
                  </a:lnTo>
                  <a:cubicBezTo>
                    <a:pt x="68" y="354"/>
                    <a:pt x="67" y="353"/>
                    <a:pt x="66" y="353"/>
                  </a:cubicBezTo>
                  <a:cubicBezTo>
                    <a:pt x="65" y="353"/>
                    <a:pt x="65" y="352"/>
                    <a:pt x="65" y="352"/>
                  </a:cubicBezTo>
                  <a:cubicBezTo>
                    <a:pt x="64" y="351"/>
                    <a:pt x="63" y="350"/>
                    <a:pt x="62" y="350"/>
                  </a:cubicBezTo>
                  <a:cubicBezTo>
                    <a:pt x="62" y="349"/>
                    <a:pt x="62" y="349"/>
                    <a:pt x="62" y="349"/>
                  </a:cubicBezTo>
                  <a:cubicBezTo>
                    <a:pt x="59" y="345"/>
                    <a:pt x="0" y="260"/>
                    <a:pt x="27" y="165"/>
                  </a:cubicBezTo>
                  <a:cubicBezTo>
                    <a:pt x="47" y="96"/>
                    <a:pt x="105" y="41"/>
                    <a:pt x="202" y="1"/>
                  </a:cubicBezTo>
                  <a:cubicBezTo>
                    <a:pt x="203" y="1"/>
                    <a:pt x="203" y="0"/>
                    <a:pt x="203" y="0"/>
                  </a:cubicBezTo>
                  <a:cubicBezTo>
                    <a:pt x="204" y="0"/>
                    <a:pt x="204" y="0"/>
                    <a:pt x="204" y="0"/>
                  </a:cubicBezTo>
                  <a:cubicBezTo>
                    <a:pt x="205" y="0"/>
                    <a:pt x="206" y="0"/>
                    <a:pt x="206" y="0"/>
                  </a:cubicBezTo>
                  <a:lnTo>
                    <a:pt x="207" y="0"/>
                  </a:lnTo>
                  <a:lnTo>
                    <a:pt x="208" y="0"/>
                  </a:lnTo>
                  <a:lnTo>
                    <a:pt x="209" y="0"/>
                  </a:lnTo>
                  <a:lnTo>
                    <a:pt x="210" y="0"/>
                  </a:lnTo>
                  <a:lnTo>
                    <a:pt x="211" y="0"/>
                  </a:lnTo>
                  <a:cubicBezTo>
                    <a:pt x="212" y="0"/>
                    <a:pt x="212" y="0"/>
                    <a:pt x="213" y="0"/>
                  </a:cubicBezTo>
                  <a:cubicBezTo>
                    <a:pt x="213" y="0"/>
                    <a:pt x="213" y="0"/>
                    <a:pt x="214" y="1"/>
                  </a:cubicBezTo>
                  <a:cubicBezTo>
                    <a:pt x="214" y="1"/>
                    <a:pt x="214" y="1"/>
                    <a:pt x="215" y="1"/>
                  </a:cubicBezTo>
                  <a:cubicBezTo>
                    <a:pt x="215" y="2"/>
                    <a:pt x="216" y="2"/>
                    <a:pt x="216" y="2"/>
                  </a:cubicBezTo>
                  <a:lnTo>
                    <a:pt x="217" y="2"/>
                  </a:lnTo>
                  <a:lnTo>
                    <a:pt x="70" y="35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7" name="Freeform 128">
              <a:extLst>
                <a:ext uri="{FF2B5EF4-FFF2-40B4-BE49-F238E27FC236}">
                  <a16:creationId xmlns:a16="http://schemas.microsoft.com/office/drawing/2014/main" id="{8E221025-9630-4203-A206-3E60E96C4922}"/>
                </a:ext>
              </a:extLst>
            </p:cNvPr>
            <p:cNvSpPr>
              <a:spLocks noChangeArrowheads="1"/>
            </p:cNvSpPr>
            <p:nvPr/>
          </p:nvSpPr>
          <p:spPr bwMode="auto">
            <a:xfrm>
              <a:off x="5842000" y="4132263"/>
              <a:ext cx="71438" cy="128587"/>
            </a:xfrm>
            <a:custGeom>
              <a:gdLst>
                <a:gd name="T0" fmla="*/ 53037 w 198"/>
                <a:gd name="T1" fmla="*/ 0 h 355"/>
                <a:gd name="T2" fmla="*/ 53037 w 198"/>
                <a:gd name="T3" fmla="*/ 0 h 355"/>
                <a:gd name="T4" fmla="*/ 53759 w 198"/>
                <a:gd name="T5" fmla="*/ 362 h 355"/>
                <a:gd name="T6" fmla="*/ 53759 w 198"/>
                <a:gd name="T7" fmla="*/ 362 h 355"/>
                <a:gd name="T8" fmla="*/ 53759 w 198"/>
                <a:gd name="T9" fmla="*/ 724 h 355"/>
                <a:gd name="T10" fmla="*/ 53759 w 198"/>
                <a:gd name="T11" fmla="*/ 724 h 355"/>
                <a:gd name="T12" fmla="*/ 54120 w 198"/>
                <a:gd name="T13" fmla="*/ 724 h 355"/>
                <a:gd name="T14" fmla="*/ 54120 w 198"/>
                <a:gd name="T15" fmla="*/ 724 h 355"/>
                <a:gd name="T16" fmla="*/ 54480 w 198"/>
                <a:gd name="T17" fmla="*/ 1087 h 355"/>
                <a:gd name="T18" fmla="*/ 54480 w 198"/>
                <a:gd name="T19" fmla="*/ 1087 h 355"/>
                <a:gd name="T20" fmla="*/ 54480 w 198"/>
                <a:gd name="T21" fmla="*/ 1449 h 355"/>
                <a:gd name="T22" fmla="*/ 54480 w 198"/>
                <a:gd name="T23" fmla="*/ 1449 h 355"/>
                <a:gd name="T24" fmla="*/ 54841 w 198"/>
                <a:gd name="T25" fmla="*/ 1811 h 355"/>
                <a:gd name="T26" fmla="*/ 54841 w 198"/>
                <a:gd name="T27" fmla="*/ 1811 h 355"/>
                <a:gd name="T28" fmla="*/ 55202 w 198"/>
                <a:gd name="T29" fmla="*/ 1811 h 355"/>
                <a:gd name="T30" fmla="*/ 55202 w 198"/>
                <a:gd name="T31" fmla="*/ 1811 h 355"/>
                <a:gd name="T32" fmla="*/ 55202 w 198"/>
                <a:gd name="T33" fmla="*/ 2536 h 355"/>
                <a:gd name="T34" fmla="*/ 55202 w 198"/>
                <a:gd name="T35" fmla="*/ 2536 h 355"/>
                <a:gd name="T36" fmla="*/ 55563 w 198"/>
                <a:gd name="T37" fmla="*/ 2898 h 355"/>
                <a:gd name="T38" fmla="*/ 55563 w 198"/>
                <a:gd name="T39" fmla="*/ 2898 h 355"/>
                <a:gd name="T40" fmla="*/ 55563 w 198"/>
                <a:gd name="T41" fmla="*/ 3260 h 355"/>
                <a:gd name="T42" fmla="*/ 55563 w 198"/>
                <a:gd name="T43" fmla="*/ 3260 h 355"/>
                <a:gd name="T44" fmla="*/ 58810 w 198"/>
                <a:gd name="T45" fmla="*/ 89468 h 355"/>
                <a:gd name="T46" fmla="*/ 58810 w 198"/>
                <a:gd name="T47" fmla="*/ 89468 h 355"/>
                <a:gd name="T48" fmla="*/ 3247 w 198"/>
                <a:gd name="T49" fmla="*/ 128225 h 355"/>
                <a:gd name="T50" fmla="*/ 3247 w 198"/>
                <a:gd name="T51" fmla="*/ 128225 h 355"/>
                <a:gd name="T52" fmla="*/ 2886 w 198"/>
                <a:gd name="T53" fmla="*/ 128225 h 355"/>
                <a:gd name="T54" fmla="*/ 2886 w 198"/>
                <a:gd name="T55" fmla="*/ 128225 h 355"/>
                <a:gd name="T56" fmla="*/ 2886 w 198"/>
                <a:gd name="T57" fmla="*/ 128225 h 355"/>
                <a:gd name="T58" fmla="*/ 2886 w 198"/>
                <a:gd name="T59" fmla="*/ 128225 h 355"/>
                <a:gd name="T60" fmla="*/ 2886 w 198"/>
                <a:gd name="T61" fmla="*/ 128225 h 355"/>
                <a:gd name="T62" fmla="*/ 2886 w 198"/>
                <a:gd name="T63" fmla="*/ 128225 h 355"/>
                <a:gd name="T64" fmla="*/ 1082 w 198"/>
                <a:gd name="T65" fmla="*/ 128225 h 355"/>
                <a:gd name="T66" fmla="*/ 1082 w 198"/>
                <a:gd name="T67" fmla="*/ 128225 h 355"/>
                <a:gd name="T68" fmla="*/ 1082 w 198"/>
                <a:gd name="T69" fmla="*/ 128225 h 355"/>
                <a:gd name="T70" fmla="*/ 1082 w 198"/>
                <a:gd name="T71" fmla="*/ 128225 h 355"/>
                <a:gd name="T72" fmla="*/ 0 w 198"/>
                <a:gd name="T73" fmla="*/ 127863 h 355"/>
                <a:gd name="T74" fmla="*/ 53037 w 198"/>
                <a:gd name="T75" fmla="*/ 0 h 3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8" h="355">
                  <a:moveTo>
                    <a:pt x="147" y="0"/>
                  </a:moveTo>
                  <a:lnTo>
                    <a:pt x="147" y="0"/>
                  </a:lnTo>
                  <a:cubicBezTo>
                    <a:pt x="147" y="1"/>
                    <a:pt x="148" y="1"/>
                    <a:pt x="149" y="1"/>
                  </a:cubicBezTo>
                  <a:cubicBezTo>
                    <a:pt x="149" y="1"/>
                    <a:pt x="149" y="1"/>
                    <a:pt x="149" y="2"/>
                  </a:cubicBezTo>
                  <a:cubicBezTo>
                    <a:pt x="150" y="2"/>
                    <a:pt x="150" y="2"/>
                    <a:pt x="150" y="2"/>
                  </a:cubicBezTo>
                  <a:cubicBezTo>
                    <a:pt x="150" y="2"/>
                    <a:pt x="150" y="3"/>
                    <a:pt x="151" y="3"/>
                  </a:cubicBezTo>
                  <a:cubicBezTo>
                    <a:pt x="151" y="3"/>
                    <a:pt x="151" y="3"/>
                    <a:pt x="151" y="4"/>
                  </a:cubicBezTo>
                  <a:cubicBezTo>
                    <a:pt x="152" y="4"/>
                    <a:pt x="152" y="4"/>
                    <a:pt x="152" y="5"/>
                  </a:cubicBezTo>
                  <a:lnTo>
                    <a:pt x="153" y="5"/>
                  </a:lnTo>
                  <a:cubicBezTo>
                    <a:pt x="153" y="6"/>
                    <a:pt x="153" y="7"/>
                    <a:pt x="153" y="7"/>
                  </a:cubicBezTo>
                  <a:cubicBezTo>
                    <a:pt x="154" y="7"/>
                    <a:pt x="154" y="8"/>
                    <a:pt x="154" y="8"/>
                  </a:cubicBezTo>
                  <a:cubicBezTo>
                    <a:pt x="154" y="8"/>
                    <a:pt x="154" y="8"/>
                    <a:pt x="154" y="9"/>
                  </a:cubicBezTo>
                  <a:cubicBezTo>
                    <a:pt x="194" y="105"/>
                    <a:pt x="197" y="185"/>
                    <a:pt x="163" y="247"/>
                  </a:cubicBezTo>
                  <a:cubicBezTo>
                    <a:pt x="115" y="334"/>
                    <a:pt x="13" y="353"/>
                    <a:pt x="9" y="354"/>
                  </a:cubicBezTo>
                  <a:cubicBezTo>
                    <a:pt x="9" y="354"/>
                    <a:pt x="9" y="354"/>
                    <a:pt x="8" y="354"/>
                  </a:cubicBezTo>
                  <a:cubicBezTo>
                    <a:pt x="6" y="354"/>
                    <a:pt x="5" y="354"/>
                    <a:pt x="3" y="354"/>
                  </a:cubicBezTo>
                  <a:cubicBezTo>
                    <a:pt x="2" y="354"/>
                    <a:pt x="1" y="353"/>
                    <a:pt x="0" y="353"/>
                  </a:cubicBezTo>
                  <a:lnTo>
                    <a:pt x="147"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8" name="Freeform 129">
              <a:extLst>
                <a:ext uri="{FF2B5EF4-FFF2-40B4-BE49-F238E27FC236}">
                  <a16:creationId xmlns:a16="http://schemas.microsoft.com/office/drawing/2014/main" id="{E65D0C98-443E-4A98-B59B-17C756DD3F7D}"/>
                </a:ext>
              </a:extLst>
            </p:cNvPr>
            <p:cNvSpPr>
              <a:spLocks noChangeArrowheads="1"/>
            </p:cNvSpPr>
            <p:nvPr/>
          </p:nvSpPr>
          <p:spPr bwMode="auto">
            <a:xfrm>
              <a:off x="5281613" y="4164013"/>
              <a:ext cx="96837" cy="111125"/>
            </a:xfrm>
            <a:custGeom>
              <a:gdLst>
                <a:gd name="T0" fmla="*/ 96477 w 269"/>
                <a:gd name="T1" fmla="*/ 102466 h 308"/>
                <a:gd name="T2" fmla="*/ 96477 w 269"/>
                <a:gd name="T3" fmla="*/ 102466 h 308"/>
                <a:gd name="T4" fmla="*/ 95397 w 269"/>
                <a:gd name="T5" fmla="*/ 103548 h 308"/>
                <a:gd name="T6" fmla="*/ 95397 w 269"/>
                <a:gd name="T7" fmla="*/ 103548 h 308"/>
                <a:gd name="T8" fmla="*/ 95037 w 269"/>
                <a:gd name="T9" fmla="*/ 103548 h 308"/>
                <a:gd name="T10" fmla="*/ 95037 w 269"/>
                <a:gd name="T11" fmla="*/ 103548 h 308"/>
                <a:gd name="T12" fmla="*/ 93957 w 269"/>
                <a:gd name="T13" fmla="*/ 103909 h 308"/>
                <a:gd name="T14" fmla="*/ 93957 w 269"/>
                <a:gd name="T15" fmla="*/ 103909 h 308"/>
                <a:gd name="T16" fmla="*/ 93597 w 269"/>
                <a:gd name="T17" fmla="*/ 103909 h 308"/>
                <a:gd name="T18" fmla="*/ 93597 w 269"/>
                <a:gd name="T19" fmla="*/ 103909 h 308"/>
                <a:gd name="T20" fmla="*/ 93597 w 269"/>
                <a:gd name="T21" fmla="*/ 103909 h 308"/>
                <a:gd name="T22" fmla="*/ 93237 w 269"/>
                <a:gd name="T23" fmla="*/ 104270 h 308"/>
                <a:gd name="T24" fmla="*/ 93237 w 269"/>
                <a:gd name="T25" fmla="*/ 104270 h 308"/>
                <a:gd name="T26" fmla="*/ 28439 w 269"/>
                <a:gd name="T27" fmla="*/ 86952 h 308"/>
                <a:gd name="T28" fmla="*/ 28439 w 269"/>
                <a:gd name="T29" fmla="*/ 86952 h 308"/>
                <a:gd name="T30" fmla="*/ 1800 w 269"/>
                <a:gd name="T31" fmla="*/ 4690 h 308"/>
                <a:gd name="T32" fmla="*/ 1800 w 269"/>
                <a:gd name="T33" fmla="*/ 4690 h 308"/>
                <a:gd name="T34" fmla="*/ 1800 w 269"/>
                <a:gd name="T35" fmla="*/ 4690 h 308"/>
                <a:gd name="T36" fmla="*/ 1800 w 269"/>
                <a:gd name="T37" fmla="*/ 4690 h 308"/>
                <a:gd name="T38" fmla="*/ 2160 w 269"/>
                <a:gd name="T39" fmla="*/ 3969 h 308"/>
                <a:gd name="T40" fmla="*/ 2160 w 269"/>
                <a:gd name="T41" fmla="*/ 3969 h 308"/>
                <a:gd name="T42" fmla="*/ 2160 w 269"/>
                <a:gd name="T43" fmla="*/ 3608 h 308"/>
                <a:gd name="T44" fmla="*/ 2160 w 269"/>
                <a:gd name="T45" fmla="*/ 3608 h 308"/>
                <a:gd name="T46" fmla="*/ 2160 w 269"/>
                <a:gd name="T47" fmla="*/ 3247 h 308"/>
                <a:gd name="T48" fmla="*/ 2160 w 269"/>
                <a:gd name="T49" fmla="*/ 3247 h 308"/>
                <a:gd name="T50" fmla="*/ 2160 w 269"/>
                <a:gd name="T51" fmla="*/ 2886 h 308"/>
                <a:gd name="T52" fmla="*/ 2160 w 269"/>
                <a:gd name="T53" fmla="*/ 2886 h 308"/>
                <a:gd name="T54" fmla="*/ 2520 w 269"/>
                <a:gd name="T55" fmla="*/ 2526 h 308"/>
                <a:gd name="T56" fmla="*/ 2520 w 269"/>
                <a:gd name="T57" fmla="*/ 2526 h 308"/>
                <a:gd name="T58" fmla="*/ 2520 w 269"/>
                <a:gd name="T59" fmla="*/ 2165 h 308"/>
                <a:gd name="T60" fmla="*/ 2520 w 269"/>
                <a:gd name="T61" fmla="*/ 2165 h 308"/>
                <a:gd name="T62" fmla="*/ 2880 w 269"/>
                <a:gd name="T63" fmla="*/ 1804 h 308"/>
                <a:gd name="T64" fmla="*/ 2880 w 269"/>
                <a:gd name="T65" fmla="*/ 1804 h 308"/>
                <a:gd name="T66" fmla="*/ 2880 w 269"/>
                <a:gd name="T67" fmla="*/ 1443 h 308"/>
                <a:gd name="T68" fmla="*/ 2880 w 269"/>
                <a:gd name="T69" fmla="*/ 1443 h 308"/>
                <a:gd name="T70" fmla="*/ 3600 w 269"/>
                <a:gd name="T71" fmla="*/ 1082 h 308"/>
                <a:gd name="T72" fmla="*/ 3600 w 269"/>
                <a:gd name="T73" fmla="*/ 1082 h 308"/>
                <a:gd name="T74" fmla="*/ 3600 w 269"/>
                <a:gd name="T75" fmla="*/ 722 h 308"/>
                <a:gd name="T76" fmla="*/ 3600 w 269"/>
                <a:gd name="T77" fmla="*/ 722 h 308"/>
                <a:gd name="T78" fmla="*/ 3960 w 269"/>
                <a:gd name="T79" fmla="*/ 361 h 308"/>
                <a:gd name="T80" fmla="*/ 3960 w 269"/>
                <a:gd name="T81" fmla="*/ 361 h 308"/>
                <a:gd name="T82" fmla="*/ 4320 w 269"/>
                <a:gd name="T83" fmla="*/ 361 h 308"/>
                <a:gd name="T84" fmla="*/ 4320 w 269"/>
                <a:gd name="T85" fmla="*/ 361 h 308"/>
                <a:gd name="T86" fmla="*/ 4680 w 269"/>
                <a:gd name="T87" fmla="*/ 0 h 308"/>
                <a:gd name="T88" fmla="*/ 96477 w 269"/>
                <a:gd name="T89" fmla="*/ 102466 h 30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9" h="308">
                  <a:moveTo>
                    <a:pt x="268" y="284"/>
                  </a:moveTo>
                  <a:lnTo>
                    <a:pt x="268" y="284"/>
                  </a:lnTo>
                  <a:cubicBezTo>
                    <a:pt x="267" y="285"/>
                    <a:pt x="266" y="286"/>
                    <a:pt x="265" y="287"/>
                  </a:cubicBezTo>
                  <a:cubicBezTo>
                    <a:pt x="264" y="287"/>
                    <a:pt x="264" y="287"/>
                    <a:pt x="264" y="287"/>
                  </a:cubicBezTo>
                  <a:cubicBezTo>
                    <a:pt x="263" y="288"/>
                    <a:pt x="262" y="288"/>
                    <a:pt x="261" y="288"/>
                  </a:cubicBezTo>
                  <a:cubicBezTo>
                    <a:pt x="260" y="288"/>
                    <a:pt x="260" y="288"/>
                    <a:pt x="260" y="288"/>
                  </a:cubicBezTo>
                  <a:cubicBezTo>
                    <a:pt x="260" y="288"/>
                    <a:pt x="260" y="289"/>
                    <a:pt x="259" y="289"/>
                  </a:cubicBezTo>
                  <a:cubicBezTo>
                    <a:pt x="255" y="289"/>
                    <a:pt x="153" y="307"/>
                    <a:pt x="79" y="241"/>
                  </a:cubicBezTo>
                  <a:cubicBezTo>
                    <a:pt x="25" y="194"/>
                    <a:pt x="0" y="117"/>
                    <a:pt x="5" y="13"/>
                  </a:cubicBezTo>
                  <a:cubicBezTo>
                    <a:pt x="5" y="12"/>
                    <a:pt x="5" y="12"/>
                    <a:pt x="6" y="11"/>
                  </a:cubicBezTo>
                  <a:cubicBezTo>
                    <a:pt x="6" y="11"/>
                    <a:pt x="6" y="11"/>
                    <a:pt x="6" y="10"/>
                  </a:cubicBezTo>
                  <a:lnTo>
                    <a:pt x="6" y="9"/>
                  </a:lnTo>
                  <a:cubicBezTo>
                    <a:pt x="6" y="8"/>
                    <a:pt x="6" y="8"/>
                    <a:pt x="6" y="8"/>
                  </a:cubicBezTo>
                  <a:cubicBezTo>
                    <a:pt x="7" y="7"/>
                    <a:pt x="7" y="7"/>
                    <a:pt x="7" y="7"/>
                  </a:cubicBezTo>
                  <a:cubicBezTo>
                    <a:pt x="7" y="6"/>
                    <a:pt x="7" y="6"/>
                    <a:pt x="7" y="6"/>
                  </a:cubicBezTo>
                  <a:cubicBezTo>
                    <a:pt x="8" y="6"/>
                    <a:pt x="8" y="6"/>
                    <a:pt x="8" y="5"/>
                  </a:cubicBezTo>
                  <a:cubicBezTo>
                    <a:pt x="8" y="5"/>
                    <a:pt x="8" y="5"/>
                    <a:pt x="8" y="4"/>
                  </a:cubicBezTo>
                  <a:cubicBezTo>
                    <a:pt x="9" y="4"/>
                    <a:pt x="9" y="3"/>
                    <a:pt x="10" y="3"/>
                  </a:cubicBezTo>
                  <a:lnTo>
                    <a:pt x="10" y="2"/>
                  </a:lnTo>
                  <a:cubicBezTo>
                    <a:pt x="11" y="2"/>
                    <a:pt x="11" y="2"/>
                    <a:pt x="11" y="1"/>
                  </a:cubicBezTo>
                  <a:lnTo>
                    <a:pt x="12" y="1"/>
                  </a:lnTo>
                  <a:cubicBezTo>
                    <a:pt x="12" y="0"/>
                    <a:pt x="13" y="0"/>
                    <a:pt x="13" y="0"/>
                  </a:cubicBezTo>
                  <a:lnTo>
                    <a:pt x="268" y="284"/>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49" name="Freeform 130">
              <a:extLst>
                <a:ext uri="{FF2B5EF4-FFF2-40B4-BE49-F238E27FC236}">
                  <a16:creationId xmlns:a16="http://schemas.microsoft.com/office/drawing/2014/main" id="{DC3C11CE-4585-4AA1-8786-27F24FB9E7C5}"/>
                </a:ext>
              </a:extLst>
            </p:cNvPr>
            <p:cNvSpPr>
              <a:spLocks noChangeArrowheads="1"/>
            </p:cNvSpPr>
            <p:nvPr/>
          </p:nvSpPr>
          <p:spPr bwMode="auto">
            <a:xfrm>
              <a:off x="5284788" y="4162425"/>
              <a:ext cx="104775" cy="104775"/>
            </a:xfrm>
            <a:custGeom>
              <a:gdLst>
                <a:gd name="T0" fmla="*/ 0 w 289"/>
                <a:gd name="T1" fmla="*/ 1450 h 289"/>
                <a:gd name="T2" fmla="*/ 0 w 289"/>
                <a:gd name="T3" fmla="*/ 1450 h 289"/>
                <a:gd name="T4" fmla="*/ 363 w 289"/>
                <a:gd name="T5" fmla="*/ 1088 h 289"/>
                <a:gd name="T6" fmla="*/ 363 w 289"/>
                <a:gd name="T7" fmla="*/ 1088 h 289"/>
                <a:gd name="T8" fmla="*/ 725 w 289"/>
                <a:gd name="T9" fmla="*/ 725 h 289"/>
                <a:gd name="T10" fmla="*/ 725 w 289"/>
                <a:gd name="T11" fmla="*/ 725 h 289"/>
                <a:gd name="T12" fmla="*/ 1088 w 289"/>
                <a:gd name="T13" fmla="*/ 725 h 289"/>
                <a:gd name="T14" fmla="*/ 1088 w 289"/>
                <a:gd name="T15" fmla="*/ 725 h 289"/>
                <a:gd name="T16" fmla="*/ 1450 w 289"/>
                <a:gd name="T17" fmla="*/ 725 h 289"/>
                <a:gd name="T18" fmla="*/ 1450 w 289"/>
                <a:gd name="T19" fmla="*/ 725 h 289"/>
                <a:gd name="T20" fmla="*/ 1813 w 289"/>
                <a:gd name="T21" fmla="*/ 725 h 289"/>
                <a:gd name="T22" fmla="*/ 1813 w 289"/>
                <a:gd name="T23" fmla="*/ 725 h 289"/>
                <a:gd name="T24" fmla="*/ 2538 w 289"/>
                <a:gd name="T25" fmla="*/ 363 h 289"/>
                <a:gd name="T26" fmla="*/ 2538 w 289"/>
                <a:gd name="T27" fmla="*/ 363 h 289"/>
                <a:gd name="T28" fmla="*/ 2900 w 289"/>
                <a:gd name="T29" fmla="*/ 363 h 289"/>
                <a:gd name="T30" fmla="*/ 2900 w 289"/>
                <a:gd name="T31" fmla="*/ 363 h 289"/>
                <a:gd name="T32" fmla="*/ 3263 w 289"/>
                <a:gd name="T33" fmla="*/ 0 h 289"/>
                <a:gd name="T34" fmla="*/ 3263 w 289"/>
                <a:gd name="T35" fmla="*/ 0 h 289"/>
                <a:gd name="T36" fmla="*/ 3625 w 289"/>
                <a:gd name="T37" fmla="*/ 0 h 289"/>
                <a:gd name="T38" fmla="*/ 3625 w 289"/>
                <a:gd name="T39" fmla="*/ 0 h 289"/>
                <a:gd name="T40" fmla="*/ 3988 w 289"/>
                <a:gd name="T41" fmla="*/ 0 h 289"/>
                <a:gd name="T42" fmla="*/ 3988 w 289"/>
                <a:gd name="T43" fmla="*/ 0 h 289"/>
                <a:gd name="T44" fmla="*/ 83385 w 289"/>
                <a:gd name="T45" fmla="*/ 34804 h 289"/>
                <a:gd name="T46" fmla="*/ 83385 w 289"/>
                <a:gd name="T47" fmla="*/ 34804 h 289"/>
                <a:gd name="T48" fmla="*/ 94261 w 289"/>
                <a:gd name="T49" fmla="*/ 101512 h 289"/>
                <a:gd name="T50" fmla="*/ 94261 w 289"/>
                <a:gd name="T51" fmla="*/ 101512 h 289"/>
                <a:gd name="T52" fmla="*/ 94261 w 289"/>
                <a:gd name="T53" fmla="*/ 101875 h 289"/>
                <a:gd name="T54" fmla="*/ 94261 w 289"/>
                <a:gd name="T55" fmla="*/ 101875 h 289"/>
                <a:gd name="T56" fmla="*/ 94261 w 289"/>
                <a:gd name="T57" fmla="*/ 101875 h 289"/>
                <a:gd name="T58" fmla="*/ 94261 w 289"/>
                <a:gd name="T59" fmla="*/ 101875 h 289"/>
                <a:gd name="T60" fmla="*/ 94261 w 289"/>
                <a:gd name="T61" fmla="*/ 101875 h 289"/>
                <a:gd name="T62" fmla="*/ 94261 w 289"/>
                <a:gd name="T63" fmla="*/ 101875 h 289"/>
                <a:gd name="T64" fmla="*/ 93536 w 289"/>
                <a:gd name="T65" fmla="*/ 103325 h 289"/>
                <a:gd name="T66" fmla="*/ 93536 w 289"/>
                <a:gd name="T67" fmla="*/ 103325 h 289"/>
                <a:gd name="T68" fmla="*/ 93536 w 289"/>
                <a:gd name="T69" fmla="*/ 103325 h 289"/>
                <a:gd name="T70" fmla="*/ 93536 w 289"/>
                <a:gd name="T71" fmla="*/ 103325 h 289"/>
                <a:gd name="T72" fmla="*/ 92449 w 289"/>
                <a:gd name="T73" fmla="*/ 104412 h 289"/>
                <a:gd name="T74" fmla="*/ 0 w 289"/>
                <a:gd name="T75" fmla="*/ 1450 h 2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9" h="289">
                  <a:moveTo>
                    <a:pt x="0" y="4"/>
                  </a:moveTo>
                  <a:lnTo>
                    <a:pt x="0" y="4"/>
                  </a:lnTo>
                  <a:cubicBezTo>
                    <a:pt x="1" y="3"/>
                    <a:pt x="1" y="3"/>
                    <a:pt x="1" y="3"/>
                  </a:cubicBezTo>
                  <a:cubicBezTo>
                    <a:pt x="2" y="3"/>
                    <a:pt x="2" y="3"/>
                    <a:pt x="2" y="2"/>
                  </a:cubicBezTo>
                  <a:cubicBezTo>
                    <a:pt x="3" y="2"/>
                    <a:pt x="3" y="2"/>
                    <a:pt x="3" y="2"/>
                  </a:cubicBezTo>
                  <a:cubicBezTo>
                    <a:pt x="4" y="2"/>
                    <a:pt x="4" y="2"/>
                    <a:pt x="4" y="2"/>
                  </a:cubicBezTo>
                  <a:lnTo>
                    <a:pt x="5" y="2"/>
                  </a:lnTo>
                  <a:cubicBezTo>
                    <a:pt x="5" y="1"/>
                    <a:pt x="6" y="1"/>
                    <a:pt x="7" y="1"/>
                  </a:cubicBezTo>
                  <a:cubicBezTo>
                    <a:pt x="7" y="1"/>
                    <a:pt x="7" y="1"/>
                    <a:pt x="8" y="1"/>
                  </a:cubicBezTo>
                  <a:cubicBezTo>
                    <a:pt x="8" y="1"/>
                    <a:pt x="8" y="1"/>
                    <a:pt x="9" y="0"/>
                  </a:cubicBezTo>
                  <a:lnTo>
                    <a:pt x="10" y="0"/>
                  </a:lnTo>
                  <a:cubicBezTo>
                    <a:pt x="11" y="0"/>
                    <a:pt x="11" y="0"/>
                    <a:pt x="11" y="0"/>
                  </a:cubicBezTo>
                  <a:cubicBezTo>
                    <a:pt x="114" y="6"/>
                    <a:pt x="189" y="37"/>
                    <a:pt x="230" y="96"/>
                  </a:cubicBezTo>
                  <a:cubicBezTo>
                    <a:pt x="288" y="176"/>
                    <a:pt x="261" y="276"/>
                    <a:pt x="260" y="280"/>
                  </a:cubicBezTo>
                  <a:lnTo>
                    <a:pt x="260" y="281"/>
                  </a:lnTo>
                  <a:cubicBezTo>
                    <a:pt x="260" y="282"/>
                    <a:pt x="259" y="283"/>
                    <a:pt x="258" y="285"/>
                  </a:cubicBezTo>
                  <a:cubicBezTo>
                    <a:pt x="257" y="286"/>
                    <a:pt x="256" y="288"/>
                    <a:pt x="255" y="288"/>
                  </a:cubicBezTo>
                  <a:lnTo>
                    <a:pt x="0" y="4"/>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0" name="Freeform 131">
              <a:extLst>
                <a:ext uri="{FF2B5EF4-FFF2-40B4-BE49-F238E27FC236}">
                  <a16:creationId xmlns:a16="http://schemas.microsoft.com/office/drawing/2014/main" id="{47B6455A-0F6D-4B07-A4FB-AED2AC91F09D}"/>
                </a:ext>
              </a:extLst>
            </p:cNvPr>
            <p:cNvSpPr>
              <a:spLocks noChangeArrowheads="1"/>
            </p:cNvSpPr>
            <p:nvPr/>
          </p:nvSpPr>
          <p:spPr bwMode="auto">
            <a:xfrm>
              <a:off x="5272088" y="4351338"/>
              <a:ext cx="136525" cy="50800"/>
            </a:xfrm>
            <a:custGeom>
              <a:gdLst>
                <a:gd name="T0" fmla="*/ 136166 w 380"/>
                <a:gd name="T1" fmla="*/ 17762 h 143"/>
                <a:gd name="T2" fmla="*/ 136166 w 380"/>
                <a:gd name="T3" fmla="*/ 17762 h 143"/>
                <a:gd name="T4" fmla="*/ 136166 w 380"/>
                <a:gd name="T5" fmla="*/ 19183 h 143"/>
                <a:gd name="T6" fmla="*/ 136166 w 380"/>
                <a:gd name="T7" fmla="*/ 19183 h 143"/>
                <a:gd name="T8" fmla="*/ 135806 w 380"/>
                <a:gd name="T9" fmla="*/ 19183 h 143"/>
                <a:gd name="T10" fmla="*/ 135806 w 380"/>
                <a:gd name="T11" fmla="*/ 19183 h 143"/>
                <a:gd name="T12" fmla="*/ 135088 w 380"/>
                <a:gd name="T13" fmla="*/ 20604 h 143"/>
                <a:gd name="T14" fmla="*/ 135088 w 380"/>
                <a:gd name="T15" fmla="*/ 20604 h 143"/>
                <a:gd name="T16" fmla="*/ 135088 w 380"/>
                <a:gd name="T17" fmla="*/ 20959 h 143"/>
                <a:gd name="T18" fmla="*/ 135088 w 380"/>
                <a:gd name="T19" fmla="*/ 20959 h 143"/>
                <a:gd name="T20" fmla="*/ 135088 w 380"/>
                <a:gd name="T21" fmla="*/ 20959 h 143"/>
                <a:gd name="T22" fmla="*/ 135088 w 380"/>
                <a:gd name="T23" fmla="*/ 20959 h 143"/>
                <a:gd name="T24" fmla="*/ 135088 w 380"/>
                <a:gd name="T25" fmla="*/ 20959 h 143"/>
                <a:gd name="T26" fmla="*/ 135088 w 380"/>
                <a:gd name="T27" fmla="*/ 20959 h 143"/>
                <a:gd name="T28" fmla="*/ 74370 w 380"/>
                <a:gd name="T29" fmla="*/ 49734 h 143"/>
                <a:gd name="T30" fmla="*/ 74370 w 380"/>
                <a:gd name="T31" fmla="*/ 49734 h 143"/>
                <a:gd name="T32" fmla="*/ 1437 w 380"/>
                <a:gd name="T33" fmla="*/ 5329 h 143"/>
                <a:gd name="T34" fmla="*/ 1437 w 380"/>
                <a:gd name="T35" fmla="*/ 5329 h 143"/>
                <a:gd name="T36" fmla="*/ 1078 w 380"/>
                <a:gd name="T37" fmla="*/ 4973 h 143"/>
                <a:gd name="T38" fmla="*/ 1078 w 380"/>
                <a:gd name="T39" fmla="*/ 4973 h 143"/>
                <a:gd name="T40" fmla="*/ 1078 w 380"/>
                <a:gd name="T41" fmla="*/ 4618 h 143"/>
                <a:gd name="T42" fmla="*/ 1078 w 380"/>
                <a:gd name="T43" fmla="*/ 4618 h 143"/>
                <a:gd name="T44" fmla="*/ 719 w 380"/>
                <a:gd name="T45" fmla="*/ 4263 h 143"/>
                <a:gd name="T46" fmla="*/ 719 w 380"/>
                <a:gd name="T47" fmla="*/ 4263 h 143"/>
                <a:gd name="T48" fmla="*/ 359 w 380"/>
                <a:gd name="T49" fmla="*/ 3908 h 143"/>
                <a:gd name="T50" fmla="*/ 359 w 380"/>
                <a:gd name="T51" fmla="*/ 3908 h 143"/>
                <a:gd name="T52" fmla="*/ 359 w 380"/>
                <a:gd name="T53" fmla="*/ 3552 h 143"/>
                <a:gd name="T54" fmla="*/ 359 w 380"/>
                <a:gd name="T55" fmla="*/ 3552 h 143"/>
                <a:gd name="T56" fmla="*/ 0 w 380"/>
                <a:gd name="T57" fmla="*/ 3197 h 143"/>
                <a:gd name="T58" fmla="*/ 0 w 380"/>
                <a:gd name="T59" fmla="*/ 3197 h 143"/>
                <a:gd name="T60" fmla="*/ 0 w 380"/>
                <a:gd name="T61" fmla="*/ 3197 h 143"/>
                <a:gd name="T62" fmla="*/ 0 w 380"/>
                <a:gd name="T63" fmla="*/ 3197 h 143"/>
                <a:gd name="T64" fmla="*/ 0 w 380"/>
                <a:gd name="T65" fmla="*/ 2487 h 143"/>
                <a:gd name="T66" fmla="*/ 0 w 380"/>
                <a:gd name="T67" fmla="*/ 2487 h 143"/>
                <a:gd name="T68" fmla="*/ 0 w 380"/>
                <a:gd name="T69" fmla="*/ 2131 h 143"/>
                <a:gd name="T70" fmla="*/ 0 w 380"/>
                <a:gd name="T71" fmla="*/ 2131 h 143"/>
                <a:gd name="T72" fmla="*/ 0 w 380"/>
                <a:gd name="T73" fmla="*/ 1421 h 143"/>
                <a:gd name="T74" fmla="*/ 0 w 380"/>
                <a:gd name="T75" fmla="*/ 1421 h 143"/>
                <a:gd name="T76" fmla="*/ 0 w 380"/>
                <a:gd name="T77" fmla="*/ 1066 h 143"/>
                <a:gd name="T78" fmla="*/ 0 w 380"/>
                <a:gd name="T79" fmla="*/ 1066 h 143"/>
                <a:gd name="T80" fmla="*/ 0 w 380"/>
                <a:gd name="T81" fmla="*/ 710 h 143"/>
                <a:gd name="T82" fmla="*/ 0 w 380"/>
                <a:gd name="T83" fmla="*/ 710 h 143"/>
                <a:gd name="T84" fmla="*/ 0 w 380"/>
                <a:gd name="T85" fmla="*/ 355 h 143"/>
                <a:gd name="T86" fmla="*/ 0 w 380"/>
                <a:gd name="T87" fmla="*/ 355 h 143"/>
                <a:gd name="T88" fmla="*/ 0 w 380"/>
                <a:gd name="T89" fmla="*/ 0 h 143"/>
                <a:gd name="T90" fmla="*/ 136166 w 380"/>
                <a:gd name="T91" fmla="*/ 17762 h 14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0" h="143">
                  <a:moveTo>
                    <a:pt x="379" y="50"/>
                  </a:moveTo>
                  <a:lnTo>
                    <a:pt x="379" y="50"/>
                  </a:lnTo>
                  <a:cubicBezTo>
                    <a:pt x="379" y="52"/>
                    <a:pt x="379" y="53"/>
                    <a:pt x="379" y="54"/>
                  </a:cubicBezTo>
                  <a:lnTo>
                    <a:pt x="378" y="54"/>
                  </a:lnTo>
                  <a:cubicBezTo>
                    <a:pt x="378" y="55"/>
                    <a:pt x="377" y="57"/>
                    <a:pt x="376" y="58"/>
                  </a:cubicBezTo>
                  <a:lnTo>
                    <a:pt x="376" y="59"/>
                  </a:lnTo>
                  <a:cubicBezTo>
                    <a:pt x="372" y="63"/>
                    <a:pt x="306" y="142"/>
                    <a:pt x="207" y="140"/>
                  </a:cubicBezTo>
                  <a:cubicBezTo>
                    <a:pt x="135" y="140"/>
                    <a:pt x="67" y="97"/>
                    <a:pt x="4" y="15"/>
                  </a:cubicBezTo>
                  <a:cubicBezTo>
                    <a:pt x="3" y="15"/>
                    <a:pt x="3" y="15"/>
                    <a:pt x="3" y="14"/>
                  </a:cubicBezTo>
                  <a:cubicBezTo>
                    <a:pt x="3" y="14"/>
                    <a:pt x="3" y="14"/>
                    <a:pt x="3" y="13"/>
                  </a:cubicBezTo>
                  <a:cubicBezTo>
                    <a:pt x="2" y="13"/>
                    <a:pt x="2" y="13"/>
                    <a:pt x="2" y="12"/>
                  </a:cubicBezTo>
                  <a:cubicBezTo>
                    <a:pt x="1" y="12"/>
                    <a:pt x="1" y="12"/>
                    <a:pt x="1" y="11"/>
                  </a:cubicBezTo>
                  <a:lnTo>
                    <a:pt x="1" y="10"/>
                  </a:lnTo>
                  <a:lnTo>
                    <a:pt x="0" y="9"/>
                  </a:lnTo>
                  <a:cubicBezTo>
                    <a:pt x="0" y="8"/>
                    <a:pt x="0" y="7"/>
                    <a:pt x="0" y="7"/>
                  </a:cubicBezTo>
                  <a:lnTo>
                    <a:pt x="0" y="6"/>
                  </a:lnTo>
                  <a:cubicBezTo>
                    <a:pt x="0" y="6"/>
                    <a:pt x="0" y="5"/>
                    <a:pt x="0" y="4"/>
                  </a:cubicBezTo>
                  <a:cubicBezTo>
                    <a:pt x="0" y="4"/>
                    <a:pt x="0" y="4"/>
                    <a:pt x="0" y="3"/>
                  </a:cubicBezTo>
                  <a:cubicBezTo>
                    <a:pt x="0" y="3"/>
                    <a:pt x="0" y="3"/>
                    <a:pt x="0" y="2"/>
                  </a:cubicBezTo>
                  <a:cubicBezTo>
                    <a:pt x="0" y="2"/>
                    <a:pt x="0" y="2"/>
                    <a:pt x="0" y="1"/>
                  </a:cubicBezTo>
                  <a:cubicBezTo>
                    <a:pt x="0" y="0"/>
                    <a:pt x="0" y="0"/>
                    <a:pt x="0" y="0"/>
                  </a:cubicBezTo>
                  <a:lnTo>
                    <a:pt x="379" y="5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1" name="Freeform 132">
              <a:extLst>
                <a:ext uri="{FF2B5EF4-FFF2-40B4-BE49-F238E27FC236}">
                  <a16:creationId xmlns:a16="http://schemas.microsoft.com/office/drawing/2014/main" id="{3E448AAC-9DCB-488B-AE5B-299D50494EF3}"/>
                </a:ext>
              </a:extLst>
            </p:cNvPr>
            <p:cNvSpPr>
              <a:spLocks noChangeArrowheads="1"/>
            </p:cNvSpPr>
            <p:nvPr/>
          </p:nvSpPr>
          <p:spPr bwMode="auto">
            <a:xfrm>
              <a:off x="5272088" y="4316413"/>
              <a:ext cx="136525" cy="53975"/>
            </a:xfrm>
            <a:custGeom>
              <a:gdLst>
                <a:gd name="T0" fmla="*/ 0 w 381"/>
                <a:gd name="T1" fmla="*/ 35376 h 148"/>
                <a:gd name="T2" fmla="*/ 0 w 381"/>
                <a:gd name="T3" fmla="*/ 35376 h 148"/>
                <a:gd name="T4" fmla="*/ 358 w 381"/>
                <a:gd name="T5" fmla="*/ 35011 h 148"/>
                <a:gd name="T6" fmla="*/ 358 w 381"/>
                <a:gd name="T7" fmla="*/ 35011 h 148"/>
                <a:gd name="T8" fmla="*/ 358 w 381"/>
                <a:gd name="T9" fmla="*/ 34281 h 148"/>
                <a:gd name="T10" fmla="*/ 358 w 381"/>
                <a:gd name="T11" fmla="*/ 34281 h 148"/>
                <a:gd name="T12" fmla="*/ 717 w 381"/>
                <a:gd name="T13" fmla="*/ 33917 h 148"/>
                <a:gd name="T14" fmla="*/ 717 w 381"/>
                <a:gd name="T15" fmla="*/ 33917 h 148"/>
                <a:gd name="T16" fmla="*/ 717 w 381"/>
                <a:gd name="T17" fmla="*/ 33917 h 148"/>
                <a:gd name="T18" fmla="*/ 717 w 381"/>
                <a:gd name="T19" fmla="*/ 33917 h 148"/>
                <a:gd name="T20" fmla="*/ 1075 w 381"/>
                <a:gd name="T21" fmla="*/ 33552 h 148"/>
                <a:gd name="T22" fmla="*/ 1075 w 381"/>
                <a:gd name="T23" fmla="*/ 33552 h 148"/>
                <a:gd name="T24" fmla="*/ 1075 w 381"/>
                <a:gd name="T25" fmla="*/ 33187 h 148"/>
                <a:gd name="T26" fmla="*/ 1075 w 381"/>
                <a:gd name="T27" fmla="*/ 33187 h 148"/>
                <a:gd name="T28" fmla="*/ 1433 w 381"/>
                <a:gd name="T29" fmla="*/ 32823 h 148"/>
                <a:gd name="T30" fmla="*/ 1433 w 381"/>
                <a:gd name="T31" fmla="*/ 32823 h 148"/>
                <a:gd name="T32" fmla="*/ 1792 w 381"/>
                <a:gd name="T33" fmla="*/ 32458 h 148"/>
                <a:gd name="T34" fmla="*/ 1792 w 381"/>
                <a:gd name="T35" fmla="*/ 32458 h 148"/>
                <a:gd name="T36" fmla="*/ 2150 w 381"/>
                <a:gd name="T37" fmla="*/ 32093 h 148"/>
                <a:gd name="T38" fmla="*/ 2150 w 381"/>
                <a:gd name="T39" fmla="*/ 32093 h 148"/>
                <a:gd name="T40" fmla="*/ 2508 w 381"/>
                <a:gd name="T41" fmla="*/ 32093 h 148"/>
                <a:gd name="T42" fmla="*/ 2508 w 381"/>
                <a:gd name="T43" fmla="*/ 32093 h 148"/>
                <a:gd name="T44" fmla="*/ 84208 w 381"/>
                <a:gd name="T45" fmla="*/ 6200 h 148"/>
                <a:gd name="T46" fmla="*/ 84208 w 381"/>
                <a:gd name="T47" fmla="*/ 6200 h 148"/>
                <a:gd name="T48" fmla="*/ 135450 w 381"/>
                <a:gd name="T49" fmla="*/ 49963 h 148"/>
                <a:gd name="T50" fmla="*/ 135450 w 381"/>
                <a:gd name="T51" fmla="*/ 49963 h 148"/>
                <a:gd name="T52" fmla="*/ 135450 w 381"/>
                <a:gd name="T53" fmla="*/ 50328 h 148"/>
                <a:gd name="T54" fmla="*/ 135450 w 381"/>
                <a:gd name="T55" fmla="*/ 50328 h 148"/>
                <a:gd name="T56" fmla="*/ 135808 w 381"/>
                <a:gd name="T57" fmla="*/ 50693 h 148"/>
                <a:gd name="T58" fmla="*/ 135808 w 381"/>
                <a:gd name="T59" fmla="*/ 50693 h 148"/>
                <a:gd name="T60" fmla="*/ 135808 w 381"/>
                <a:gd name="T61" fmla="*/ 50693 h 148"/>
                <a:gd name="T62" fmla="*/ 135808 w 381"/>
                <a:gd name="T63" fmla="*/ 50693 h 148"/>
                <a:gd name="T64" fmla="*/ 135808 w 381"/>
                <a:gd name="T65" fmla="*/ 51787 h 148"/>
                <a:gd name="T66" fmla="*/ 135808 w 381"/>
                <a:gd name="T67" fmla="*/ 51787 h 148"/>
                <a:gd name="T68" fmla="*/ 135808 w 381"/>
                <a:gd name="T69" fmla="*/ 52152 h 148"/>
                <a:gd name="T70" fmla="*/ 135808 w 381"/>
                <a:gd name="T71" fmla="*/ 52152 h 148"/>
                <a:gd name="T72" fmla="*/ 135808 w 381"/>
                <a:gd name="T73" fmla="*/ 53610 h 148"/>
                <a:gd name="T74" fmla="*/ 0 w 381"/>
                <a:gd name="T75" fmla="*/ 35376 h 1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1" h="148">
                  <a:moveTo>
                    <a:pt x="0" y="97"/>
                  </a:moveTo>
                  <a:lnTo>
                    <a:pt x="0" y="97"/>
                  </a:lnTo>
                  <a:cubicBezTo>
                    <a:pt x="1" y="96"/>
                    <a:pt x="1" y="96"/>
                    <a:pt x="1" y="96"/>
                  </a:cubicBezTo>
                  <a:cubicBezTo>
                    <a:pt x="1" y="95"/>
                    <a:pt x="1" y="94"/>
                    <a:pt x="1" y="94"/>
                  </a:cubicBezTo>
                  <a:lnTo>
                    <a:pt x="2" y="93"/>
                  </a:lnTo>
                  <a:cubicBezTo>
                    <a:pt x="3" y="92"/>
                    <a:pt x="3" y="92"/>
                    <a:pt x="3" y="92"/>
                  </a:cubicBezTo>
                  <a:cubicBezTo>
                    <a:pt x="3" y="91"/>
                    <a:pt x="3" y="91"/>
                    <a:pt x="3" y="91"/>
                  </a:cubicBezTo>
                  <a:cubicBezTo>
                    <a:pt x="4" y="90"/>
                    <a:pt x="4" y="90"/>
                    <a:pt x="4" y="90"/>
                  </a:cubicBezTo>
                  <a:lnTo>
                    <a:pt x="5" y="89"/>
                  </a:lnTo>
                  <a:cubicBezTo>
                    <a:pt x="5" y="89"/>
                    <a:pt x="5" y="88"/>
                    <a:pt x="6" y="88"/>
                  </a:cubicBezTo>
                  <a:lnTo>
                    <a:pt x="7" y="88"/>
                  </a:lnTo>
                  <a:cubicBezTo>
                    <a:pt x="89" y="24"/>
                    <a:pt x="166" y="0"/>
                    <a:pt x="235" y="17"/>
                  </a:cubicBezTo>
                  <a:cubicBezTo>
                    <a:pt x="331" y="40"/>
                    <a:pt x="376" y="133"/>
                    <a:pt x="378" y="137"/>
                  </a:cubicBezTo>
                  <a:cubicBezTo>
                    <a:pt x="378" y="138"/>
                    <a:pt x="378" y="138"/>
                    <a:pt x="378" y="138"/>
                  </a:cubicBezTo>
                  <a:cubicBezTo>
                    <a:pt x="378" y="139"/>
                    <a:pt x="378" y="139"/>
                    <a:pt x="379" y="139"/>
                  </a:cubicBezTo>
                  <a:cubicBezTo>
                    <a:pt x="379" y="140"/>
                    <a:pt x="379" y="141"/>
                    <a:pt x="379" y="142"/>
                  </a:cubicBezTo>
                  <a:lnTo>
                    <a:pt x="379" y="143"/>
                  </a:lnTo>
                  <a:cubicBezTo>
                    <a:pt x="380" y="144"/>
                    <a:pt x="380" y="146"/>
                    <a:pt x="379" y="147"/>
                  </a:cubicBezTo>
                  <a:lnTo>
                    <a:pt x="0" y="97"/>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2" name="Freeform 133">
              <a:extLst>
                <a:ext uri="{FF2B5EF4-FFF2-40B4-BE49-F238E27FC236}">
                  <a16:creationId xmlns:a16="http://schemas.microsoft.com/office/drawing/2014/main" id="{AE25F4D4-D617-41B6-B951-0F2A38C86670}"/>
                </a:ext>
              </a:extLst>
            </p:cNvPr>
            <p:cNvSpPr>
              <a:spLocks noChangeArrowheads="1"/>
            </p:cNvSpPr>
            <p:nvPr/>
          </p:nvSpPr>
          <p:spPr bwMode="auto">
            <a:xfrm>
              <a:off x="5308600" y="4503738"/>
              <a:ext cx="136525" cy="53975"/>
            </a:xfrm>
            <a:custGeom>
              <a:gdLst>
                <a:gd name="T0" fmla="*/ 136167 w 381"/>
                <a:gd name="T1" fmla="*/ 0 h 148"/>
                <a:gd name="T2" fmla="*/ 136167 w 381"/>
                <a:gd name="T3" fmla="*/ 0 h 148"/>
                <a:gd name="T4" fmla="*/ 136167 w 381"/>
                <a:gd name="T5" fmla="*/ 1459 h 148"/>
                <a:gd name="T6" fmla="*/ 136167 w 381"/>
                <a:gd name="T7" fmla="*/ 1459 h 148"/>
                <a:gd name="T8" fmla="*/ 136167 w 381"/>
                <a:gd name="T9" fmla="*/ 1459 h 148"/>
                <a:gd name="T10" fmla="*/ 136167 w 381"/>
                <a:gd name="T11" fmla="*/ 1459 h 148"/>
                <a:gd name="T12" fmla="*/ 135808 w 381"/>
                <a:gd name="T13" fmla="*/ 2918 h 148"/>
                <a:gd name="T14" fmla="*/ 135808 w 381"/>
                <a:gd name="T15" fmla="*/ 2918 h 148"/>
                <a:gd name="T16" fmla="*/ 135808 w 381"/>
                <a:gd name="T17" fmla="*/ 3282 h 148"/>
                <a:gd name="T18" fmla="*/ 135808 w 381"/>
                <a:gd name="T19" fmla="*/ 3282 h 148"/>
                <a:gd name="T20" fmla="*/ 135808 w 381"/>
                <a:gd name="T21" fmla="*/ 3282 h 148"/>
                <a:gd name="T22" fmla="*/ 135808 w 381"/>
                <a:gd name="T23" fmla="*/ 3282 h 148"/>
                <a:gd name="T24" fmla="*/ 135808 w 381"/>
                <a:gd name="T25" fmla="*/ 3282 h 148"/>
                <a:gd name="T26" fmla="*/ 135808 w 381"/>
                <a:gd name="T27" fmla="*/ 3282 h 148"/>
                <a:gd name="T28" fmla="*/ 84567 w 381"/>
                <a:gd name="T29" fmla="*/ 47410 h 148"/>
                <a:gd name="T30" fmla="*/ 84567 w 381"/>
                <a:gd name="T31" fmla="*/ 47410 h 148"/>
                <a:gd name="T32" fmla="*/ 2508 w 381"/>
                <a:gd name="T33" fmla="*/ 21517 h 148"/>
                <a:gd name="T34" fmla="*/ 2508 w 381"/>
                <a:gd name="T35" fmla="*/ 21517 h 148"/>
                <a:gd name="T36" fmla="*/ 2508 w 381"/>
                <a:gd name="T37" fmla="*/ 21517 h 148"/>
                <a:gd name="T38" fmla="*/ 2508 w 381"/>
                <a:gd name="T39" fmla="*/ 21517 h 148"/>
                <a:gd name="T40" fmla="*/ 2150 w 381"/>
                <a:gd name="T41" fmla="*/ 21152 h 148"/>
                <a:gd name="T42" fmla="*/ 2150 w 381"/>
                <a:gd name="T43" fmla="*/ 21152 h 148"/>
                <a:gd name="T44" fmla="*/ 1792 w 381"/>
                <a:gd name="T45" fmla="*/ 20788 h 148"/>
                <a:gd name="T46" fmla="*/ 1792 w 381"/>
                <a:gd name="T47" fmla="*/ 20788 h 148"/>
                <a:gd name="T48" fmla="*/ 1433 w 381"/>
                <a:gd name="T49" fmla="*/ 20423 h 148"/>
                <a:gd name="T50" fmla="*/ 1433 w 381"/>
                <a:gd name="T51" fmla="*/ 20423 h 148"/>
                <a:gd name="T52" fmla="*/ 1075 w 381"/>
                <a:gd name="T53" fmla="*/ 20058 h 148"/>
                <a:gd name="T54" fmla="*/ 1075 w 381"/>
                <a:gd name="T55" fmla="*/ 20058 h 148"/>
                <a:gd name="T56" fmla="*/ 1075 w 381"/>
                <a:gd name="T57" fmla="*/ 19694 h 148"/>
                <a:gd name="T58" fmla="*/ 1075 w 381"/>
                <a:gd name="T59" fmla="*/ 19694 h 148"/>
                <a:gd name="T60" fmla="*/ 1075 w 381"/>
                <a:gd name="T61" fmla="*/ 19694 h 148"/>
                <a:gd name="T62" fmla="*/ 1075 w 381"/>
                <a:gd name="T63" fmla="*/ 19694 h 148"/>
                <a:gd name="T64" fmla="*/ 717 w 381"/>
                <a:gd name="T65" fmla="*/ 18964 h 148"/>
                <a:gd name="T66" fmla="*/ 717 w 381"/>
                <a:gd name="T67" fmla="*/ 18964 h 148"/>
                <a:gd name="T68" fmla="*/ 717 w 381"/>
                <a:gd name="T69" fmla="*/ 18964 h 148"/>
                <a:gd name="T70" fmla="*/ 717 w 381"/>
                <a:gd name="T71" fmla="*/ 18964 h 148"/>
                <a:gd name="T72" fmla="*/ 358 w 381"/>
                <a:gd name="T73" fmla="*/ 18235 h 148"/>
                <a:gd name="T74" fmla="*/ 358 w 381"/>
                <a:gd name="T75" fmla="*/ 18235 h 148"/>
                <a:gd name="T76" fmla="*/ 358 w 381"/>
                <a:gd name="T77" fmla="*/ 17870 h 148"/>
                <a:gd name="T78" fmla="*/ 358 w 381"/>
                <a:gd name="T79" fmla="*/ 17870 h 148"/>
                <a:gd name="T80" fmla="*/ 358 w 381"/>
                <a:gd name="T81" fmla="*/ 17505 h 148"/>
                <a:gd name="T82" fmla="*/ 358 w 381"/>
                <a:gd name="T83" fmla="*/ 17505 h 148"/>
                <a:gd name="T84" fmla="*/ 0 w 381"/>
                <a:gd name="T85" fmla="*/ 16776 h 148"/>
                <a:gd name="T86" fmla="*/ 0 w 381"/>
                <a:gd name="T87" fmla="*/ 16776 h 148"/>
                <a:gd name="T88" fmla="*/ 0 w 381"/>
                <a:gd name="T89" fmla="*/ 16411 h 148"/>
                <a:gd name="T90" fmla="*/ 136167 w 381"/>
                <a:gd name="T91" fmla="*/ 0 h 14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1" h="148">
                  <a:moveTo>
                    <a:pt x="380" y="0"/>
                  </a:moveTo>
                  <a:lnTo>
                    <a:pt x="380" y="0"/>
                  </a:lnTo>
                  <a:cubicBezTo>
                    <a:pt x="380" y="1"/>
                    <a:pt x="380" y="2"/>
                    <a:pt x="380" y="4"/>
                  </a:cubicBezTo>
                  <a:cubicBezTo>
                    <a:pt x="380" y="6"/>
                    <a:pt x="380" y="7"/>
                    <a:pt x="379" y="8"/>
                  </a:cubicBezTo>
                  <a:cubicBezTo>
                    <a:pt x="379" y="8"/>
                    <a:pt x="379" y="8"/>
                    <a:pt x="379" y="9"/>
                  </a:cubicBezTo>
                  <a:cubicBezTo>
                    <a:pt x="377" y="14"/>
                    <a:pt x="332" y="107"/>
                    <a:pt x="236" y="130"/>
                  </a:cubicBezTo>
                  <a:cubicBezTo>
                    <a:pt x="166" y="147"/>
                    <a:pt x="90" y="123"/>
                    <a:pt x="7" y="59"/>
                  </a:cubicBezTo>
                  <a:cubicBezTo>
                    <a:pt x="6" y="59"/>
                    <a:pt x="6" y="58"/>
                    <a:pt x="6" y="58"/>
                  </a:cubicBezTo>
                  <a:cubicBezTo>
                    <a:pt x="6" y="58"/>
                    <a:pt x="5" y="58"/>
                    <a:pt x="5" y="57"/>
                  </a:cubicBezTo>
                  <a:cubicBezTo>
                    <a:pt x="5" y="57"/>
                    <a:pt x="5" y="56"/>
                    <a:pt x="4" y="56"/>
                  </a:cubicBezTo>
                  <a:lnTo>
                    <a:pt x="3" y="55"/>
                  </a:lnTo>
                  <a:cubicBezTo>
                    <a:pt x="3" y="55"/>
                    <a:pt x="3" y="55"/>
                    <a:pt x="3" y="54"/>
                  </a:cubicBezTo>
                  <a:cubicBezTo>
                    <a:pt x="3" y="53"/>
                    <a:pt x="2" y="53"/>
                    <a:pt x="2" y="52"/>
                  </a:cubicBezTo>
                  <a:cubicBezTo>
                    <a:pt x="2" y="51"/>
                    <a:pt x="2" y="51"/>
                    <a:pt x="1" y="50"/>
                  </a:cubicBezTo>
                  <a:lnTo>
                    <a:pt x="1" y="49"/>
                  </a:lnTo>
                  <a:lnTo>
                    <a:pt x="1" y="48"/>
                  </a:lnTo>
                  <a:cubicBezTo>
                    <a:pt x="1" y="47"/>
                    <a:pt x="0" y="47"/>
                    <a:pt x="0" y="46"/>
                  </a:cubicBezTo>
                  <a:cubicBezTo>
                    <a:pt x="0" y="46"/>
                    <a:pt x="0" y="46"/>
                    <a:pt x="0" y="45"/>
                  </a:cubicBezTo>
                  <a:lnTo>
                    <a:pt x="380"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3" name="Freeform 134">
              <a:extLst>
                <a:ext uri="{FF2B5EF4-FFF2-40B4-BE49-F238E27FC236}">
                  <a16:creationId xmlns:a16="http://schemas.microsoft.com/office/drawing/2014/main" id="{687AA975-0245-44C0-9517-653345A184F3}"/>
                </a:ext>
              </a:extLst>
            </p:cNvPr>
            <p:cNvSpPr>
              <a:spLocks noChangeArrowheads="1"/>
            </p:cNvSpPr>
            <p:nvPr/>
          </p:nvSpPr>
          <p:spPr bwMode="auto">
            <a:xfrm>
              <a:off x="5308600" y="4470400"/>
              <a:ext cx="136525" cy="49213"/>
            </a:xfrm>
            <a:custGeom>
              <a:gdLst>
                <a:gd name="T0" fmla="*/ 0 w 381"/>
                <a:gd name="T1" fmla="*/ 48856 h 138"/>
                <a:gd name="T2" fmla="*/ 0 w 381"/>
                <a:gd name="T3" fmla="*/ 48856 h 138"/>
                <a:gd name="T4" fmla="*/ 358 w 381"/>
                <a:gd name="T5" fmla="*/ 48143 h 138"/>
                <a:gd name="T6" fmla="*/ 358 w 381"/>
                <a:gd name="T7" fmla="*/ 48143 h 138"/>
                <a:gd name="T8" fmla="*/ 358 w 381"/>
                <a:gd name="T9" fmla="*/ 48143 h 138"/>
                <a:gd name="T10" fmla="*/ 358 w 381"/>
                <a:gd name="T11" fmla="*/ 48143 h 138"/>
                <a:gd name="T12" fmla="*/ 358 w 381"/>
                <a:gd name="T13" fmla="*/ 47430 h 138"/>
                <a:gd name="T14" fmla="*/ 358 w 381"/>
                <a:gd name="T15" fmla="*/ 47430 h 138"/>
                <a:gd name="T16" fmla="*/ 358 w 381"/>
                <a:gd name="T17" fmla="*/ 47430 h 138"/>
                <a:gd name="T18" fmla="*/ 358 w 381"/>
                <a:gd name="T19" fmla="*/ 47430 h 138"/>
                <a:gd name="T20" fmla="*/ 717 w 381"/>
                <a:gd name="T21" fmla="*/ 47073 h 138"/>
                <a:gd name="T22" fmla="*/ 717 w 381"/>
                <a:gd name="T23" fmla="*/ 47073 h 138"/>
                <a:gd name="T24" fmla="*/ 717 w 381"/>
                <a:gd name="T25" fmla="*/ 46717 h 138"/>
                <a:gd name="T26" fmla="*/ 717 w 381"/>
                <a:gd name="T27" fmla="*/ 46717 h 138"/>
                <a:gd name="T28" fmla="*/ 1075 w 381"/>
                <a:gd name="T29" fmla="*/ 46360 h 138"/>
                <a:gd name="T30" fmla="*/ 1075 w 381"/>
                <a:gd name="T31" fmla="*/ 46360 h 138"/>
                <a:gd name="T32" fmla="*/ 1075 w 381"/>
                <a:gd name="T33" fmla="*/ 45647 h 138"/>
                <a:gd name="T34" fmla="*/ 1075 w 381"/>
                <a:gd name="T35" fmla="*/ 45647 h 138"/>
                <a:gd name="T36" fmla="*/ 1433 w 381"/>
                <a:gd name="T37" fmla="*/ 45290 h 138"/>
                <a:gd name="T38" fmla="*/ 1433 w 381"/>
                <a:gd name="T39" fmla="*/ 45290 h 138"/>
                <a:gd name="T40" fmla="*/ 1792 w 381"/>
                <a:gd name="T41" fmla="*/ 45290 h 138"/>
                <a:gd name="T42" fmla="*/ 1792 w 381"/>
                <a:gd name="T43" fmla="*/ 45290 h 138"/>
                <a:gd name="T44" fmla="*/ 74533 w 381"/>
                <a:gd name="T45" fmla="*/ 713 h 138"/>
                <a:gd name="T46" fmla="*/ 74533 w 381"/>
                <a:gd name="T47" fmla="*/ 713 h 138"/>
                <a:gd name="T48" fmla="*/ 134733 w 381"/>
                <a:gd name="T49" fmla="*/ 29599 h 138"/>
                <a:gd name="T50" fmla="*/ 134733 w 381"/>
                <a:gd name="T51" fmla="*/ 29599 h 138"/>
                <a:gd name="T52" fmla="*/ 135092 w 381"/>
                <a:gd name="T53" fmla="*/ 29599 h 138"/>
                <a:gd name="T54" fmla="*/ 135092 w 381"/>
                <a:gd name="T55" fmla="*/ 29599 h 138"/>
                <a:gd name="T56" fmla="*/ 135092 w 381"/>
                <a:gd name="T57" fmla="*/ 29956 h 138"/>
                <a:gd name="T58" fmla="*/ 135092 w 381"/>
                <a:gd name="T59" fmla="*/ 29956 h 138"/>
                <a:gd name="T60" fmla="*/ 135092 w 381"/>
                <a:gd name="T61" fmla="*/ 29956 h 138"/>
                <a:gd name="T62" fmla="*/ 135092 w 381"/>
                <a:gd name="T63" fmla="*/ 29956 h 138"/>
                <a:gd name="T64" fmla="*/ 135808 w 381"/>
                <a:gd name="T65" fmla="*/ 31026 h 138"/>
                <a:gd name="T66" fmla="*/ 135808 w 381"/>
                <a:gd name="T67" fmla="*/ 31026 h 138"/>
                <a:gd name="T68" fmla="*/ 135808 w 381"/>
                <a:gd name="T69" fmla="*/ 31382 h 138"/>
                <a:gd name="T70" fmla="*/ 135808 w 381"/>
                <a:gd name="T71" fmla="*/ 31382 h 138"/>
                <a:gd name="T72" fmla="*/ 136167 w 381"/>
                <a:gd name="T73" fmla="*/ 32809 h 138"/>
                <a:gd name="T74" fmla="*/ 0 w 381"/>
                <a:gd name="T75" fmla="*/ 48856 h 1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1" h="138">
                  <a:moveTo>
                    <a:pt x="0" y="137"/>
                  </a:moveTo>
                  <a:lnTo>
                    <a:pt x="0" y="137"/>
                  </a:lnTo>
                  <a:cubicBezTo>
                    <a:pt x="0" y="137"/>
                    <a:pt x="0" y="136"/>
                    <a:pt x="1" y="135"/>
                  </a:cubicBezTo>
                  <a:cubicBezTo>
                    <a:pt x="1" y="134"/>
                    <a:pt x="1" y="134"/>
                    <a:pt x="1" y="133"/>
                  </a:cubicBezTo>
                  <a:cubicBezTo>
                    <a:pt x="2" y="133"/>
                    <a:pt x="2" y="133"/>
                    <a:pt x="2" y="132"/>
                  </a:cubicBezTo>
                  <a:cubicBezTo>
                    <a:pt x="2" y="131"/>
                    <a:pt x="2" y="131"/>
                    <a:pt x="2" y="131"/>
                  </a:cubicBezTo>
                  <a:cubicBezTo>
                    <a:pt x="2" y="130"/>
                    <a:pt x="2" y="130"/>
                    <a:pt x="3" y="130"/>
                  </a:cubicBezTo>
                  <a:cubicBezTo>
                    <a:pt x="3" y="129"/>
                    <a:pt x="3" y="129"/>
                    <a:pt x="3" y="128"/>
                  </a:cubicBezTo>
                  <a:cubicBezTo>
                    <a:pt x="3" y="128"/>
                    <a:pt x="4" y="128"/>
                    <a:pt x="4" y="127"/>
                  </a:cubicBezTo>
                  <a:cubicBezTo>
                    <a:pt x="4" y="127"/>
                    <a:pt x="4" y="127"/>
                    <a:pt x="5" y="127"/>
                  </a:cubicBezTo>
                  <a:cubicBezTo>
                    <a:pt x="68" y="44"/>
                    <a:pt x="137" y="2"/>
                    <a:pt x="208" y="2"/>
                  </a:cubicBezTo>
                  <a:cubicBezTo>
                    <a:pt x="307" y="0"/>
                    <a:pt x="373" y="79"/>
                    <a:pt x="376" y="83"/>
                  </a:cubicBezTo>
                  <a:cubicBezTo>
                    <a:pt x="376" y="83"/>
                    <a:pt x="376" y="83"/>
                    <a:pt x="377" y="83"/>
                  </a:cubicBezTo>
                  <a:cubicBezTo>
                    <a:pt x="377" y="83"/>
                    <a:pt x="377" y="83"/>
                    <a:pt x="377" y="84"/>
                  </a:cubicBezTo>
                  <a:cubicBezTo>
                    <a:pt x="378" y="85"/>
                    <a:pt x="379" y="86"/>
                    <a:pt x="379" y="87"/>
                  </a:cubicBezTo>
                  <a:cubicBezTo>
                    <a:pt x="379" y="87"/>
                    <a:pt x="379" y="87"/>
                    <a:pt x="379" y="88"/>
                  </a:cubicBezTo>
                  <a:cubicBezTo>
                    <a:pt x="380" y="89"/>
                    <a:pt x="380" y="90"/>
                    <a:pt x="380" y="92"/>
                  </a:cubicBezTo>
                  <a:lnTo>
                    <a:pt x="0" y="137"/>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4" name="Freeform 135">
              <a:extLst>
                <a:ext uri="{FF2B5EF4-FFF2-40B4-BE49-F238E27FC236}">
                  <a16:creationId xmlns:a16="http://schemas.microsoft.com/office/drawing/2014/main" id="{9DBD7F74-E545-4722-A88A-D73B6C2686D7}"/>
                </a:ext>
              </a:extLst>
            </p:cNvPr>
            <p:cNvSpPr>
              <a:spLocks noChangeArrowheads="1"/>
            </p:cNvSpPr>
            <p:nvPr/>
          </p:nvSpPr>
          <p:spPr bwMode="auto">
            <a:xfrm>
              <a:off x="5454650" y="4156075"/>
              <a:ext cx="95250" cy="115888"/>
            </a:xfrm>
            <a:custGeom>
              <a:gdLst>
                <a:gd name="T0" fmla="*/ 17972 w 265"/>
                <a:gd name="T1" fmla="*/ 115529 h 323"/>
                <a:gd name="T2" fmla="*/ 17972 w 265"/>
                <a:gd name="T3" fmla="*/ 115529 h 323"/>
                <a:gd name="T4" fmla="*/ 16893 w 265"/>
                <a:gd name="T5" fmla="*/ 114453 h 323"/>
                <a:gd name="T6" fmla="*/ 16893 w 265"/>
                <a:gd name="T7" fmla="*/ 114453 h 323"/>
                <a:gd name="T8" fmla="*/ 16534 w 265"/>
                <a:gd name="T9" fmla="*/ 114453 h 323"/>
                <a:gd name="T10" fmla="*/ 16534 w 265"/>
                <a:gd name="T11" fmla="*/ 114453 h 323"/>
                <a:gd name="T12" fmla="*/ 15815 w 265"/>
                <a:gd name="T13" fmla="*/ 113018 h 323"/>
                <a:gd name="T14" fmla="*/ 15815 w 265"/>
                <a:gd name="T15" fmla="*/ 113018 h 323"/>
                <a:gd name="T16" fmla="*/ 15815 w 265"/>
                <a:gd name="T17" fmla="*/ 113018 h 323"/>
                <a:gd name="T18" fmla="*/ 15815 w 265"/>
                <a:gd name="T19" fmla="*/ 113018 h 323"/>
                <a:gd name="T20" fmla="*/ 15815 w 265"/>
                <a:gd name="T21" fmla="*/ 113018 h 323"/>
                <a:gd name="T22" fmla="*/ 15815 w 265"/>
                <a:gd name="T23" fmla="*/ 113018 h 323"/>
                <a:gd name="T24" fmla="*/ 15815 w 265"/>
                <a:gd name="T25" fmla="*/ 112659 h 323"/>
                <a:gd name="T26" fmla="*/ 15815 w 265"/>
                <a:gd name="T27" fmla="*/ 112659 h 323"/>
                <a:gd name="T28" fmla="*/ 16534 w 265"/>
                <a:gd name="T29" fmla="*/ 45566 h 323"/>
                <a:gd name="T30" fmla="*/ 16534 w 265"/>
                <a:gd name="T31" fmla="*/ 45566 h 323"/>
                <a:gd name="T32" fmla="*/ 89499 w 265"/>
                <a:gd name="T33" fmla="*/ 359 h 323"/>
                <a:gd name="T34" fmla="*/ 89499 w 265"/>
                <a:gd name="T35" fmla="*/ 359 h 323"/>
                <a:gd name="T36" fmla="*/ 89858 w 265"/>
                <a:gd name="T37" fmla="*/ 359 h 323"/>
                <a:gd name="T38" fmla="*/ 89858 w 265"/>
                <a:gd name="T39" fmla="*/ 359 h 323"/>
                <a:gd name="T40" fmla="*/ 90218 w 265"/>
                <a:gd name="T41" fmla="*/ 0 h 323"/>
                <a:gd name="T42" fmla="*/ 90218 w 265"/>
                <a:gd name="T43" fmla="*/ 0 h 323"/>
                <a:gd name="T44" fmla="*/ 90577 w 265"/>
                <a:gd name="T45" fmla="*/ 0 h 323"/>
                <a:gd name="T46" fmla="*/ 90577 w 265"/>
                <a:gd name="T47" fmla="*/ 0 h 323"/>
                <a:gd name="T48" fmla="*/ 90937 w 265"/>
                <a:gd name="T49" fmla="*/ 0 h 323"/>
                <a:gd name="T50" fmla="*/ 90937 w 265"/>
                <a:gd name="T51" fmla="*/ 0 h 323"/>
                <a:gd name="T52" fmla="*/ 91656 w 265"/>
                <a:gd name="T53" fmla="*/ 359 h 323"/>
                <a:gd name="T54" fmla="*/ 91656 w 265"/>
                <a:gd name="T55" fmla="*/ 359 h 323"/>
                <a:gd name="T56" fmla="*/ 92015 w 265"/>
                <a:gd name="T57" fmla="*/ 359 h 323"/>
                <a:gd name="T58" fmla="*/ 92015 w 265"/>
                <a:gd name="T59" fmla="*/ 359 h 323"/>
                <a:gd name="T60" fmla="*/ 92015 w 265"/>
                <a:gd name="T61" fmla="*/ 359 h 323"/>
                <a:gd name="T62" fmla="*/ 92015 w 265"/>
                <a:gd name="T63" fmla="*/ 359 h 323"/>
                <a:gd name="T64" fmla="*/ 92375 w 265"/>
                <a:gd name="T65" fmla="*/ 718 h 323"/>
                <a:gd name="T66" fmla="*/ 92375 w 265"/>
                <a:gd name="T67" fmla="*/ 718 h 323"/>
                <a:gd name="T68" fmla="*/ 93093 w 265"/>
                <a:gd name="T69" fmla="*/ 718 h 323"/>
                <a:gd name="T70" fmla="*/ 93093 w 265"/>
                <a:gd name="T71" fmla="*/ 718 h 323"/>
                <a:gd name="T72" fmla="*/ 93453 w 265"/>
                <a:gd name="T73" fmla="*/ 718 h 323"/>
                <a:gd name="T74" fmla="*/ 93453 w 265"/>
                <a:gd name="T75" fmla="*/ 718 h 323"/>
                <a:gd name="T76" fmla="*/ 93812 w 265"/>
                <a:gd name="T77" fmla="*/ 1076 h 323"/>
                <a:gd name="T78" fmla="*/ 93812 w 265"/>
                <a:gd name="T79" fmla="*/ 1076 h 323"/>
                <a:gd name="T80" fmla="*/ 94172 w 265"/>
                <a:gd name="T81" fmla="*/ 1076 h 323"/>
                <a:gd name="T82" fmla="*/ 94172 w 265"/>
                <a:gd name="T83" fmla="*/ 1076 h 323"/>
                <a:gd name="T84" fmla="*/ 94531 w 265"/>
                <a:gd name="T85" fmla="*/ 1794 h 323"/>
                <a:gd name="T86" fmla="*/ 94531 w 265"/>
                <a:gd name="T87" fmla="*/ 1794 h 323"/>
                <a:gd name="T88" fmla="*/ 94891 w 265"/>
                <a:gd name="T89" fmla="*/ 1794 h 323"/>
                <a:gd name="T90" fmla="*/ 17972 w 265"/>
                <a:gd name="T91" fmla="*/ 115529 h 32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65" h="323">
                  <a:moveTo>
                    <a:pt x="50" y="322"/>
                  </a:moveTo>
                  <a:lnTo>
                    <a:pt x="50" y="322"/>
                  </a:lnTo>
                  <a:cubicBezTo>
                    <a:pt x="49" y="321"/>
                    <a:pt x="48" y="320"/>
                    <a:pt x="47" y="319"/>
                  </a:cubicBezTo>
                  <a:cubicBezTo>
                    <a:pt x="46" y="319"/>
                    <a:pt x="46" y="319"/>
                    <a:pt x="46" y="319"/>
                  </a:cubicBezTo>
                  <a:cubicBezTo>
                    <a:pt x="45" y="318"/>
                    <a:pt x="45" y="316"/>
                    <a:pt x="44" y="315"/>
                  </a:cubicBezTo>
                  <a:lnTo>
                    <a:pt x="44" y="314"/>
                  </a:lnTo>
                  <a:cubicBezTo>
                    <a:pt x="42" y="310"/>
                    <a:pt x="0" y="215"/>
                    <a:pt x="46" y="127"/>
                  </a:cubicBezTo>
                  <a:cubicBezTo>
                    <a:pt x="79" y="64"/>
                    <a:pt x="147" y="21"/>
                    <a:pt x="249" y="1"/>
                  </a:cubicBezTo>
                  <a:cubicBezTo>
                    <a:pt x="249" y="1"/>
                    <a:pt x="249" y="1"/>
                    <a:pt x="250" y="1"/>
                  </a:cubicBezTo>
                  <a:cubicBezTo>
                    <a:pt x="250" y="0"/>
                    <a:pt x="250" y="0"/>
                    <a:pt x="251" y="0"/>
                  </a:cubicBezTo>
                  <a:cubicBezTo>
                    <a:pt x="252" y="0"/>
                    <a:pt x="252" y="0"/>
                    <a:pt x="252" y="0"/>
                  </a:cubicBezTo>
                  <a:cubicBezTo>
                    <a:pt x="253" y="0"/>
                    <a:pt x="253" y="0"/>
                    <a:pt x="253" y="0"/>
                  </a:cubicBezTo>
                  <a:cubicBezTo>
                    <a:pt x="254" y="0"/>
                    <a:pt x="255" y="0"/>
                    <a:pt x="255" y="1"/>
                  </a:cubicBezTo>
                  <a:lnTo>
                    <a:pt x="256" y="1"/>
                  </a:lnTo>
                  <a:cubicBezTo>
                    <a:pt x="257" y="1"/>
                    <a:pt x="257" y="1"/>
                    <a:pt x="257" y="2"/>
                  </a:cubicBezTo>
                  <a:cubicBezTo>
                    <a:pt x="258" y="2"/>
                    <a:pt x="259" y="2"/>
                    <a:pt x="259" y="2"/>
                  </a:cubicBezTo>
                  <a:lnTo>
                    <a:pt x="260" y="2"/>
                  </a:lnTo>
                  <a:lnTo>
                    <a:pt x="261" y="3"/>
                  </a:lnTo>
                  <a:cubicBezTo>
                    <a:pt x="262" y="3"/>
                    <a:pt x="262" y="3"/>
                    <a:pt x="262" y="3"/>
                  </a:cubicBezTo>
                  <a:cubicBezTo>
                    <a:pt x="263" y="4"/>
                    <a:pt x="263" y="4"/>
                    <a:pt x="263" y="5"/>
                  </a:cubicBezTo>
                  <a:lnTo>
                    <a:pt x="264" y="5"/>
                  </a:lnTo>
                  <a:lnTo>
                    <a:pt x="50" y="322"/>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5" name="Freeform 136">
              <a:extLst>
                <a:ext uri="{FF2B5EF4-FFF2-40B4-BE49-F238E27FC236}">
                  <a16:creationId xmlns:a16="http://schemas.microsoft.com/office/drawing/2014/main" id="{13B6F94B-7D9B-4E9F-96F0-3C35CF46E59D}"/>
                </a:ext>
              </a:extLst>
            </p:cNvPr>
            <p:cNvSpPr>
              <a:spLocks noChangeArrowheads="1"/>
            </p:cNvSpPr>
            <p:nvPr/>
          </p:nvSpPr>
          <p:spPr bwMode="auto">
            <a:xfrm>
              <a:off x="5473700" y="4157663"/>
              <a:ext cx="87313" cy="115887"/>
            </a:xfrm>
            <a:custGeom>
              <a:gdLst>
                <a:gd name="T0" fmla="*/ 77531 w 241"/>
                <a:gd name="T1" fmla="*/ 0 h 322"/>
                <a:gd name="T2" fmla="*/ 77531 w 241"/>
                <a:gd name="T3" fmla="*/ 0 h 322"/>
                <a:gd name="T4" fmla="*/ 77893 w 241"/>
                <a:gd name="T5" fmla="*/ 360 h 322"/>
                <a:gd name="T6" fmla="*/ 77893 w 241"/>
                <a:gd name="T7" fmla="*/ 360 h 322"/>
                <a:gd name="T8" fmla="*/ 78256 w 241"/>
                <a:gd name="T9" fmla="*/ 720 h 322"/>
                <a:gd name="T10" fmla="*/ 78256 w 241"/>
                <a:gd name="T11" fmla="*/ 720 h 322"/>
                <a:gd name="T12" fmla="*/ 78618 w 241"/>
                <a:gd name="T13" fmla="*/ 1080 h 322"/>
                <a:gd name="T14" fmla="*/ 78618 w 241"/>
                <a:gd name="T15" fmla="*/ 1080 h 322"/>
                <a:gd name="T16" fmla="*/ 78618 w 241"/>
                <a:gd name="T17" fmla="*/ 1440 h 322"/>
                <a:gd name="T18" fmla="*/ 78618 w 241"/>
                <a:gd name="T19" fmla="*/ 1440 h 322"/>
                <a:gd name="T20" fmla="*/ 78618 w 241"/>
                <a:gd name="T21" fmla="*/ 1440 h 322"/>
                <a:gd name="T22" fmla="*/ 78618 w 241"/>
                <a:gd name="T23" fmla="*/ 1440 h 322"/>
                <a:gd name="T24" fmla="*/ 78980 w 241"/>
                <a:gd name="T25" fmla="*/ 1799 h 322"/>
                <a:gd name="T26" fmla="*/ 78980 w 241"/>
                <a:gd name="T27" fmla="*/ 1799 h 322"/>
                <a:gd name="T28" fmla="*/ 79343 w 241"/>
                <a:gd name="T29" fmla="*/ 2519 h 322"/>
                <a:gd name="T30" fmla="*/ 79343 w 241"/>
                <a:gd name="T31" fmla="*/ 2519 h 322"/>
                <a:gd name="T32" fmla="*/ 79343 w 241"/>
                <a:gd name="T33" fmla="*/ 2879 h 322"/>
                <a:gd name="T34" fmla="*/ 79343 w 241"/>
                <a:gd name="T35" fmla="*/ 2879 h 322"/>
                <a:gd name="T36" fmla="*/ 79343 w 241"/>
                <a:gd name="T37" fmla="*/ 3239 h 322"/>
                <a:gd name="T38" fmla="*/ 79343 w 241"/>
                <a:gd name="T39" fmla="*/ 3239 h 322"/>
                <a:gd name="T40" fmla="*/ 79705 w 241"/>
                <a:gd name="T41" fmla="*/ 3599 h 322"/>
                <a:gd name="T42" fmla="*/ 79705 w 241"/>
                <a:gd name="T43" fmla="*/ 3599 h 322"/>
                <a:gd name="T44" fmla="*/ 65575 w 241"/>
                <a:gd name="T45" fmla="*/ 88535 h 322"/>
                <a:gd name="T46" fmla="*/ 65575 w 241"/>
                <a:gd name="T47" fmla="*/ 88535 h 322"/>
                <a:gd name="T48" fmla="*/ 3623 w 241"/>
                <a:gd name="T49" fmla="*/ 115167 h 322"/>
                <a:gd name="T50" fmla="*/ 3623 w 241"/>
                <a:gd name="T51" fmla="*/ 115167 h 322"/>
                <a:gd name="T52" fmla="*/ 3261 w 241"/>
                <a:gd name="T53" fmla="*/ 115167 h 322"/>
                <a:gd name="T54" fmla="*/ 3261 w 241"/>
                <a:gd name="T55" fmla="*/ 115167 h 322"/>
                <a:gd name="T56" fmla="*/ 2898 w 241"/>
                <a:gd name="T57" fmla="*/ 115167 h 322"/>
                <a:gd name="T58" fmla="*/ 2898 w 241"/>
                <a:gd name="T59" fmla="*/ 115167 h 322"/>
                <a:gd name="T60" fmla="*/ 2898 w 241"/>
                <a:gd name="T61" fmla="*/ 115167 h 322"/>
                <a:gd name="T62" fmla="*/ 2898 w 241"/>
                <a:gd name="T63" fmla="*/ 115167 h 322"/>
                <a:gd name="T64" fmla="*/ 1449 w 241"/>
                <a:gd name="T65" fmla="*/ 114447 h 322"/>
                <a:gd name="T66" fmla="*/ 1449 w 241"/>
                <a:gd name="T67" fmla="*/ 114447 h 322"/>
                <a:gd name="T68" fmla="*/ 1449 w 241"/>
                <a:gd name="T69" fmla="*/ 114447 h 322"/>
                <a:gd name="T70" fmla="*/ 1449 w 241"/>
                <a:gd name="T71" fmla="*/ 114447 h 322"/>
                <a:gd name="T72" fmla="*/ 0 w 241"/>
                <a:gd name="T73" fmla="*/ 114088 h 322"/>
                <a:gd name="T74" fmla="*/ 77531 w 241"/>
                <a:gd name="T75" fmla="*/ 0 h 3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41" h="322">
                  <a:moveTo>
                    <a:pt x="214" y="0"/>
                  </a:moveTo>
                  <a:lnTo>
                    <a:pt x="214" y="0"/>
                  </a:lnTo>
                  <a:cubicBezTo>
                    <a:pt x="215" y="0"/>
                    <a:pt x="215" y="1"/>
                    <a:pt x="215" y="1"/>
                  </a:cubicBezTo>
                  <a:cubicBezTo>
                    <a:pt x="216" y="1"/>
                    <a:pt x="216" y="1"/>
                    <a:pt x="216" y="2"/>
                  </a:cubicBezTo>
                  <a:cubicBezTo>
                    <a:pt x="216" y="2"/>
                    <a:pt x="216" y="2"/>
                    <a:pt x="217" y="3"/>
                  </a:cubicBezTo>
                  <a:cubicBezTo>
                    <a:pt x="217" y="3"/>
                    <a:pt x="217" y="3"/>
                    <a:pt x="217" y="4"/>
                  </a:cubicBezTo>
                  <a:lnTo>
                    <a:pt x="218" y="5"/>
                  </a:lnTo>
                  <a:cubicBezTo>
                    <a:pt x="219" y="5"/>
                    <a:pt x="219" y="6"/>
                    <a:pt x="219" y="7"/>
                  </a:cubicBezTo>
                  <a:cubicBezTo>
                    <a:pt x="219" y="7"/>
                    <a:pt x="219" y="7"/>
                    <a:pt x="219" y="8"/>
                  </a:cubicBezTo>
                  <a:cubicBezTo>
                    <a:pt x="219" y="8"/>
                    <a:pt x="219" y="8"/>
                    <a:pt x="219" y="9"/>
                  </a:cubicBezTo>
                  <a:cubicBezTo>
                    <a:pt x="220" y="10"/>
                    <a:pt x="220" y="10"/>
                    <a:pt x="220" y="10"/>
                  </a:cubicBezTo>
                  <a:cubicBezTo>
                    <a:pt x="240" y="112"/>
                    <a:pt x="227" y="191"/>
                    <a:pt x="181" y="246"/>
                  </a:cubicBezTo>
                  <a:cubicBezTo>
                    <a:pt x="117" y="321"/>
                    <a:pt x="14" y="320"/>
                    <a:pt x="10" y="320"/>
                  </a:cubicBezTo>
                  <a:cubicBezTo>
                    <a:pt x="9" y="320"/>
                    <a:pt x="9" y="320"/>
                    <a:pt x="9" y="320"/>
                  </a:cubicBezTo>
                  <a:cubicBezTo>
                    <a:pt x="8" y="320"/>
                    <a:pt x="8" y="320"/>
                    <a:pt x="8" y="320"/>
                  </a:cubicBezTo>
                  <a:cubicBezTo>
                    <a:pt x="6" y="319"/>
                    <a:pt x="5" y="319"/>
                    <a:pt x="4" y="318"/>
                  </a:cubicBezTo>
                  <a:cubicBezTo>
                    <a:pt x="3" y="318"/>
                    <a:pt x="1" y="317"/>
                    <a:pt x="0" y="317"/>
                  </a:cubicBezTo>
                  <a:lnTo>
                    <a:pt x="214"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6" name="Freeform 137">
              <a:extLst>
                <a:ext uri="{FF2B5EF4-FFF2-40B4-BE49-F238E27FC236}">
                  <a16:creationId xmlns:a16="http://schemas.microsoft.com/office/drawing/2014/main" id="{CA5A75F7-8352-498B-92AB-543F06972337}"/>
                </a:ext>
              </a:extLst>
            </p:cNvPr>
            <p:cNvSpPr>
              <a:spLocks noChangeArrowheads="1"/>
            </p:cNvSpPr>
            <p:nvPr/>
          </p:nvSpPr>
          <p:spPr bwMode="auto">
            <a:xfrm>
              <a:off x="5492750" y="4292600"/>
              <a:ext cx="77788" cy="128588"/>
            </a:xfrm>
            <a:custGeom>
              <a:gdLst>
                <a:gd name="T0" fmla="*/ 24621 w 218"/>
                <a:gd name="T1" fmla="*/ 128227 h 356"/>
                <a:gd name="T2" fmla="*/ 24621 w 218"/>
                <a:gd name="T3" fmla="*/ 128227 h 356"/>
                <a:gd name="T4" fmla="*/ 23194 w 218"/>
                <a:gd name="T5" fmla="*/ 127504 h 356"/>
                <a:gd name="T6" fmla="*/ 23194 w 218"/>
                <a:gd name="T7" fmla="*/ 127504 h 356"/>
                <a:gd name="T8" fmla="*/ 23194 w 218"/>
                <a:gd name="T9" fmla="*/ 127143 h 356"/>
                <a:gd name="T10" fmla="*/ 23194 w 218"/>
                <a:gd name="T11" fmla="*/ 127143 h 356"/>
                <a:gd name="T12" fmla="*/ 22123 w 218"/>
                <a:gd name="T13" fmla="*/ 126060 h 356"/>
                <a:gd name="T14" fmla="*/ 22123 w 218"/>
                <a:gd name="T15" fmla="*/ 126060 h 356"/>
                <a:gd name="T16" fmla="*/ 22123 w 218"/>
                <a:gd name="T17" fmla="*/ 126060 h 356"/>
                <a:gd name="T18" fmla="*/ 22123 w 218"/>
                <a:gd name="T19" fmla="*/ 126060 h 356"/>
                <a:gd name="T20" fmla="*/ 21766 w 218"/>
                <a:gd name="T21" fmla="*/ 126060 h 356"/>
                <a:gd name="T22" fmla="*/ 21766 w 218"/>
                <a:gd name="T23" fmla="*/ 126060 h 356"/>
                <a:gd name="T24" fmla="*/ 21766 w 218"/>
                <a:gd name="T25" fmla="*/ 126060 h 356"/>
                <a:gd name="T26" fmla="*/ 21766 w 218"/>
                <a:gd name="T27" fmla="*/ 126060 h 356"/>
                <a:gd name="T28" fmla="*/ 9634 w 218"/>
                <a:gd name="T29" fmla="*/ 59598 h 356"/>
                <a:gd name="T30" fmla="*/ 9634 w 218"/>
                <a:gd name="T31" fmla="*/ 59598 h 356"/>
                <a:gd name="T32" fmla="*/ 71722 w 218"/>
                <a:gd name="T33" fmla="*/ 361 h 356"/>
                <a:gd name="T34" fmla="*/ 71722 w 218"/>
                <a:gd name="T35" fmla="*/ 361 h 356"/>
                <a:gd name="T36" fmla="*/ 72079 w 218"/>
                <a:gd name="T37" fmla="*/ 361 h 356"/>
                <a:gd name="T38" fmla="*/ 72079 w 218"/>
                <a:gd name="T39" fmla="*/ 361 h 356"/>
                <a:gd name="T40" fmla="*/ 72436 w 218"/>
                <a:gd name="T41" fmla="*/ 361 h 356"/>
                <a:gd name="T42" fmla="*/ 72436 w 218"/>
                <a:gd name="T43" fmla="*/ 361 h 356"/>
                <a:gd name="T44" fmla="*/ 72792 w 218"/>
                <a:gd name="T45" fmla="*/ 0 h 356"/>
                <a:gd name="T46" fmla="*/ 72792 w 218"/>
                <a:gd name="T47" fmla="*/ 0 h 356"/>
                <a:gd name="T48" fmla="*/ 73149 w 218"/>
                <a:gd name="T49" fmla="*/ 0 h 356"/>
                <a:gd name="T50" fmla="*/ 73149 w 218"/>
                <a:gd name="T51" fmla="*/ 0 h 356"/>
                <a:gd name="T52" fmla="*/ 73863 w 218"/>
                <a:gd name="T53" fmla="*/ 0 h 356"/>
                <a:gd name="T54" fmla="*/ 73863 w 218"/>
                <a:gd name="T55" fmla="*/ 0 h 356"/>
                <a:gd name="T56" fmla="*/ 73863 w 218"/>
                <a:gd name="T57" fmla="*/ 0 h 356"/>
                <a:gd name="T58" fmla="*/ 73863 w 218"/>
                <a:gd name="T59" fmla="*/ 0 h 356"/>
                <a:gd name="T60" fmla="*/ 74220 w 218"/>
                <a:gd name="T61" fmla="*/ 0 h 356"/>
                <a:gd name="T62" fmla="*/ 74220 w 218"/>
                <a:gd name="T63" fmla="*/ 0 h 356"/>
                <a:gd name="T64" fmla="*/ 74577 w 218"/>
                <a:gd name="T65" fmla="*/ 0 h 356"/>
                <a:gd name="T66" fmla="*/ 74577 w 218"/>
                <a:gd name="T67" fmla="*/ 0 h 356"/>
                <a:gd name="T68" fmla="*/ 75290 w 218"/>
                <a:gd name="T69" fmla="*/ 0 h 356"/>
                <a:gd name="T70" fmla="*/ 75290 w 218"/>
                <a:gd name="T71" fmla="*/ 0 h 356"/>
                <a:gd name="T72" fmla="*/ 75647 w 218"/>
                <a:gd name="T73" fmla="*/ 361 h 356"/>
                <a:gd name="T74" fmla="*/ 75647 w 218"/>
                <a:gd name="T75" fmla="*/ 361 h 356"/>
                <a:gd name="T76" fmla="*/ 76004 w 218"/>
                <a:gd name="T77" fmla="*/ 361 h 356"/>
                <a:gd name="T78" fmla="*/ 76004 w 218"/>
                <a:gd name="T79" fmla="*/ 361 h 356"/>
                <a:gd name="T80" fmla="*/ 76361 w 218"/>
                <a:gd name="T81" fmla="*/ 361 h 356"/>
                <a:gd name="T82" fmla="*/ 76361 w 218"/>
                <a:gd name="T83" fmla="*/ 361 h 356"/>
                <a:gd name="T84" fmla="*/ 77074 w 218"/>
                <a:gd name="T85" fmla="*/ 722 h 356"/>
                <a:gd name="T86" fmla="*/ 77074 w 218"/>
                <a:gd name="T87" fmla="*/ 722 h 356"/>
                <a:gd name="T88" fmla="*/ 77431 w 218"/>
                <a:gd name="T89" fmla="*/ 1084 h 356"/>
                <a:gd name="T90" fmla="*/ 24621 w 218"/>
                <a:gd name="T91" fmla="*/ 128227 h 35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18" h="356">
                  <a:moveTo>
                    <a:pt x="69" y="355"/>
                  </a:moveTo>
                  <a:lnTo>
                    <a:pt x="69" y="355"/>
                  </a:lnTo>
                  <a:cubicBezTo>
                    <a:pt x="68" y="354"/>
                    <a:pt x="66" y="354"/>
                    <a:pt x="65" y="353"/>
                  </a:cubicBezTo>
                  <a:lnTo>
                    <a:pt x="65" y="352"/>
                  </a:lnTo>
                  <a:cubicBezTo>
                    <a:pt x="64" y="352"/>
                    <a:pt x="63" y="351"/>
                    <a:pt x="62" y="349"/>
                  </a:cubicBezTo>
                  <a:cubicBezTo>
                    <a:pt x="62" y="349"/>
                    <a:pt x="62" y="349"/>
                    <a:pt x="61" y="349"/>
                  </a:cubicBezTo>
                  <a:cubicBezTo>
                    <a:pt x="58" y="346"/>
                    <a:pt x="0" y="260"/>
                    <a:pt x="27" y="165"/>
                  </a:cubicBezTo>
                  <a:cubicBezTo>
                    <a:pt x="47" y="96"/>
                    <a:pt x="105" y="41"/>
                    <a:pt x="201" y="1"/>
                  </a:cubicBezTo>
                  <a:cubicBezTo>
                    <a:pt x="201" y="1"/>
                    <a:pt x="201" y="1"/>
                    <a:pt x="202" y="1"/>
                  </a:cubicBezTo>
                  <a:cubicBezTo>
                    <a:pt x="202" y="1"/>
                    <a:pt x="202" y="1"/>
                    <a:pt x="203" y="1"/>
                  </a:cubicBezTo>
                  <a:cubicBezTo>
                    <a:pt x="203" y="1"/>
                    <a:pt x="204" y="1"/>
                    <a:pt x="204" y="0"/>
                  </a:cubicBezTo>
                  <a:cubicBezTo>
                    <a:pt x="205" y="0"/>
                    <a:pt x="205" y="0"/>
                    <a:pt x="205" y="0"/>
                  </a:cubicBezTo>
                  <a:cubicBezTo>
                    <a:pt x="206" y="0"/>
                    <a:pt x="206" y="0"/>
                    <a:pt x="207" y="0"/>
                  </a:cubicBezTo>
                  <a:lnTo>
                    <a:pt x="208" y="0"/>
                  </a:lnTo>
                  <a:cubicBezTo>
                    <a:pt x="209" y="0"/>
                    <a:pt x="209" y="0"/>
                    <a:pt x="209" y="0"/>
                  </a:cubicBezTo>
                  <a:cubicBezTo>
                    <a:pt x="210" y="0"/>
                    <a:pt x="211" y="0"/>
                    <a:pt x="211" y="0"/>
                  </a:cubicBezTo>
                  <a:lnTo>
                    <a:pt x="212" y="1"/>
                  </a:lnTo>
                  <a:lnTo>
                    <a:pt x="213" y="1"/>
                  </a:lnTo>
                  <a:lnTo>
                    <a:pt x="214" y="1"/>
                  </a:lnTo>
                  <a:cubicBezTo>
                    <a:pt x="214" y="1"/>
                    <a:pt x="215" y="2"/>
                    <a:pt x="216" y="2"/>
                  </a:cubicBezTo>
                  <a:cubicBezTo>
                    <a:pt x="216" y="2"/>
                    <a:pt x="216" y="3"/>
                    <a:pt x="217" y="3"/>
                  </a:cubicBezTo>
                  <a:lnTo>
                    <a:pt x="69" y="35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7" name="Freeform 138">
              <a:extLst>
                <a:ext uri="{FF2B5EF4-FFF2-40B4-BE49-F238E27FC236}">
                  <a16:creationId xmlns:a16="http://schemas.microsoft.com/office/drawing/2014/main" id="{08B6E76E-C2B6-4ED9-B5FF-1DC0B3290D74}"/>
                </a:ext>
              </a:extLst>
            </p:cNvPr>
            <p:cNvSpPr>
              <a:spLocks noChangeArrowheads="1"/>
            </p:cNvSpPr>
            <p:nvPr/>
          </p:nvSpPr>
          <p:spPr bwMode="auto">
            <a:xfrm>
              <a:off x="5518150" y="4292600"/>
              <a:ext cx="71438" cy="127000"/>
            </a:xfrm>
            <a:custGeom>
              <a:gdLst>
                <a:gd name="T0" fmla="*/ 53130 w 199"/>
                <a:gd name="T1" fmla="*/ 0 h 354"/>
                <a:gd name="T2" fmla="*/ 53130 w 199"/>
                <a:gd name="T3" fmla="*/ 0 h 354"/>
                <a:gd name="T4" fmla="*/ 53489 w 199"/>
                <a:gd name="T5" fmla="*/ 0 h 354"/>
                <a:gd name="T6" fmla="*/ 53489 w 199"/>
                <a:gd name="T7" fmla="*/ 0 h 354"/>
                <a:gd name="T8" fmla="*/ 53848 w 199"/>
                <a:gd name="T9" fmla="*/ 359 h 354"/>
                <a:gd name="T10" fmla="*/ 53848 w 199"/>
                <a:gd name="T11" fmla="*/ 359 h 354"/>
                <a:gd name="T12" fmla="*/ 54207 w 199"/>
                <a:gd name="T13" fmla="*/ 718 h 354"/>
                <a:gd name="T14" fmla="*/ 54207 w 199"/>
                <a:gd name="T15" fmla="*/ 718 h 354"/>
                <a:gd name="T16" fmla="*/ 54566 w 199"/>
                <a:gd name="T17" fmla="*/ 718 h 354"/>
                <a:gd name="T18" fmla="*/ 54566 w 199"/>
                <a:gd name="T19" fmla="*/ 718 h 354"/>
                <a:gd name="T20" fmla="*/ 54566 w 199"/>
                <a:gd name="T21" fmla="*/ 1076 h 354"/>
                <a:gd name="T22" fmla="*/ 54566 w 199"/>
                <a:gd name="T23" fmla="*/ 1076 h 354"/>
                <a:gd name="T24" fmla="*/ 54925 w 199"/>
                <a:gd name="T25" fmla="*/ 1076 h 354"/>
                <a:gd name="T26" fmla="*/ 54925 w 199"/>
                <a:gd name="T27" fmla="*/ 1076 h 354"/>
                <a:gd name="T28" fmla="*/ 54925 w 199"/>
                <a:gd name="T29" fmla="*/ 1794 h 354"/>
                <a:gd name="T30" fmla="*/ 54925 w 199"/>
                <a:gd name="T31" fmla="*/ 1794 h 354"/>
                <a:gd name="T32" fmla="*/ 55284 w 199"/>
                <a:gd name="T33" fmla="*/ 2153 h 354"/>
                <a:gd name="T34" fmla="*/ 55284 w 199"/>
                <a:gd name="T35" fmla="*/ 2153 h 354"/>
                <a:gd name="T36" fmla="*/ 55284 w 199"/>
                <a:gd name="T37" fmla="*/ 2511 h 354"/>
                <a:gd name="T38" fmla="*/ 55284 w 199"/>
                <a:gd name="T39" fmla="*/ 2511 h 354"/>
                <a:gd name="T40" fmla="*/ 55643 w 199"/>
                <a:gd name="T41" fmla="*/ 2870 h 354"/>
                <a:gd name="T42" fmla="*/ 55643 w 199"/>
                <a:gd name="T43" fmla="*/ 2870 h 354"/>
                <a:gd name="T44" fmla="*/ 58515 w 199"/>
                <a:gd name="T45" fmla="*/ 88613 h 354"/>
                <a:gd name="T46" fmla="*/ 58515 w 199"/>
                <a:gd name="T47" fmla="*/ 88613 h 354"/>
                <a:gd name="T48" fmla="*/ 3231 w 199"/>
                <a:gd name="T49" fmla="*/ 126641 h 354"/>
                <a:gd name="T50" fmla="*/ 3231 w 199"/>
                <a:gd name="T51" fmla="*/ 126641 h 354"/>
                <a:gd name="T52" fmla="*/ 3231 w 199"/>
                <a:gd name="T53" fmla="*/ 126641 h 354"/>
                <a:gd name="T54" fmla="*/ 3231 w 199"/>
                <a:gd name="T55" fmla="*/ 126641 h 354"/>
                <a:gd name="T56" fmla="*/ 3231 w 199"/>
                <a:gd name="T57" fmla="*/ 126641 h 354"/>
                <a:gd name="T58" fmla="*/ 3231 w 199"/>
                <a:gd name="T59" fmla="*/ 126641 h 354"/>
                <a:gd name="T60" fmla="*/ 2872 w 199"/>
                <a:gd name="T61" fmla="*/ 126641 h 354"/>
                <a:gd name="T62" fmla="*/ 2872 w 199"/>
                <a:gd name="T63" fmla="*/ 126641 h 354"/>
                <a:gd name="T64" fmla="*/ 1436 w 199"/>
                <a:gd name="T65" fmla="*/ 126641 h 354"/>
                <a:gd name="T66" fmla="*/ 1436 w 199"/>
                <a:gd name="T67" fmla="*/ 126641 h 354"/>
                <a:gd name="T68" fmla="*/ 1077 w 199"/>
                <a:gd name="T69" fmla="*/ 126641 h 354"/>
                <a:gd name="T70" fmla="*/ 1077 w 199"/>
                <a:gd name="T71" fmla="*/ 126641 h 354"/>
                <a:gd name="T72" fmla="*/ 0 w 199"/>
                <a:gd name="T73" fmla="*/ 126282 h 354"/>
                <a:gd name="T74" fmla="*/ 53130 w 199"/>
                <a:gd name="T75" fmla="*/ 0 h 3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9" h="354">
                  <a:moveTo>
                    <a:pt x="148" y="0"/>
                  </a:moveTo>
                  <a:lnTo>
                    <a:pt x="148" y="0"/>
                  </a:lnTo>
                  <a:cubicBezTo>
                    <a:pt x="148" y="0"/>
                    <a:pt x="148" y="0"/>
                    <a:pt x="149" y="0"/>
                  </a:cubicBezTo>
                  <a:cubicBezTo>
                    <a:pt x="149" y="1"/>
                    <a:pt x="150" y="1"/>
                    <a:pt x="150" y="1"/>
                  </a:cubicBezTo>
                  <a:cubicBezTo>
                    <a:pt x="150" y="1"/>
                    <a:pt x="150" y="2"/>
                    <a:pt x="151" y="2"/>
                  </a:cubicBezTo>
                  <a:cubicBezTo>
                    <a:pt x="151" y="2"/>
                    <a:pt x="151" y="2"/>
                    <a:pt x="152" y="2"/>
                  </a:cubicBezTo>
                  <a:cubicBezTo>
                    <a:pt x="152" y="2"/>
                    <a:pt x="152" y="2"/>
                    <a:pt x="152" y="3"/>
                  </a:cubicBezTo>
                  <a:cubicBezTo>
                    <a:pt x="152" y="3"/>
                    <a:pt x="152" y="3"/>
                    <a:pt x="153" y="3"/>
                  </a:cubicBezTo>
                  <a:cubicBezTo>
                    <a:pt x="153" y="4"/>
                    <a:pt x="153" y="5"/>
                    <a:pt x="153" y="5"/>
                  </a:cubicBezTo>
                  <a:cubicBezTo>
                    <a:pt x="154" y="5"/>
                    <a:pt x="154" y="5"/>
                    <a:pt x="154" y="6"/>
                  </a:cubicBezTo>
                  <a:cubicBezTo>
                    <a:pt x="154" y="7"/>
                    <a:pt x="154" y="7"/>
                    <a:pt x="154" y="7"/>
                  </a:cubicBezTo>
                  <a:cubicBezTo>
                    <a:pt x="155" y="8"/>
                    <a:pt x="155" y="8"/>
                    <a:pt x="155" y="8"/>
                  </a:cubicBezTo>
                  <a:cubicBezTo>
                    <a:pt x="195" y="104"/>
                    <a:pt x="198" y="184"/>
                    <a:pt x="163" y="247"/>
                  </a:cubicBezTo>
                  <a:cubicBezTo>
                    <a:pt x="116" y="334"/>
                    <a:pt x="14" y="353"/>
                    <a:pt x="9" y="353"/>
                  </a:cubicBezTo>
                  <a:cubicBezTo>
                    <a:pt x="8" y="353"/>
                    <a:pt x="8" y="353"/>
                    <a:pt x="8" y="353"/>
                  </a:cubicBezTo>
                  <a:cubicBezTo>
                    <a:pt x="7" y="353"/>
                    <a:pt x="5" y="353"/>
                    <a:pt x="4" y="353"/>
                  </a:cubicBezTo>
                  <a:cubicBezTo>
                    <a:pt x="4" y="353"/>
                    <a:pt x="4" y="353"/>
                    <a:pt x="3" y="353"/>
                  </a:cubicBezTo>
                  <a:cubicBezTo>
                    <a:pt x="2" y="353"/>
                    <a:pt x="1" y="353"/>
                    <a:pt x="0" y="352"/>
                  </a:cubicBezTo>
                  <a:lnTo>
                    <a:pt x="148"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8" name="Freeform 139">
              <a:extLst>
                <a:ext uri="{FF2B5EF4-FFF2-40B4-BE49-F238E27FC236}">
                  <a16:creationId xmlns:a16="http://schemas.microsoft.com/office/drawing/2014/main" id="{4CB48487-46BD-448E-A607-144FB37D8D2B}"/>
                </a:ext>
              </a:extLst>
            </p:cNvPr>
            <p:cNvSpPr>
              <a:spLocks noChangeArrowheads="1"/>
            </p:cNvSpPr>
            <p:nvPr/>
          </p:nvSpPr>
          <p:spPr bwMode="auto">
            <a:xfrm>
              <a:off x="5829300" y="4305300"/>
              <a:ext cx="103188" cy="107950"/>
            </a:xfrm>
            <a:custGeom>
              <a:gdLst>
                <a:gd name="T0" fmla="*/ 13710 w 286"/>
                <a:gd name="T1" fmla="*/ 107589 h 299"/>
                <a:gd name="T2" fmla="*/ 13710 w 286"/>
                <a:gd name="T3" fmla="*/ 107589 h 299"/>
                <a:gd name="T4" fmla="*/ 12628 w 286"/>
                <a:gd name="T5" fmla="*/ 106506 h 299"/>
                <a:gd name="T6" fmla="*/ 12628 w 286"/>
                <a:gd name="T7" fmla="*/ 106506 h 299"/>
                <a:gd name="T8" fmla="*/ 12628 w 286"/>
                <a:gd name="T9" fmla="*/ 106145 h 299"/>
                <a:gd name="T10" fmla="*/ 12628 w 286"/>
                <a:gd name="T11" fmla="*/ 106145 h 299"/>
                <a:gd name="T12" fmla="*/ 11906 w 286"/>
                <a:gd name="T13" fmla="*/ 104701 h 299"/>
                <a:gd name="T14" fmla="*/ 11906 w 286"/>
                <a:gd name="T15" fmla="*/ 104701 h 299"/>
                <a:gd name="T16" fmla="*/ 11906 w 286"/>
                <a:gd name="T17" fmla="*/ 104701 h 299"/>
                <a:gd name="T18" fmla="*/ 11906 w 286"/>
                <a:gd name="T19" fmla="*/ 104701 h 299"/>
                <a:gd name="T20" fmla="*/ 11906 w 286"/>
                <a:gd name="T21" fmla="*/ 104701 h 299"/>
                <a:gd name="T22" fmla="*/ 11906 w 286"/>
                <a:gd name="T23" fmla="*/ 104701 h 299"/>
                <a:gd name="T24" fmla="*/ 11546 w 286"/>
                <a:gd name="T25" fmla="*/ 104340 h 299"/>
                <a:gd name="T26" fmla="*/ 11546 w 286"/>
                <a:gd name="T27" fmla="*/ 104340 h 299"/>
                <a:gd name="T28" fmla="*/ 19844 w 286"/>
                <a:gd name="T29" fmla="*/ 37548 h 299"/>
                <a:gd name="T30" fmla="*/ 19844 w 286"/>
                <a:gd name="T31" fmla="*/ 37548 h 299"/>
                <a:gd name="T32" fmla="*/ 97415 w 286"/>
                <a:gd name="T33" fmla="*/ 0 h 299"/>
                <a:gd name="T34" fmla="*/ 97415 w 286"/>
                <a:gd name="T35" fmla="*/ 0 h 299"/>
                <a:gd name="T36" fmla="*/ 97776 w 286"/>
                <a:gd name="T37" fmla="*/ 0 h 299"/>
                <a:gd name="T38" fmla="*/ 97776 w 286"/>
                <a:gd name="T39" fmla="*/ 0 h 299"/>
                <a:gd name="T40" fmla="*/ 98137 w 286"/>
                <a:gd name="T41" fmla="*/ 0 h 299"/>
                <a:gd name="T42" fmla="*/ 98137 w 286"/>
                <a:gd name="T43" fmla="*/ 0 h 299"/>
                <a:gd name="T44" fmla="*/ 98858 w 286"/>
                <a:gd name="T45" fmla="*/ 0 h 299"/>
                <a:gd name="T46" fmla="*/ 98858 w 286"/>
                <a:gd name="T47" fmla="*/ 0 h 299"/>
                <a:gd name="T48" fmla="*/ 99219 w 286"/>
                <a:gd name="T49" fmla="*/ 0 h 299"/>
                <a:gd name="T50" fmla="*/ 99219 w 286"/>
                <a:gd name="T51" fmla="*/ 0 h 299"/>
                <a:gd name="T52" fmla="*/ 99580 w 286"/>
                <a:gd name="T53" fmla="*/ 0 h 299"/>
                <a:gd name="T54" fmla="*/ 99580 w 286"/>
                <a:gd name="T55" fmla="*/ 0 h 299"/>
                <a:gd name="T56" fmla="*/ 99941 w 286"/>
                <a:gd name="T57" fmla="*/ 0 h 299"/>
                <a:gd name="T58" fmla="*/ 99941 w 286"/>
                <a:gd name="T59" fmla="*/ 0 h 299"/>
                <a:gd name="T60" fmla="*/ 99941 w 286"/>
                <a:gd name="T61" fmla="*/ 361 h 299"/>
                <a:gd name="T62" fmla="*/ 99941 w 286"/>
                <a:gd name="T63" fmla="*/ 361 h 299"/>
                <a:gd name="T64" fmla="*/ 100302 w 286"/>
                <a:gd name="T65" fmla="*/ 361 h 299"/>
                <a:gd name="T66" fmla="*/ 100302 w 286"/>
                <a:gd name="T67" fmla="*/ 361 h 299"/>
                <a:gd name="T68" fmla="*/ 101023 w 286"/>
                <a:gd name="T69" fmla="*/ 361 h 299"/>
                <a:gd name="T70" fmla="*/ 101023 w 286"/>
                <a:gd name="T71" fmla="*/ 361 h 299"/>
                <a:gd name="T72" fmla="*/ 101384 w 286"/>
                <a:gd name="T73" fmla="*/ 722 h 299"/>
                <a:gd name="T74" fmla="*/ 101384 w 286"/>
                <a:gd name="T75" fmla="*/ 722 h 299"/>
                <a:gd name="T76" fmla="*/ 101745 w 286"/>
                <a:gd name="T77" fmla="*/ 1083 h 299"/>
                <a:gd name="T78" fmla="*/ 101745 w 286"/>
                <a:gd name="T79" fmla="*/ 1083 h 299"/>
                <a:gd name="T80" fmla="*/ 102106 w 286"/>
                <a:gd name="T81" fmla="*/ 1444 h 299"/>
                <a:gd name="T82" fmla="*/ 102106 w 286"/>
                <a:gd name="T83" fmla="*/ 1444 h 299"/>
                <a:gd name="T84" fmla="*/ 102466 w 286"/>
                <a:gd name="T85" fmla="*/ 1444 h 299"/>
                <a:gd name="T86" fmla="*/ 102466 w 286"/>
                <a:gd name="T87" fmla="*/ 1444 h 299"/>
                <a:gd name="T88" fmla="*/ 102827 w 286"/>
                <a:gd name="T89" fmla="*/ 2166 h 299"/>
                <a:gd name="T90" fmla="*/ 13710 w 286"/>
                <a:gd name="T91" fmla="*/ 107589 h 29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 h="299">
                  <a:moveTo>
                    <a:pt x="38" y="298"/>
                  </a:moveTo>
                  <a:lnTo>
                    <a:pt x="38" y="298"/>
                  </a:lnTo>
                  <a:cubicBezTo>
                    <a:pt x="37" y="296"/>
                    <a:pt x="36" y="296"/>
                    <a:pt x="35" y="295"/>
                  </a:cubicBezTo>
                  <a:lnTo>
                    <a:pt x="35" y="294"/>
                  </a:lnTo>
                  <a:cubicBezTo>
                    <a:pt x="34" y="293"/>
                    <a:pt x="33" y="292"/>
                    <a:pt x="33" y="290"/>
                  </a:cubicBezTo>
                  <a:lnTo>
                    <a:pt x="32" y="289"/>
                  </a:lnTo>
                  <a:cubicBezTo>
                    <a:pt x="31" y="285"/>
                    <a:pt x="0" y="187"/>
                    <a:pt x="55" y="104"/>
                  </a:cubicBezTo>
                  <a:cubicBezTo>
                    <a:pt x="94" y="44"/>
                    <a:pt x="167" y="9"/>
                    <a:pt x="270" y="0"/>
                  </a:cubicBezTo>
                  <a:lnTo>
                    <a:pt x="271" y="0"/>
                  </a:lnTo>
                  <a:lnTo>
                    <a:pt x="272" y="0"/>
                  </a:lnTo>
                  <a:cubicBezTo>
                    <a:pt x="272" y="0"/>
                    <a:pt x="273" y="0"/>
                    <a:pt x="274" y="0"/>
                  </a:cubicBezTo>
                  <a:cubicBezTo>
                    <a:pt x="274" y="0"/>
                    <a:pt x="274" y="0"/>
                    <a:pt x="275" y="0"/>
                  </a:cubicBezTo>
                  <a:cubicBezTo>
                    <a:pt x="275" y="0"/>
                    <a:pt x="275" y="0"/>
                    <a:pt x="276" y="0"/>
                  </a:cubicBezTo>
                  <a:cubicBezTo>
                    <a:pt x="277" y="0"/>
                    <a:pt x="277" y="0"/>
                    <a:pt x="277" y="0"/>
                  </a:cubicBezTo>
                  <a:cubicBezTo>
                    <a:pt x="277" y="0"/>
                    <a:pt x="277" y="0"/>
                    <a:pt x="277" y="1"/>
                  </a:cubicBezTo>
                  <a:cubicBezTo>
                    <a:pt x="278" y="1"/>
                    <a:pt x="278" y="1"/>
                    <a:pt x="278" y="1"/>
                  </a:cubicBezTo>
                  <a:cubicBezTo>
                    <a:pt x="279" y="1"/>
                    <a:pt x="280" y="1"/>
                    <a:pt x="280" y="1"/>
                  </a:cubicBezTo>
                  <a:cubicBezTo>
                    <a:pt x="280" y="2"/>
                    <a:pt x="281" y="2"/>
                    <a:pt x="281" y="2"/>
                  </a:cubicBezTo>
                  <a:cubicBezTo>
                    <a:pt x="281" y="3"/>
                    <a:pt x="281" y="3"/>
                    <a:pt x="282" y="3"/>
                  </a:cubicBezTo>
                  <a:cubicBezTo>
                    <a:pt x="282" y="3"/>
                    <a:pt x="282" y="3"/>
                    <a:pt x="283" y="4"/>
                  </a:cubicBezTo>
                  <a:lnTo>
                    <a:pt x="284" y="4"/>
                  </a:lnTo>
                  <a:cubicBezTo>
                    <a:pt x="284" y="5"/>
                    <a:pt x="284" y="5"/>
                    <a:pt x="285" y="6"/>
                  </a:cubicBezTo>
                  <a:lnTo>
                    <a:pt x="38" y="298"/>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59" name="Freeform 140">
              <a:extLst>
                <a:ext uri="{FF2B5EF4-FFF2-40B4-BE49-F238E27FC236}">
                  <a16:creationId xmlns:a16="http://schemas.microsoft.com/office/drawing/2014/main" id="{6B5B7358-81A9-42E3-95DC-A26B4F784972}"/>
                </a:ext>
              </a:extLst>
            </p:cNvPr>
            <p:cNvSpPr>
              <a:spLocks noChangeArrowheads="1"/>
            </p:cNvSpPr>
            <p:nvPr/>
          </p:nvSpPr>
          <p:spPr bwMode="auto">
            <a:xfrm>
              <a:off x="5843588" y="4308475"/>
              <a:ext cx="93662" cy="111125"/>
            </a:xfrm>
            <a:custGeom>
              <a:gdLst>
                <a:gd name="T0" fmla="*/ 88638 w 261"/>
                <a:gd name="T1" fmla="*/ 0 h 309"/>
                <a:gd name="T2" fmla="*/ 88638 w 261"/>
                <a:gd name="T3" fmla="*/ 0 h 309"/>
                <a:gd name="T4" fmla="*/ 88638 w 261"/>
                <a:gd name="T5" fmla="*/ 360 h 309"/>
                <a:gd name="T6" fmla="*/ 88638 w 261"/>
                <a:gd name="T7" fmla="*/ 360 h 309"/>
                <a:gd name="T8" fmla="*/ 88997 w 261"/>
                <a:gd name="T9" fmla="*/ 360 h 309"/>
                <a:gd name="T10" fmla="*/ 88997 w 261"/>
                <a:gd name="T11" fmla="*/ 360 h 309"/>
                <a:gd name="T12" fmla="*/ 89356 w 261"/>
                <a:gd name="T13" fmla="*/ 1079 h 309"/>
                <a:gd name="T14" fmla="*/ 89356 w 261"/>
                <a:gd name="T15" fmla="*/ 1079 h 309"/>
                <a:gd name="T16" fmla="*/ 89356 w 261"/>
                <a:gd name="T17" fmla="*/ 1079 h 309"/>
                <a:gd name="T18" fmla="*/ 89356 w 261"/>
                <a:gd name="T19" fmla="*/ 1079 h 309"/>
                <a:gd name="T20" fmla="*/ 89715 w 261"/>
                <a:gd name="T21" fmla="*/ 1439 h 309"/>
                <a:gd name="T22" fmla="*/ 89715 w 261"/>
                <a:gd name="T23" fmla="*/ 1439 h 309"/>
                <a:gd name="T24" fmla="*/ 89715 w 261"/>
                <a:gd name="T25" fmla="*/ 1798 h 309"/>
                <a:gd name="T26" fmla="*/ 89715 w 261"/>
                <a:gd name="T27" fmla="*/ 1798 h 309"/>
                <a:gd name="T28" fmla="*/ 89715 w 261"/>
                <a:gd name="T29" fmla="*/ 2517 h 309"/>
                <a:gd name="T30" fmla="*/ 89715 w 261"/>
                <a:gd name="T31" fmla="*/ 2517 h 309"/>
                <a:gd name="T32" fmla="*/ 90073 w 261"/>
                <a:gd name="T33" fmla="*/ 2877 h 309"/>
                <a:gd name="T34" fmla="*/ 90073 w 261"/>
                <a:gd name="T35" fmla="*/ 2877 h 309"/>
                <a:gd name="T36" fmla="*/ 90073 w 261"/>
                <a:gd name="T37" fmla="*/ 3237 h 309"/>
                <a:gd name="T38" fmla="*/ 90073 w 261"/>
                <a:gd name="T39" fmla="*/ 3237 h 309"/>
                <a:gd name="T40" fmla="*/ 90432 w 261"/>
                <a:gd name="T41" fmla="*/ 3596 h 309"/>
                <a:gd name="T42" fmla="*/ 90432 w 261"/>
                <a:gd name="T43" fmla="*/ 3596 h 309"/>
                <a:gd name="T44" fmla="*/ 67106 w 261"/>
                <a:gd name="T45" fmla="*/ 86311 h 309"/>
                <a:gd name="T46" fmla="*/ 67106 w 261"/>
                <a:gd name="T47" fmla="*/ 86311 h 309"/>
                <a:gd name="T48" fmla="*/ 3230 w 261"/>
                <a:gd name="T49" fmla="*/ 106090 h 309"/>
                <a:gd name="T50" fmla="*/ 3230 w 261"/>
                <a:gd name="T51" fmla="*/ 106090 h 309"/>
                <a:gd name="T52" fmla="*/ 3230 w 261"/>
                <a:gd name="T53" fmla="*/ 106090 h 309"/>
                <a:gd name="T54" fmla="*/ 3230 w 261"/>
                <a:gd name="T55" fmla="*/ 106090 h 309"/>
                <a:gd name="T56" fmla="*/ 2871 w 261"/>
                <a:gd name="T57" fmla="*/ 106090 h 309"/>
                <a:gd name="T58" fmla="*/ 2871 w 261"/>
                <a:gd name="T59" fmla="*/ 106090 h 309"/>
                <a:gd name="T60" fmla="*/ 2871 w 261"/>
                <a:gd name="T61" fmla="*/ 106090 h 309"/>
                <a:gd name="T62" fmla="*/ 2871 w 261"/>
                <a:gd name="T63" fmla="*/ 106090 h 309"/>
                <a:gd name="T64" fmla="*/ 1435 w 261"/>
                <a:gd name="T65" fmla="*/ 105731 h 309"/>
                <a:gd name="T66" fmla="*/ 1435 w 261"/>
                <a:gd name="T67" fmla="*/ 105731 h 309"/>
                <a:gd name="T68" fmla="*/ 1435 w 261"/>
                <a:gd name="T69" fmla="*/ 105731 h 309"/>
                <a:gd name="T70" fmla="*/ 1435 w 261"/>
                <a:gd name="T71" fmla="*/ 105731 h 309"/>
                <a:gd name="T72" fmla="*/ 0 w 261"/>
                <a:gd name="T73" fmla="*/ 105011 h 309"/>
                <a:gd name="T74" fmla="*/ 88638 w 261"/>
                <a:gd name="T75" fmla="*/ 0 h 3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61" h="309">
                  <a:moveTo>
                    <a:pt x="247" y="0"/>
                  </a:moveTo>
                  <a:lnTo>
                    <a:pt x="247" y="0"/>
                  </a:lnTo>
                  <a:cubicBezTo>
                    <a:pt x="247" y="0"/>
                    <a:pt x="247" y="0"/>
                    <a:pt x="247" y="1"/>
                  </a:cubicBezTo>
                  <a:cubicBezTo>
                    <a:pt x="248" y="1"/>
                    <a:pt x="248" y="1"/>
                    <a:pt x="248" y="1"/>
                  </a:cubicBezTo>
                  <a:cubicBezTo>
                    <a:pt x="249" y="2"/>
                    <a:pt x="249" y="2"/>
                    <a:pt x="249" y="3"/>
                  </a:cubicBezTo>
                  <a:cubicBezTo>
                    <a:pt x="249" y="4"/>
                    <a:pt x="250" y="4"/>
                    <a:pt x="250" y="4"/>
                  </a:cubicBezTo>
                  <a:lnTo>
                    <a:pt x="250" y="5"/>
                  </a:lnTo>
                  <a:cubicBezTo>
                    <a:pt x="250" y="5"/>
                    <a:pt x="250" y="6"/>
                    <a:pt x="250" y="7"/>
                  </a:cubicBezTo>
                  <a:cubicBezTo>
                    <a:pt x="251" y="7"/>
                    <a:pt x="251" y="7"/>
                    <a:pt x="251" y="8"/>
                  </a:cubicBezTo>
                  <a:cubicBezTo>
                    <a:pt x="251" y="8"/>
                    <a:pt x="251" y="8"/>
                    <a:pt x="251" y="9"/>
                  </a:cubicBezTo>
                  <a:cubicBezTo>
                    <a:pt x="251" y="10"/>
                    <a:pt x="251" y="10"/>
                    <a:pt x="252" y="10"/>
                  </a:cubicBezTo>
                  <a:cubicBezTo>
                    <a:pt x="260" y="113"/>
                    <a:pt x="239" y="191"/>
                    <a:pt x="187" y="240"/>
                  </a:cubicBezTo>
                  <a:cubicBezTo>
                    <a:pt x="116" y="308"/>
                    <a:pt x="13" y="296"/>
                    <a:pt x="9" y="295"/>
                  </a:cubicBezTo>
                  <a:lnTo>
                    <a:pt x="8" y="295"/>
                  </a:lnTo>
                  <a:cubicBezTo>
                    <a:pt x="7" y="295"/>
                    <a:pt x="5" y="294"/>
                    <a:pt x="4" y="294"/>
                  </a:cubicBezTo>
                  <a:cubicBezTo>
                    <a:pt x="2" y="293"/>
                    <a:pt x="1" y="292"/>
                    <a:pt x="0" y="292"/>
                  </a:cubicBezTo>
                  <a:lnTo>
                    <a:pt x="247"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0" name="Freeform 141">
              <a:extLst>
                <a:ext uri="{FF2B5EF4-FFF2-40B4-BE49-F238E27FC236}">
                  <a16:creationId xmlns:a16="http://schemas.microsoft.com/office/drawing/2014/main" id="{646DE87D-880C-4F1C-BE98-9D4304BDAF18}"/>
                </a:ext>
              </a:extLst>
            </p:cNvPr>
            <p:cNvSpPr>
              <a:spLocks noChangeArrowheads="1"/>
            </p:cNvSpPr>
            <p:nvPr/>
          </p:nvSpPr>
          <p:spPr bwMode="auto">
            <a:xfrm>
              <a:off x="5808663" y="4451350"/>
              <a:ext cx="115887" cy="88900"/>
            </a:xfrm>
            <a:custGeom>
              <a:gdLst>
                <a:gd name="T0" fmla="*/ 3239 w 322"/>
                <a:gd name="T1" fmla="*/ 88540 h 247"/>
                <a:gd name="T2" fmla="*/ 3239 w 322"/>
                <a:gd name="T3" fmla="*/ 88540 h 247"/>
                <a:gd name="T4" fmla="*/ 2519 w 322"/>
                <a:gd name="T5" fmla="*/ 87460 h 247"/>
                <a:gd name="T6" fmla="*/ 2519 w 322"/>
                <a:gd name="T7" fmla="*/ 87460 h 247"/>
                <a:gd name="T8" fmla="*/ 2159 w 322"/>
                <a:gd name="T9" fmla="*/ 87100 h 247"/>
                <a:gd name="T10" fmla="*/ 2159 w 322"/>
                <a:gd name="T11" fmla="*/ 87100 h 247"/>
                <a:gd name="T12" fmla="*/ 2159 w 322"/>
                <a:gd name="T13" fmla="*/ 85661 h 247"/>
                <a:gd name="T14" fmla="*/ 2159 w 322"/>
                <a:gd name="T15" fmla="*/ 85661 h 247"/>
                <a:gd name="T16" fmla="*/ 1799 w 322"/>
                <a:gd name="T17" fmla="*/ 85661 h 247"/>
                <a:gd name="T18" fmla="*/ 1799 w 322"/>
                <a:gd name="T19" fmla="*/ 85661 h 247"/>
                <a:gd name="T20" fmla="*/ 2159 w 322"/>
                <a:gd name="T21" fmla="*/ 85661 h 247"/>
                <a:gd name="T22" fmla="*/ 2159 w 322"/>
                <a:gd name="T23" fmla="*/ 85661 h 247"/>
                <a:gd name="T24" fmla="*/ 1799 w 322"/>
                <a:gd name="T25" fmla="*/ 85301 h 247"/>
                <a:gd name="T26" fmla="*/ 1799 w 322"/>
                <a:gd name="T27" fmla="*/ 85301 h 247"/>
                <a:gd name="T28" fmla="*/ 26632 w 322"/>
                <a:gd name="T29" fmla="*/ 22675 h 247"/>
                <a:gd name="T30" fmla="*/ 26632 w 322"/>
                <a:gd name="T31" fmla="*/ 22675 h 247"/>
                <a:gd name="T32" fmla="*/ 111208 w 322"/>
                <a:gd name="T33" fmla="*/ 6119 h 247"/>
                <a:gd name="T34" fmla="*/ 111208 w 322"/>
                <a:gd name="T35" fmla="*/ 6119 h 247"/>
                <a:gd name="T36" fmla="*/ 111208 w 322"/>
                <a:gd name="T37" fmla="*/ 6119 h 247"/>
                <a:gd name="T38" fmla="*/ 111208 w 322"/>
                <a:gd name="T39" fmla="*/ 6119 h 247"/>
                <a:gd name="T40" fmla="*/ 111568 w 322"/>
                <a:gd name="T41" fmla="*/ 6479 h 247"/>
                <a:gd name="T42" fmla="*/ 111568 w 322"/>
                <a:gd name="T43" fmla="*/ 6479 h 247"/>
                <a:gd name="T44" fmla="*/ 112288 w 322"/>
                <a:gd name="T45" fmla="*/ 6479 h 247"/>
                <a:gd name="T46" fmla="*/ 112288 w 322"/>
                <a:gd name="T47" fmla="*/ 6479 h 247"/>
                <a:gd name="T48" fmla="*/ 112648 w 322"/>
                <a:gd name="T49" fmla="*/ 6479 h 247"/>
                <a:gd name="T50" fmla="*/ 112648 w 322"/>
                <a:gd name="T51" fmla="*/ 6479 h 247"/>
                <a:gd name="T52" fmla="*/ 113008 w 322"/>
                <a:gd name="T53" fmla="*/ 6838 h 247"/>
                <a:gd name="T54" fmla="*/ 113008 w 322"/>
                <a:gd name="T55" fmla="*/ 6838 h 247"/>
                <a:gd name="T56" fmla="*/ 113368 w 322"/>
                <a:gd name="T57" fmla="*/ 7198 h 247"/>
                <a:gd name="T58" fmla="*/ 113368 w 322"/>
                <a:gd name="T59" fmla="*/ 7198 h 247"/>
                <a:gd name="T60" fmla="*/ 113368 w 322"/>
                <a:gd name="T61" fmla="*/ 7198 h 247"/>
                <a:gd name="T62" fmla="*/ 113368 w 322"/>
                <a:gd name="T63" fmla="*/ 7198 h 247"/>
                <a:gd name="T64" fmla="*/ 113728 w 322"/>
                <a:gd name="T65" fmla="*/ 7558 h 247"/>
                <a:gd name="T66" fmla="*/ 113728 w 322"/>
                <a:gd name="T67" fmla="*/ 7558 h 247"/>
                <a:gd name="T68" fmla="*/ 114088 w 322"/>
                <a:gd name="T69" fmla="*/ 7918 h 247"/>
                <a:gd name="T70" fmla="*/ 114088 w 322"/>
                <a:gd name="T71" fmla="*/ 7918 h 247"/>
                <a:gd name="T72" fmla="*/ 114447 w 322"/>
                <a:gd name="T73" fmla="*/ 8278 h 247"/>
                <a:gd name="T74" fmla="*/ 114447 w 322"/>
                <a:gd name="T75" fmla="*/ 8278 h 247"/>
                <a:gd name="T76" fmla="*/ 114807 w 322"/>
                <a:gd name="T77" fmla="*/ 8278 h 247"/>
                <a:gd name="T78" fmla="*/ 114807 w 322"/>
                <a:gd name="T79" fmla="*/ 8278 h 247"/>
                <a:gd name="T80" fmla="*/ 115167 w 322"/>
                <a:gd name="T81" fmla="*/ 8638 h 247"/>
                <a:gd name="T82" fmla="*/ 115167 w 322"/>
                <a:gd name="T83" fmla="*/ 8638 h 247"/>
                <a:gd name="T84" fmla="*/ 115167 w 322"/>
                <a:gd name="T85" fmla="*/ 9358 h 247"/>
                <a:gd name="T86" fmla="*/ 115167 w 322"/>
                <a:gd name="T87" fmla="*/ 9358 h 247"/>
                <a:gd name="T88" fmla="*/ 115527 w 322"/>
                <a:gd name="T89" fmla="*/ 9718 h 247"/>
                <a:gd name="T90" fmla="*/ 3239 w 322"/>
                <a:gd name="T91" fmla="*/ 88540 h 2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2" h="246">
                  <a:moveTo>
                    <a:pt x="9" y="246"/>
                  </a:moveTo>
                  <a:lnTo>
                    <a:pt x="9" y="246"/>
                  </a:lnTo>
                  <a:cubicBezTo>
                    <a:pt x="8" y="245"/>
                    <a:pt x="7" y="244"/>
                    <a:pt x="7" y="243"/>
                  </a:cubicBezTo>
                  <a:cubicBezTo>
                    <a:pt x="6" y="243"/>
                    <a:pt x="6" y="242"/>
                    <a:pt x="6" y="242"/>
                  </a:cubicBezTo>
                  <a:cubicBezTo>
                    <a:pt x="6" y="241"/>
                    <a:pt x="6" y="240"/>
                    <a:pt x="6" y="238"/>
                  </a:cubicBezTo>
                  <a:cubicBezTo>
                    <a:pt x="6" y="238"/>
                    <a:pt x="6" y="238"/>
                    <a:pt x="5" y="238"/>
                  </a:cubicBezTo>
                  <a:lnTo>
                    <a:pt x="6" y="238"/>
                  </a:lnTo>
                  <a:cubicBezTo>
                    <a:pt x="5" y="238"/>
                    <a:pt x="5" y="238"/>
                    <a:pt x="5" y="237"/>
                  </a:cubicBezTo>
                  <a:cubicBezTo>
                    <a:pt x="5" y="233"/>
                    <a:pt x="0" y="129"/>
                    <a:pt x="74" y="63"/>
                  </a:cubicBezTo>
                  <a:cubicBezTo>
                    <a:pt x="127" y="16"/>
                    <a:pt x="206" y="0"/>
                    <a:pt x="309" y="17"/>
                  </a:cubicBezTo>
                  <a:cubicBezTo>
                    <a:pt x="310" y="17"/>
                    <a:pt x="310" y="18"/>
                    <a:pt x="310" y="18"/>
                  </a:cubicBezTo>
                  <a:cubicBezTo>
                    <a:pt x="311" y="18"/>
                    <a:pt x="312" y="18"/>
                    <a:pt x="312" y="18"/>
                  </a:cubicBezTo>
                  <a:lnTo>
                    <a:pt x="313" y="18"/>
                  </a:lnTo>
                  <a:cubicBezTo>
                    <a:pt x="314" y="19"/>
                    <a:pt x="314" y="19"/>
                    <a:pt x="314" y="19"/>
                  </a:cubicBezTo>
                  <a:cubicBezTo>
                    <a:pt x="315" y="20"/>
                    <a:pt x="315" y="20"/>
                    <a:pt x="315" y="20"/>
                  </a:cubicBezTo>
                  <a:cubicBezTo>
                    <a:pt x="316" y="20"/>
                    <a:pt x="316" y="20"/>
                    <a:pt x="316" y="21"/>
                  </a:cubicBezTo>
                  <a:cubicBezTo>
                    <a:pt x="317" y="21"/>
                    <a:pt x="317" y="22"/>
                    <a:pt x="317" y="22"/>
                  </a:cubicBezTo>
                  <a:cubicBezTo>
                    <a:pt x="317" y="22"/>
                    <a:pt x="318" y="22"/>
                    <a:pt x="318" y="23"/>
                  </a:cubicBezTo>
                  <a:cubicBezTo>
                    <a:pt x="319" y="23"/>
                    <a:pt x="319" y="23"/>
                    <a:pt x="319" y="23"/>
                  </a:cubicBezTo>
                  <a:cubicBezTo>
                    <a:pt x="319" y="24"/>
                    <a:pt x="320" y="24"/>
                    <a:pt x="320" y="24"/>
                  </a:cubicBezTo>
                  <a:cubicBezTo>
                    <a:pt x="320" y="25"/>
                    <a:pt x="320" y="25"/>
                    <a:pt x="320" y="26"/>
                  </a:cubicBezTo>
                  <a:cubicBezTo>
                    <a:pt x="321" y="26"/>
                    <a:pt x="321" y="26"/>
                    <a:pt x="321" y="27"/>
                  </a:cubicBezTo>
                  <a:lnTo>
                    <a:pt x="9" y="24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1" name="Freeform 142">
              <a:extLst>
                <a:ext uri="{FF2B5EF4-FFF2-40B4-BE49-F238E27FC236}">
                  <a16:creationId xmlns:a16="http://schemas.microsoft.com/office/drawing/2014/main" id="{6B9217D6-54D4-43C2-9ECD-86928A09754C}"/>
                </a:ext>
              </a:extLst>
            </p:cNvPr>
            <p:cNvSpPr>
              <a:spLocks noChangeArrowheads="1"/>
            </p:cNvSpPr>
            <p:nvPr/>
          </p:nvSpPr>
          <p:spPr bwMode="auto">
            <a:xfrm>
              <a:off x="5811838" y="4462463"/>
              <a:ext cx="114300" cy="96837"/>
            </a:xfrm>
            <a:custGeom>
              <a:gdLst>
                <a:gd name="T0" fmla="*/ 112853 w 316"/>
                <a:gd name="T1" fmla="*/ 0 h 267"/>
                <a:gd name="T2" fmla="*/ 112853 w 316"/>
                <a:gd name="T3" fmla="*/ 0 h 267"/>
                <a:gd name="T4" fmla="*/ 113215 w 316"/>
                <a:gd name="T5" fmla="*/ 363 h 267"/>
                <a:gd name="T6" fmla="*/ 113215 w 316"/>
                <a:gd name="T7" fmla="*/ 363 h 267"/>
                <a:gd name="T8" fmla="*/ 113215 w 316"/>
                <a:gd name="T9" fmla="*/ 725 h 267"/>
                <a:gd name="T10" fmla="*/ 113215 w 316"/>
                <a:gd name="T11" fmla="*/ 725 h 267"/>
                <a:gd name="T12" fmla="*/ 113577 w 316"/>
                <a:gd name="T13" fmla="*/ 1088 h 267"/>
                <a:gd name="T14" fmla="*/ 113577 w 316"/>
                <a:gd name="T15" fmla="*/ 1088 h 267"/>
                <a:gd name="T16" fmla="*/ 113577 w 316"/>
                <a:gd name="T17" fmla="*/ 1451 h 267"/>
                <a:gd name="T18" fmla="*/ 113577 w 316"/>
                <a:gd name="T19" fmla="*/ 1451 h 267"/>
                <a:gd name="T20" fmla="*/ 113577 w 316"/>
                <a:gd name="T21" fmla="*/ 1813 h 267"/>
                <a:gd name="T22" fmla="*/ 113577 w 316"/>
                <a:gd name="T23" fmla="*/ 1813 h 267"/>
                <a:gd name="T24" fmla="*/ 113938 w 316"/>
                <a:gd name="T25" fmla="*/ 2176 h 267"/>
                <a:gd name="T26" fmla="*/ 113938 w 316"/>
                <a:gd name="T27" fmla="*/ 2176 h 267"/>
                <a:gd name="T28" fmla="*/ 113938 w 316"/>
                <a:gd name="T29" fmla="*/ 2539 h 267"/>
                <a:gd name="T30" fmla="*/ 113938 w 316"/>
                <a:gd name="T31" fmla="*/ 2539 h 267"/>
                <a:gd name="T32" fmla="*/ 113938 w 316"/>
                <a:gd name="T33" fmla="*/ 2901 h 267"/>
                <a:gd name="T34" fmla="*/ 113938 w 316"/>
                <a:gd name="T35" fmla="*/ 2901 h 267"/>
                <a:gd name="T36" fmla="*/ 113577 w 316"/>
                <a:gd name="T37" fmla="*/ 3627 h 267"/>
                <a:gd name="T38" fmla="*/ 113577 w 316"/>
                <a:gd name="T39" fmla="*/ 3627 h 267"/>
                <a:gd name="T40" fmla="*/ 113577 w 316"/>
                <a:gd name="T41" fmla="*/ 3990 h 267"/>
                <a:gd name="T42" fmla="*/ 113577 w 316"/>
                <a:gd name="T43" fmla="*/ 3990 h 267"/>
                <a:gd name="T44" fmla="*/ 70172 w 316"/>
                <a:gd name="T45" fmla="*/ 78703 h 267"/>
                <a:gd name="T46" fmla="*/ 70172 w 316"/>
                <a:gd name="T47" fmla="*/ 78703 h 267"/>
                <a:gd name="T48" fmla="*/ 2532 w 316"/>
                <a:gd name="T49" fmla="*/ 81604 h 267"/>
                <a:gd name="T50" fmla="*/ 2532 w 316"/>
                <a:gd name="T51" fmla="*/ 81604 h 267"/>
                <a:gd name="T52" fmla="*/ 2532 w 316"/>
                <a:gd name="T53" fmla="*/ 81604 h 267"/>
                <a:gd name="T54" fmla="*/ 2532 w 316"/>
                <a:gd name="T55" fmla="*/ 81604 h 267"/>
                <a:gd name="T56" fmla="*/ 2170 w 316"/>
                <a:gd name="T57" fmla="*/ 81604 h 267"/>
                <a:gd name="T58" fmla="*/ 2170 w 316"/>
                <a:gd name="T59" fmla="*/ 81604 h 267"/>
                <a:gd name="T60" fmla="*/ 2170 w 316"/>
                <a:gd name="T61" fmla="*/ 81604 h 267"/>
                <a:gd name="T62" fmla="*/ 2170 w 316"/>
                <a:gd name="T63" fmla="*/ 81604 h 267"/>
                <a:gd name="T64" fmla="*/ 1085 w 316"/>
                <a:gd name="T65" fmla="*/ 80879 h 267"/>
                <a:gd name="T66" fmla="*/ 1085 w 316"/>
                <a:gd name="T67" fmla="*/ 80879 h 267"/>
                <a:gd name="T68" fmla="*/ 1085 w 316"/>
                <a:gd name="T69" fmla="*/ 80516 h 267"/>
                <a:gd name="T70" fmla="*/ 1085 w 316"/>
                <a:gd name="T71" fmla="*/ 80516 h 267"/>
                <a:gd name="T72" fmla="*/ 0 w 316"/>
                <a:gd name="T73" fmla="*/ 79428 h 267"/>
                <a:gd name="T74" fmla="*/ 112853 w 316"/>
                <a:gd name="T75" fmla="*/ 0 h 2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16" h="267">
                  <a:moveTo>
                    <a:pt x="312" y="0"/>
                  </a:moveTo>
                  <a:lnTo>
                    <a:pt x="312" y="0"/>
                  </a:lnTo>
                  <a:cubicBezTo>
                    <a:pt x="313" y="0"/>
                    <a:pt x="313" y="0"/>
                    <a:pt x="313" y="1"/>
                  </a:cubicBezTo>
                  <a:cubicBezTo>
                    <a:pt x="313" y="1"/>
                    <a:pt x="313" y="1"/>
                    <a:pt x="313" y="2"/>
                  </a:cubicBezTo>
                  <a:cubicBezTo>
                    <a:pt x="313" y="3"/>
                    <a:pt x="314" y="3"/>
                    <a:pt x="314" y="3"/>
                  </a:cubicBezTo>
                  <a:lnTo>
                    <a:pt x="314" y="4"/>
                  </a:lnTo>
                  <a:lnTo>
                    <a:pt x="314" y="5"/>
                  </a:lnTo>
                  <a:cubicBezTo>
                    <a:pt x="314" y="5"/>
                    <a:pt x="314" y="6"/>
                    <a:pt x="315" y="6"/>
                  </a:cubicBezTo>
                  <a:lnTo>
                    <a:pt x="315" y="7"/>
                  </a:lnTo>
                  <a:lnTo>
                    <a:pt x="315" y="8"/>
                  </a:lnTo>
                  <a:cubicBezTo>
                    <a:pt x="315" y="9"/>
                    <a:pt x="315" y="10"/>
                    <a:pt x="314" y="10"/>
                  </a:cubicBezTo>
                  <a:cubicBezTo>
                    <a:pt x="314" y="10"/>
                    <a:pt x="314" y="10"/>
                    <a:pt x="314" y="11"/>
                  </a:cubicBezTo>
                  <a:cubicBezTo>
                    <a:pt x="297" y="113"/>
                    <a:pt x="256" y="182"/>
                    <a:pt x="194" y="217"/>
                  </a:cubicBezTo>
                  <a:cubicBezTo>
                    <a:pt x="107" y="266"/>
                    <a:pt x="11" y="227"/>
                    <a:pt x="7" y="225"/>
                  </a:cubicBezTo>
                  <a:cubicBezTo>
                    <a:pt x="7" y="225"/>
                    <a:pt x="7" y="225"/>
                    <a:pt x="6" y="225"/>
                  </a:cubicBezTo>
                  <a:cubicBezTo>
                    <a:pt x="5" y="224"/>
                    <a:pt x="4" y="223"/>
                    <a:pt x="3" y="223"/>
                  </a:cubicBezTo>
                  <a:cubicBezTo>
                    <a:pt x="3" y="222"/>
                    <a:pt x="3" y="222"/>
                    <a:pt x="3" y="222"/>
                  </a:cubicBezTo>
                  <a:cubicBezTo>
                    <a:pt x="1" y="221"/>
                    <a:pt x="0" y="221"/>
                    <a:pt x="0" y="219"/>
                  </a:cubicBezTo>
                  <a:lnTo>
                    <a:pt x="312"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2" name="Freeform 143">
              <a:extLst>
                <a:ext uri="{FF2B5EF4-FFF2-40B4-BE49-F238E27FC236}">
                  <a16:creationId xmlns:a16="http://schemas.microsoft.com/office/drawing/2014/main" id="{75C0B7DF-0F74-411F-955B-5067D19C12A8}"/>
                </a:ext>
              </a:extLst>
            </p:cNvPr>
            <p:cNvSpPr>
              <a:spLocks noChangeArrowheads="1"/>
            </p:cNvSpPr>
            <p:nvPr/>
          </p:nvSpPr>
          <p:spPr bwMode="auto">
            <a:xfrm>
              <a:off x="5675313" y="4008438"/>
              <a:ext cx="71437" cy="128587"/>
            </a:xfrm>
            <a:custGeom>
              <a:gdLst>
                <a:gd name="T0" fmla="*/ 71078 w 199"/>
                <a:gd name="T1" fmla="*/ 127506 h 357"/>
                <a:gd name="T2" fmla="*/ 71078 w 199"/>
                <a:gd name="T3" fmla="*/ 127506 h 357"/>
                <a:gd name="T4" fmla="*/ 69642 w 199"/>
                <a:gd name="T5" fmla="*/ 127867 h 357"/>
                <a:gd name="T6" fmla="*/ 69642 w 199"/>
                <a:gd name="T7" fmla="*/ 127867 h 357"/>
                <a:gd name="T8" fmla="*/ 69642 w 199"/>
                <a:gd name="T9" fmla="*/ 127867 h 357"/>
                <a:gd name="T10" fmla="*/ 69642 w 199"/>
                <a:gd name="T11" fmla="*/ 127867 h 357"/>
                <a:gd name="T12" fmla="*/ 67847 w 199"/>
                <a:gd name="T13" fmla="*/ 128227 h 357"/>
                <a:gd name="T14" fmla="*/ 67847 w 199"/>
                <a:gd name="T15" fmla="*/ 128227 h 357"/>
                <a:gd name="T16" fmla="*/ 67847 w 199"/>
                <a:gd name="T17" fmla="*/ 128227 h 357"/>
                <a:gd name="T18" fmla="*/ 67847 w 199"/>
                <a:gd name="T19" fmla="*/ 128227 h 357"/>
                <a:gd name="T20" fmla="*/ 67847 w 199"/>
                <a:gd name="T21" fmla="*/ 127867 h 357"/>
                <a:gd name="T22" fmla="*/ 67847 w 199"/>
                <a:gd name="T23" fmla="*/ 127867 h 357"/>
                <a:gd name="T24" fmla="*/ 67488 w 199"/>
                <a:gd name="T25" fmla="*/ 127867 h 357"/>
                <a:gd name="T26" fmla="*/ 67488 w 199"/>
                <a:gd name="T27" fmla="*/ 127867 h 357"/>
                <a:gd name="T28" fmla="*/ 12205 w 199"/>
                <a:gd name="T29" fmla="*/ 89687 h 357"/>
                <a:gd name="T30" fmla="*/ 12205 w 199"/>
                <a:gd name="T31" fmla="*/ 89687 h 357"/>
                <a:gd name="T32" fmla="*/ 15077 w 199"/>
                <a:gd name="T33" fmla="*/ 3602 h 357"/>
                <a:gd name="T34" fmla="*/ 15077 w 199"/>
                <a:gd name="T35" fmla="*/ 3602 h 357"/>
                <a:gd name="T36" fmla="*/ 15436 w 199"/>
                <a:gd name="T37" fmla="*/ 3602 h 357"/>
                <a:gd name="T38" fmla="*/ 15436 w 199"/>
                <a:gd name="T39" fmla="*/ 3602 h 357"/>
                <a:gd name="T40" fmla="*/ 15436 w 199"/>
                <a:gd name="T41" fmla="*/ 3242 h 357"/>
                <a:gd name="T42" fmla="*/ 15436 w 199"/>
                <a:gd name="T43" fmla="*/ 3242 h 357"/>
                <a:gd name="T44" fmla="*/ 15795 w 199"/>
                <a:gd name="T45" fmla="*/ 2521 h 357"/>
                <a:gd name="T46" fmla="*/ 15795 w 199"/>
                <a:gd name="T47" fmla="*/ 2521 h 357"/>
                <a:gd name="T48" fmla="*/ 15795 w 199"/>
                <a:gd name="T49" fmla="*/ 2161 h 357"/>
                <a:gd name="T50" fmla="*/ 15795 w 199"/>
                <a:gd name="T51" fmla="*/ 2161 h 357"/>
                <a:gd name="T52" fmla="*/ 16154 w 199"/>
                <a:gd name="T53" fmla="*/ 1801 h 357"/>
                <a:gd name="T54" fmla="*/ 16154 w 199"/>
                <a:gd name="T55" fmla="*/ 1801 h 357"/>
                <a:gd name="T56" fmla="*/ 16513 w 199"/>
                <a:gd name="T57" fmla="*/ 1801 h 357"/>
                <a:gd name="T58" fmla="*/ 16513 w 199"/>
                <a:gd name="T59" fmla="*/ 1801 h 357"/>
                <a:gd name="T60" fmla="*/ 16513 w 199"/>
                <a:gd name="T61" fmla="*/ 1441 h 357"/>
                <a:gd name="T62" fmla="*/ 16513 w 199"/>
                <a:gd name="T63" fmla="*/ 1441 h 357"/>
                <a:gd name="T64" fmla="*/ 16872 w 199"/>
                <a:gd name="T65" fmla="*/ 1081 h 357"/>
                <a:gd name="T66" fmla="*/ 16872 w 199"/>
                <a:gd name="T67" fmla="*/ 1081 h 357"/>
                <a:gd name="T68" fmla="*/ 17231 w 199"/>
                <a:gd name="T69" fmla="*/ 1081 h 357"/>
                <a:gd name="T70" fmla="*/ 17231 w 199"/>
                <a:gd name="T71" fmla="*/ 1081 h 357"/>
                <a:gd name="T72" fmla="*/ 17949 w 199"/>
                <a:gd name="T73" fmla="*/ 720 h 357"/>
                <a:gd name="T74" fmla="*/ 17949 w 199"/>
                <a:gd name="T75" fmla="*/ 720 h 357"/>
                <a:gd name="T76" fmla="*/ 17949 w 199"/>
                <a:gd name="T77" fmla="*/ 720 h 357"/>
                <a:gd name="T78" fmla="*/ 17949 w 199"/>
                <a:gd name="T79" fmla="*/ 720 h 357"/>
                <a:gd name="T80" fmla="*/ 18308 w 199"/>
                <a:gd name="T81" fmla="*/ 360 h 357"/>
                <a:gd name="T82" fmla="*/ 18308 w 199"/>
                <a:gd name="T83" fmla="*/ 360 h 357"/>
                <a:gd name="T84" fmla="*/ 19026 w 199"/>
                <a:gd name="T85" fmla="*/ 0 h 357"/>
                <a:gd name="T86" fmla="*/ 19026 w 199"/>
                <a:gd name="T87" fmla="*/ 0 h 357"/>
                <a:gd name="T88" fmla="*/ 19385 w 199"/>
                <a:gd name="T89" fmla="*/ 0 h 357"/>
                <a:gd name="T90" fmla="*/ 71078 w 199"/>
                <a:gd name="T91" fmla="*/ 127506 h 35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99" h="357">
                  <a:moveTo>
                    <a:pt x="198" y="354"/>
                  </a:moveTo>
                  <a:lnTo>
                    <a:pt x="198" y="354"/>
                  </a:lnTo>
                  <a:cubicBezTo>
                    <a:pt x="197" y="355"/>
                    <a:pt x="195" y="355"/>
                    <a:pt x="194" y="355"/>
                  </a:cubicBezTo>
                  <a:cubicBezTo>
                    <a:pt x="192" y="356"/>
                    <a:pt x="191" y="356"/>
                    <a:pt x="189" y="356"/>
                  </a:cubicBezTo>
                  <a:cubicBezTo>
                    <a:pt x="189" y="355"/>
                    <a:pt x="189" y="356"/>
                    <a:pt x="189" y="356"/>
                  </a:cubicBezTo>
                  <a:lnTo>
                    <a:pt x="189" y="355"/>
                  </a:lnTo>
                  <a:lnTo>
                    <a:pt x="188" y="355"/>
                  </a:lnTo>
                  <a:cubicBezTo>
                    <a:pt x="184" y="355"/>
                    <a:pt x="83" y="336"/>
                    <a:pt x="34" y="249"/>
                  </a:cubicBezTo>
                  <a:cubicBezTo>
                    <a:pt x="0" y="186"/>
                    <a:pt x="2" y="106"/>
                    <a:pt x="42" y="10"/>
                  </a:cubicBezTo>
                  <a:lnTo>
                    <a:pt x="43" y="10"/>
                  </a:lnTo>
                  <a:lnTo>
                    <a:pt x="43" y="9"/>
                  </a:lnTo>
                  <a:cubicBezTo>
                    <a:pt x="43" y="8"/>
                    <a:pt x="44" y="8"/>
                    <a:pt x="44" y="7"/>
                  </a:cubicBezTo>
                  <a:cubicBezTo>
                    <a:pt x="44" y="7"/>
                    <a:pt x="44" y="7"/>
                    <a:pt x="44" y="6"/>
                  </a:cubicBezTo>
                  <a:cubicBezTo>
                    <a:pt x="45" y="6"/>
                    <a:pt x="45" y="5"/>
                    <a:pt x="45" y="5"/>
                  </a:cubicBezTo>
                  <a:cubicBezTo>
                    <a:pt x="45" y="5"/>
                    <a:pt x="45" y="5"/>
                    <a:pt x="46" y="5"/>
                  </a:cubicBezTo>
                  <a:cubicBezTo>
                    <a:pt x="46" y="4"/>
                    <a:pt x="46" y="4"/>
                    <a:pt x="46" y="4"/>
                  </a:cubicBezTo>
                  <a:cubicBezTo>
                    <a:pt x="47" y="4"/>
                    <a:pt x="47" y="4"/>
                    <a:pt x="47" y="3"/>
                  </a:cubicBezTo>
                  <a:cubicBezTo>
                    <a:pt x="48" y="3"/>
                    <a:pt x="48" y="3"/>
                    <a:pt x="48" y="3"/>
                  </a:cubicBezTo>
                  <a:cubicBezTo>
                    <a:pt x="48" y="3"/>
                    <a:pt x="49" y="2"/>
                    <a:pt x="50" y="2"/>
                  </a:cubicBezTo>
                  <a:cubicBezTo>
                    <a:pt x="51" y="2"/>
                    <a:pt x="51" y="1"/>
                    <a:pt x="51" y="1"/>
                  </a:cubicBezTo>
                  <a:cubicBezTo>
                    <a:pt x="52" y="1"/>
                    <a:pt x="53" y="0"/>
                    <a:pt x="53" y="0"/>
                  </a:cubicBezTo>
                  <a:lnTo>
                    <a:pt x="54" y="0"/>
                  </a:lnTo>
                  <a:lnTo>
                    <a:pt x="198" y="354"/>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3" name="Freeform 144">
              <a:extLst>
                <a:ext uri="{FF2B5EF4-FFF2-40B4-BE49-F238E27FC236}">
                  <a16:creationId xmlns:a16="http://schemas.microsoft.com/office/drawing/2014/main" id="{B50DE318-B876-4952-9C8E-6CEE46B75FAB}"/>
                </a:ext>
              </a:extLst>
            </p:cNvPr>
            <p:cNvSpPr>
              <a:spLocks noChangeArrowheads="1"/>
            </p:cNvSpPr>
            <p:nvPr/>
          </p:nvSpPr>
          <p:spPr bwMode="auto">
            <a:xfrm>
              <a:off x="5694363" y="4008438"/>
              <a:ext cx="77787" cy="128587"/>
            </a:xfrm>
            <a:custGeom>
              <a:gdLst>
                <a:gd name="T0" fmla="*/ 0 w 214"/>
                <a:gd name="T1" fmla="*/ 0 h 355"/>
                <a:gd name="T2" fmla="*/ 0 w 214"/>
                <a:gd name="T3" fmla="*/ 0 h 355"/>
                <a:gd name="T4" fmla="*/ 363 w 214"/>
                <a:gd name="T5" fmla="*/ 0 h 355"/>
                <a:gd name="T6" fmla="*/ 363 w 214"/>
                <a:gd name="T7" fmla="*/ 0 h 355"/>
                <a:gd name="T8" fmla="*/ 1090 w 214"/>
                <a:gd name="T9" fmla="*/ 0 h 355"/>
                <a:gd name="T10" fmla="*/ 1090 w 214"/>
                <a:gd name="T11" fmla="*/ 0 h 355"/>
                <a:gd name="T12" fmla="*/ 1454 w 214"/>
                <a:gd name="T13" fmla="*/ 0 h 355"/>
                <a:gd name="T14" fmla="*/ 1454 w 214"/>
                <a:gd name="T15" fmla="*/ 0 h 355"/>
                <a:gd name="T16" fmla="*/ 1454 w 214"/>
                <a:gd name="T17" fmla="*/ 0 h 355"/>
                <a:gd name="T18" fmla="*/ 1454 w 214"/>
                <a:gd name="T19" fmla="*/ 0 h 355"/>
                <a:gd name="T20" fmla="*/ 1817 w 214"/>
                <a:gd name="T21" fmla="*/ 0 h 355"/>
                <a:gd name="T22" fmla="*/ 1817 w 214"/>
                <a:gd name="T23" fmla="*/ 0 h 355"/>
                <a:gd name="T24" fmla="*/ 2544 w 214"/>
                <a:gd name="T25" fmla="*/ 0 h 355"/>
                <a:gd name="T26" fmla="*/ 2544 w 214"/>
                <a:gd name="T27" fmla="*/ 0 h 355"/>
                <a:gd name="T28" fmla="*/ 2908 w 214"/>
                <a:gd name="T29" fmla="*/ 0 h 355"/>
                <a:gd name="T30" fmla="*/ 2908 w 214"/>
                <a:gd name="T31" fmla="*/ 0 h 355"/>
                <a:gd name="T32" fmla="*/ 3271 w 214"/>
                <a:gd name="T33" fmla="*/ 0 h 355"/>
                <a:gd name="T34" fmla="*/ 3271 w 214"/>
                <a:gd name="T35" fmla="*/ 0 h 355"/>
                <a:gd name="T36" fmla="*/ 3635 w 214"/>
                <a:gd name="T37" fmla="*/ 362 h 355"/>
                <a:gd name="T38" fmla="*/ 3635 w 214"/>
                <a:gd name="T39" fmla="*/ 362 h 355"/>
                <a:gd name="T40" fmla="*/ 3998 w 214"/>
                <a:gd name="T41" fmla="*/ 362 h 355"/>
                <a:gd name="T42" fmla="*/ 3998 w 214"/>
                <a:gd name="T43" fmla="*/ 362 h 355"/>
                <a:gd name="T44" fmla="*/ 67609 w 214"/>
                <a:gd name="T45" fmla="*/ 59404 h 355"/>
                <a:gd name="T46" fmla="*/ 67609 w 214"/>
                <a:gd name="T47" fmla="*/ 59404 h 355"/>
                <a:gd name="T48" fmla="*/ 55251 w 214"/>
                <a:gd name="T49" fmla="*/ 126051 h 355"/>
                <a:gd name="T50" fmla="*/ 55251 w 214"/>
                <a:gd name="T51" fmla="*/ 126051 h 355"/>
                <a:gd name="T52" fmla="*/ 54887 w 214"/>
                <a:gd name="T53" fmla="*/ 126414 h 355"/>
                <a:gd name="T54" fmla="*/ 54887 w 214"/>
                <a:gd name="T55" fmla="*/ 126414 h 355"/>
                <a:gd name="T56" fmla="*/ 54887 w 214"/>
                <a:gd name="T57" fmla="*/ 126414 h 355"/>
                <a:gd name="T58" fmla="*/ 54887 w 214"/>
                <a:gd name="T59" fmla="*/ 126414 h 355"/>
                <a:gd name="T60" fmla="*/ 54887 w 214"/>
                <a:gd name="T61" fmla="*/ 126414 h 355"/>
                <a:gd name="T62" fmla="*/ 54887 w 214"/>
                <a:gd name="T63" fmla="*/ 126414 h 355"/>
                <a:gd name="T64" fmla="*/ 53797 w 214"/>
                <a:gd name="T65" fmla="*/ 127500 h 355"/>
                <a:gd name="T66" fmla="*/ 53797 w 214"/>
                <a:gd name="T67" fmla="*/ 127500 h 355"/>
                <a:gd name="T68" fmla="*/ 53797 w 214"/>
                <a:gd name="T69" fmla="*/ 127500 h 355"/>
                <a:gd name="T70" fmla="*/ 53797 w 214"/>
                <a:gd name="T71" fmla="*/ 127500 h 355"/>
                <a:gd name="T72" fmla="*/ 52343 w 214"/>
                <a:gd name="T73" fmla="*/ 128225 h 355"/>
                <a:gd name="T74" fmla="*/ 0 w 214"/>
                <a:gd name="T75" fmla="*/ 0 h 3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4" h="355">
                  <a:moveTo>
                    <a:pt x="0" y="0"/>
                  </a:moveTo>
                  <a:lnTo>
                    <a:pt x="0" y="0"/>
                  </a:lnTo>
                  <a:lnTo>
                    <a:pt x="1" y="0"/>
                  </a:lnTo>
                  <a:cubicBezTo>
                    <a:pt x="1" y="0"/>
                    <a:pt x="2" y="0"/>
                    <a:pt x="3" y="0"/>
                  </a:cubicBezTo>
                  <a:cubicBezTo>
                    <a:pt x="3" y="0"/>
                    <a:pt x="3" y="0"/>
                    <a:pt x="4" y="0"/>
                  </a:cubicBezTo>
                  <a:lnTo>
                    <a:pt x="5" y="0"/>
                  </a:lnTo>
                  <a:cubicBezTo>
                    <a:pt x="6" y="0"/>
                    <a:pt x="6" y="0"/>
                    <a:pt x="7" y="0"/>
                  </a:cubicBezTo>
                  <a:cubicBezTo>
                    <a:pt x="7" y="0"/>
                    <a:pt x="7" y="0"/>
                    <a:pt x="8" y="0"/>
                  </a:cubicBezTo>
                  <a:cubicBezTo>
                    <a:pt x="9" y="0"/>
                    <a:pt x="9" y="0"/>
                    <a:pt x="9" y="0"/>
                  </a:cubicBezTo>
                  <a:cubicBezTo>
                    <a:pt x="10" y="0"/>
                    <a:pt x="10" y="0"/>
                    <a:pt x="10" y="1"/>
                  </a:cubicBezTo>
                  <a:cubicBezTo>
                    <a:pt x="11" y="1"/>
                    <a:pt x="11" y="1"/>
                    <a:pt x="11" y="1"/>
                  </a:cubicBezTo>
                  <a:cubicBezTo>
                    <a:pt x="107" y="41"/>
                    <a:pt x="166" y="95"/>
                    <a:pt x="186" y="164"/>
                  </a:cubicBezTo>
                  <a:cubicBezTo>
                    <a:pt x="213" y="259"/>
                    <a:pt x="154" y="345"/>
                    <a:pt x="152" y="348"/>
                  </a:cubicBezTo>
                  <a:lnTo>
                    <a:pt x="151" y="349"/>
                  </a:lnTo>
                  <a:cubicBezTo>
                    <a:pt x="150" y="350"/>
                    <a:pt x="149" y="351"/>
                    <a:pt x="148" y="352"/>
                  </a:cubicBezTo>
                  <a:cubicBezTo>
                    <a:pt x="147" y="353"/>
                    <a:pt x="145" y="354"/>
                    <a:pt x="144" y="354"/>
                  </a:cubicBezTo>
                  <a:lnTo>
                    <a:pt x="0"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4" name="Freeform 145">
              <a:extLst>
                <a:ext uri="{FF2B5EF4-FFF2-40B4-BE49-F238E27FC236}">
                  <a16:creationId xmlns:a16="http://schemas.microsoft.com/office/drawing/2014/main" id="{028B0146-D8F1-4A2A-8773-9DF8B5E0D370}"/>
                </a:ext>
              </a:extLst>
            </p:cNvPr>
            <p:cNvSpPr>
              <a:spLocks noChangeArrowheads="1"/>
            </p:cNvSpPr>
            <p:nvPr/>
          </p:nvSpPr>
          <p:spPr bwMode="auto">
            <a:xfrm>
              <a:off x="5380038" y="4019550"/>
              <a:ext cx="44450" cy="138113"/>
            </a:xfrm>
            <a:custGeom>
              <a:gdLst>
                <a:gd name="T0" fmla="*/ 40538 w 125"/>
                <a:gd name="T1" fmla="*/ 137752 h 383"/>
                <a:gd name="T2" fmla="*/ 40538 w 125"/>
                <a:gd name="T3" fmla="*/ 137752 h 383"/>
                <a:gd name="T4" fmla="*/ 39472 w 125"/>
                <a:gd name="T5" fmla="*/ 137392 h 383"/>
                <a:gd name="T6" fmla="*/ 39472 w 125"/>
                <a:gd name="T7" fmla="*/ 137392 h 383"/>
                <a:gd name="T8" fmla="*/ 39116 w 125"/>
                <a:gd name="T9" fmla="*/ 137392 h 383"/>
                <a:gd name="T10" fmla="*/ 39116 w 125"/>
                <a:gd name="T11" fmla="*/ 137392 h 383"/>
                <a:gd name="T12" fmla="*/ 37694 w 125"/>
                <a:gd name="T13" fmla="*/ 136671 h 383"/>
                <a:gd name="T14" fmla="*/ 37694 w 125"/>
                <a:gd name="T15" fmla="*/ 136671 h 383"/>
                <a:gd name="T16" fmla="*/ 37694 w 125"/>
                <a:gd name="T17" fmla="*/ 136671 h 383"/>
                <a:gd name="T18" fmla="*/ 37694 w 125"/>
                <a:gd name="T19" fmla="*/ 136671 h 383"/>
                <a:gd name="T20" fmla="*/ 37694 w 125"/>
                <a:gd name="T21" fmla="*/ 136671 h 383"/>
                <a:gd name="T22" fmla="*/ 37694 w 125"/>
                <a:gd name="T23" fmla="*/ 136671 h 383"/>
                <a:gd name="T24" fmla="*/ 37338 w 125"/>
                <a:gd name="T25" fmla="*/ 136671 h 383"/>
                <a:gd name="T26" fmla="*/ 37338 w 125"/>
                <a:gd name="T27" fmla="*/ 136671 h 383"/>
                <a:gd name="T28" fmla="*/ 2134 w 125"/>
                <a:gd name="T29" fmla="*/ 79334 h 383"/>
                <a:gd name="T30" fmla="*/ 2134 w 125"/>
                <a:gd name="T31" fmla="*/ 79334 h 383"/>
                <a:gd name="T32" fmla="*/ 38760 w 125"/>
                <a:gd name="T33" fmla="*/ 1803 h 383"/>
                <a:gd name="T34" fmla="*/ 38760 w 125"/>
                <a:gd name="T35" fmla="*/ 1803 h 383"/>
                <a:gd name="T36" fmla="*/ 39116 w 125"/>
                <a:gd name="T37" fmla="*/ 1442 h 383"/>
                <a:gd name="T38" fmla="*/ 39116 w 125"/>
                <a:gd name="T39" fmla="*/ 1442 h 383"/>
                <a:gd name="T40" fmla="*/ 39472 w 125"/>
                <a:gd name="T41" fmla="*/ 1082 h 383"/>
                <a:gd name="T42" fmla="*/ 39472 w 125"/>
                <a:gd name="T43" fmla="*/ 1082 h 383"/>
                <a:gd name="T44" fmla="*/ 39827 w 125"/>
                <a:gd name="T45" fmla="*/ 721 h 383"/>
                <a:gd name="T46" fmla="*/ 39827 w 125"/>
                <a:gd name="T47" fmla="*/ 721 h 383"/>
                <a:gd name="T48" fmla="*/ 40183 w 125"/>
                <a:gd name="T49" fmla="*/ 721 h 383"/>
                <a:gd name="T50" fmla="*/ 40183 w 125"/>
                <a:gd name="T51" fmla="*/ 721 h 383"/>
                <a:gd name="T52" fmla="*/ 40538 w 125"/>
                <a:gd name="T53" fmla="*/ 361 h 383"/>
                <a:gd name="T54" fmla="*/ 40538 w 125"/>
                <a:gd name="T55" fmla="*/ 361 h 383"/>
                <a:gd name="T56" fmla="*/ 40894 w 125"/>
                <a:gd name="T57" fmla="*/ 361 h 383"/>
                <a:gd name="T58" fmla="*/ 40894 w 125"/>
                <a:gd name="T59" fmla="*/ 361 h 383"/>
                <a:gd name="T60" fmla="*/ 40894 w 125"/>
                <a:gd name="T61" fmla="*/ 361 h 383"/>
                <a:gd name="T62" fmla="*/ 40894 w 125"/>
                <a:gd name="T63" fmla="*/ 361 h 383"/>
                <a:gd name="T64" fmla="*/ 41605 w 125"/>
                <a:gd name="T65" fmla="*/ 0 h 383"/>
                <a:gd name="T66" fmla="*/ 41605 w 125"/>
                <a:gd name="T67" fmla="*/ 0 h 383"/>
                <a:gd name="T68" fmla="*/ 41961 w 125"/>
                <a:gd name="T69" fmla="*/ 0 h 383"/>
                <a:gd name="T70" fmla="*/ 41961 w 125"/>
                <a:gd name="T71" fmla="*/ 0 h 383"/>
                <a:gd name="T72" fmla="*/ 42672 w 125"/>
                <a:gd name="T73" fmla="*/ 0 h 383"/>
                <a:gd name="T74" fmla="*/ 42672 w 125"/>
                <a:gd name="T75" fmla="*/ 0 h 383"/>
                <a:gd name="T76" fmla="*/ 43028 w 125"/>
                <a:gd name="T77" fmla="*/ 0 h 383"/>
                <a:gd name="T78" fmla="*/ 43028 w 125"/>
                <a:gd name="T79" fmla="*/ 0 h 383"/>
                <a:gd name="T80" fmla="*/ 43383 w 125"/>
                <a:gd name="T81" fmla="*/ 0 h 383"/>
                <a:gd name="T82" fmla="*/ 43383 w 125"/>
                <a:gd name="T83" fmla="*/ 0 h 383"/>
                <a:gd name="T84" fmla="*/ 43739 w 125"/>
                <a:gd name="T85" fmla="*/ 0 h 383"/>
                <a:gd name="T86" fmla="*/ 43739 w 125"/>
                <a:gd name="T87" fmla="*/ 0 h 383"/>
                <a:gd name="T88" fmla="*/ 44094 w 125"/>
                <a:gd name="T89" fmla="*/ 0 h 383"/>
                <a:gd name="T90" fmla="*/ 40538 w 125"/>
                <a:gd name="T91" fmla="*/ 137752 h 38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5" h="383">
                  <a:moveTo>
                    <a:pt x="114" y="382"/>
                  </a:moveTo>
                  <a:lnTo>
                    <a:pt x="114" y="382"/>
                  </a:lnTo>
                  <a:cubicBezTo>
                    <a:pt x="113" y="382"/>
                    <a:pt x="112" y="382"/>
                    <a:pt x="111" y="381"/>
                  </a:cubicBezTo>
                  <a:cubicBezTo>
                    <a:pt x="110" y="381"/>
                    <a:pt x="110" y="381"/>
                    <a:pt x="110" y="381"/>
                  </a:cubicBezTo>
                  <a:cubicBezTo>
                    <a:pt x="109" y="381"/>
                    <a:pt x="108" y="380"/>
                    <a:pt x="106" y="379"/>
                  </a:cubicBezTo>
                  <a:cubicBezTo>
                    <a:pt x="105" y="379"/>
                    <a:pt x="105" y="379"/>
                    <a:pt x="105" y="379"/>
                  </a:cubicBezTo>
                  <a:cubicBezTo>
                    <a:pt x="101" y="376"/>
                    <a:pt x="16" y="319"/>
                    <a:pt x="6" y="220"/>
                  </a:cubicBezTo>
                  <a:cubicBezTo>
                    <a:pt x="0" y="149"/>
                    <a:pt x="34" y="76"/>
                    <a:pt x="109" y="5"/>
                  </a:cubicBezTo>
                  <a:cubicBezTo>
                    <a:pt x="110" y="4"/>
                    <a:pt x="110" y="4"/>
                    <a:pt x="110" y="4"/>
                  </a:cubicBezTo>
                  <a:cubicBezTo>
                    <a:pt x="110" y="3"/>
                    <a:pt x="111" y="3"/>
                    <a:pt x="111" y="3"/>
                  </a:cubicBezTo>
                  <a:lnTo>
                    <a:pt x="112" y="2"/>
                  </a:lnTo>
                  <a:cubicBezTo>
                    <a:pt x="112" y="2"/>
                    <a:pt x="112" y="2"/>
                    <a:pt x="113" y="2"/>
                  </a:cubicBezTo>
                  <a:cubicBezTo>
                    <a:pt x="114" y="1"/>
                    <a:pt x="114" y="1"/>
                    <a:pt x="114" y="1"/>
                  </a:cubicBezTo>
                  <a:cubicBezTo>
                    <a:pt x="115" y="1"/>
                    <a:pt x="115" y="1"/>
                    <a:pt x="115" y="1"/>
                  </a:cubicBezTo>
                  <a:cubicBezTo>
                    <a:pt x="116" y="1"/>
                    <a:pt x="117" y="0"/>
                    <a:pt x="117" y="0"/>
                  </a:cubicBezTo>
                  <a:lnTo>
                    <a:pt x="118" y="0"/>
                  </a:lnTo>
                  <a:cubicBezTo>
                    <a:pt x="118" y="0"/>
                    <a:pt x="119" y="0"/>
                    <a:pt x="120" y="0"/>
                  </a:cubicBezTo>
                  <a:cubicBezTo>
                    <a:pt x="120" y="0"/>
                    <a:pt x="120" y="0"/>
                    <a:pt x="121" y="0"/>
                  </a:cubicBezTo>
                  <a:cubicBezTo>
                    <a:pt x="121" y="0"/>
                    <a:pt x="121" y="0"/>
                    <a:pt x="122" y="0"/>
                  </a:cubicBezTo>
                  <a:cubicBezTo>
                    <a:pt x="122" y="0"/>
                    <a:pt x="122" y="0"/>
                    <a:pt x="123" y="0"/>
                  </a:cubicBezTo>
                  <a:cubicBezTo>
                    <a:pt x="124" y="0"/>
                    <a:pt x="124" y="0"/>
                    <a:pt x="124" y="0"/>
                  </a:cubicBezTo>
                  <a:lnTo>
                    <a:pt x="114" y="382"/>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5" name="Freeform 146">
              <a:extLst>
                <a:ext uri="{FF2B5EF4-FFF2-40B4-BE49-F238E27FC236}">
                  <a16:creationId xmlns:a16="http://schemas.microsoft.com/office/drawing/2014/main" id="{07BC9AC6-7EEF-41CD-8EB9-91DE0C917FCC}"/>
                </a:ext>
              </a:extLst>
            </p:cNvPr>
            <p:cNvSpPr>
              <a:spLocks noChangeArrowheads="1"/>
            </p:cNvSpPr>
            <p:nvPr/>
          </p:nvSpPr>
          <p:spPr bwMode="auto">
            <a:xfrm>
              <a:off x="5421313" y="4019550"/>
              <a:ext cx="44450" cy="138113"/>
            </a:xfrm>
            <a:custGeom>
              <a:gdLst>
                <a:gd name="T0" fmla="*/ 3556 w 125"/>
                <a:gd name="T1" fmla="*/ 0 h 383"/>
                <a:gd name="T2" fmla="*/ 3556 w 125"/>
                <a:gd name="T3" fmla="*/ 0 h 383"/>
                <a:gd name="T4" fmla="*/ 4267 w 125"/>
                <a:gd name="T5" fmla="*/ 0 h 383"/>
                <a:gd name="T6" fmla="*/ 4267 w 125"/>
                <a:gd name="T7" fmla="*/ 0 h 383"/>
                <a:gd name="T8" fmla="*/ 4623 w 125"/>
                <a:gd name="T9" fmla="*/ 361 h 383"/>
                <a:gd name="T10" fmla="*/ 4623 w 125"/>
                <a:gd name="T11" fmla="*/ 361 h 383"/>
                <a:gd name="T12" fmla="*/ 4978 w 125"/>
                <a:gd name="T13" fmla="*/ 361 h 383"/>
                <a:gd name="T14" fmla="*/ 4978 w 125"/>
                <a:gd name="T15" fmla="*/ 361 h 383"/>
                <a:gd name="T16" fmla="*/ 4978 w 125"/>
                <a:gd name="T17" fmla="*/ 361 h 383"/>
                <a:gd name="T18" fmla="*/ 4978 w 125"/>
                <a:gd name="T19" fmla="*/ 361 h 383"/>
                <a:gd name="T20" fmla="*/ 5690 w 125"/>
                <a:gd name="T21" fmla="*/ 361 h 383"/>
                <a:gd name="T22" fmla="*/ 5690 w 125"/>
                <a:gd name="T23" fmla="*/ 361 h 383"/>
                <a:gd name="T24" fmla="*/ 6045 w 125"/>
                <a:gd name="T25" fmla="*/ 721 h 383"/>
                <a:gd name="T26" fmla="*/ 6045 w 125"/>
                <a:gd name="T27" fmla="*/ 721 h 383"/>
                <a:gd name="T28" fmla="*/ 6401 w 125"/>
                <a:gd name="T29" fmla="*/ 1082 h 383"/>
                <a:gd name="T30" fmla="*/ 6401 w 125"/>
                <a:gd name="T31" fmla="*/ 1082 h 383"/>
                <a:gd name="T32" fmla="*/ 6401 w 125"/>
                <a:gd name="T33" fmla="*/ 1082 h 383"/>
                <a:gd name="T34" fmla="*/ 6401 w 125"/>
                <a:gd name="T35" fmla="*/ 1082 h 383"/>
                <a:gd name="T36" fmla="*/ 6756 w 125"/>
                <a:gd name="T37" fmla="*/ 1442 h 383"/>
                <a:gd name="T38" fmla="*/ 6756 w 125"/>
                <a:gd name="T39" fmla="*/ 1442 h 383"/>
                <a:gd name="T40" fmla="*/ 7112 w 125"/>
                <a:gd name="T41" fmla="*/ 1803 h 383"/>
                <a:gd name="T42" fmla="*/ 7112 w 125"/>
                <a:gd name="T43" fmla="*/ 1803 h 383"/>
                <a:gd name="T44" fmla="*/ 40894 w 125"/>
                <a:gd name="T45" fmla="*/ 80776 h 383"/>
                <a:gd name="T46" fmla="*/ 40894 w 125"/>
                <a:gd name="T47" fmla="*/ 80776 h 383"/>
                <a:gd name="T48" fmla="*/ 3556 w 125"/>
                <a:gd name="T49" fmla="*/ 136671 h 383"/>
                <a:gd name="T50" fmla="*/ 3556 w 125"/>
                <a:gd name="T51" fmla="*/ 136671 h 383"/>
                <a:gd name="T52" fmla="*/ 3200 w 125"/>
                <a:gd name="T53" fmla="*/ 136671 h 383"/>
                <a:gd name="T54" fmla="*/ 3200 w 125"/>
                <a:gd name="T55" fmla="*/ 136671 h 383"/>
                <a:gd name="T56" fmla="*/ 3200 w 125"/>
                <a:gd name="T57" fmla="*/ 137031 h 383"/>
                <a:gd name="T58" fmla="*/ 3200 w 125"/>
                <a:gd name="T59" fmla="*/ 137031 h 383"/>
                <a:gd name="T60" fmla="*/ 3200 w 125"/>
                <a:gd name="T61" fmla="*/ 137031 h 383"/>
                <a:gd name="T62" fmla="*/ 3200 w 125"/>
                <a:gd name="T63" fmla="*/ 137031 h 383"/>
                <a:gd name="T64" fmla="*/ 1778 w 125"/>
                <a:gd name="T65" fmla="*/ 137392 h 383"/>
                <a:gd name="T66" fmla="*/ 1778 w 125"/>
                <a:gd name="T67" fmla="*/ 137392 h 383"/>
                <a:gd name="T68" fmla="*/ 1422 w 125"/>
                <a:gd name="T69" fmla="*/ 137392 h 383"/>
                <a:gd name="T70" fmla="*/ 1422 w 125"/>
                <a:gd name="T71" fmla="*/ 137392 h 383"/>
                <a:gd name="T72" fmla="*/ 0 w 125"/>
                <a:gd name="T73" fmla="*/ 137752 h 383"/>
                <a:gd name="T74" fmla="*/ 3556 w 125"/>
                <a:gd name="T75" fmla="*/ 0 h 38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5" h="383">
                  <a:moveTo>
                    <a:pt x="10" y="0"/>
                  </a:moveTo>
                  <a:lnTo>
                    <a:pt x="10" y="0"/>
                  </a:lnTo>
                  <a:cubicBezTo>
                    <a:pt x="11" y="0"/>
                    <a:pt x="11" y="0"/>
                    <a:pt x="12" y="0"/>
                  </a:cubicBezTo>
                  <a:cubicBezTo>
                    <a:pt x="12" y="0"/>
                    <a:pt x="13" y="0"/>
                    <a:pt x="13" y="1"/>
                  </a:cubicBezTo>
                  <a:lnTo>
                    <a:pt x="14" y="1"/>
                  </a:lnTo>
                  <a:cubicBezTo>
                    <a:pt x="15" y="1"/>
                    <a:pt x="15" y="1"/>
                    <a:pt x="16" y="1"/>
                  </a:cubicBezTo>
                  <a:cubicBezTo>
                    <a:pt x="16" y="2"/>
                    <a:pt x="16" y="2"/>
                    <a:pt x="17" y="2"/>
                  </a:cubicBezTo>
                  <a:cubicBezTo>
                    <a:pt x="17" y="2"/>
                    <a:pt x="17" y="2"/>
                    <a:pt x="18" y="3"/>
                  </a:cubicBezTo>
                  <a:cubicBezTo>
                    <a:pt x="19" y="3"/>
                    <a:pt x="19" y="4"/>
                    <a:pt x="19" y="4"/>
                  </a:cubicBezTo>
                  <a:cubicBezTo>
                    <a:pt x="19" y="5"/>
                    <a:pt x="20" y="5"/>
                    <a:pt x="20" y="5"/>
                  </a:cubicBezTo>
                  <a:cubicBezTo>
                    <a:pt x="92" y="80"/>
                    <a:pt x="124" y="153"/>
                    <a:pt x="115" y="224"/>
                  </a:cubicBezTo>
                  <a:cubicBezTo>
                    <a:pt x="102" y="323"/>
                    <a:pt x="14" y="377"/>
                    <a:pt x="10" y="379"/>
                  </a:cubicBezTo>
                  <a:cubicBezTo>
                    <a:pt x="10" y="379"/>
                    <a:pt x="10" y="379"/>
                    <a:pt x="9" y="379"/>
                  </a:cubicBezTo>
                  <a:cubicBezTo>
                    <a:pt x="9" y="379"/>
                    <a:pt x="9" y="379"/>
                    <a:pt x="9" y="380"/>
                  </a:cubicBezTo>
                  <a:cubicBezTo>
                    <a:pt x="8" y="381"/>
                    <a:pt x="6" y="381"/>
                    <a:pt x="5" y="381"/>
                  </a:cubicBezTo>
                  <a:cubicBezTo>
                    <a:pt x="5" y="381"/>
                    <a:pt x="5" y="381"/>
                    <a:pt x="4" y="381"/>
                  </a:cubicBezTo>
                  <a:cubicBezTo>
                    <a:pt x="3" y="382"/>
                    <a:pt x="2" y="382"/>
                    <a:pt x="0" y="382"/>
                  </a:cubicBezTo>
                  <a:lnTo>
                    <a:pt x="10"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66" name="Freeform 147">
              <a:extLst>
                <a:ext uri="{FF2B5EF4-FFF2-40B4-BE49-F238E27FC236}">
                  <a16:creationId xmlns:a16="http://schemas.microsoft.com/office/drawing/2014/main" id="{490E9B2A-B530-445A-9BA0-68FE84B74594}"/>
                </a:ext>
              </a:extLst>
            </p:cNvPr>
            <p:cNvSpPr>
              <a:spLocks noChangeArrowheads="1"/>
            </p:cNvSpPr>
            <p:nvPr/>
          </p:nvSpPr>
          <p:spPr bwMode="auto">
            <a:xfrm>
              <a:off x="5651500" y="4168775"/>
              <a:ext cx="185738" cy="546100"/>
            </a:xfrm>
            <a:custGeom>
              <a:gdLst>
                <a:gd name="T0" fmla="*/ 0 w 517"/>
                <a:gd name="T1" fmla="*/ 545740 h 1518"/>
                <a:gd name="T2" fmla="*/ 0 w 517"/>
                <a:gd name="T3" fmla="*/ 545740 h 1518"/>
                <a:gd name="T4" fmla="*/ 116041 w 517"/>
                <a:gd name="T5" fmla="*/ 0 h 1518"/>
                <a:gd name="T6" fmla="*/ 0 60000 65536"/>
                <a:gd name="T7" fmla="*/ 0 60000 65536"/>
                <a:gd name="T8" fmla="*/ 0 60000 65536"/>
              </a:gdLst>
              <a:cxnLst>
                <a:cxn ang="T6">
                  <a:pos x="T0" y="T1"/>
                </a:cxn>
                <a:cxn ang="T7">
                  <a:pos x="T2" y="T3"/>
                </a:cxn>
                <a:cxn ang="T8">
                  <a:pos x="T4" y="T5"/>
                </a:cxn>
              </a:cxnLst>
              <a:rect l="0" t="0" r="r" b="b"/>
              <a:pathLst>
                <a:path w="517" h="1518">
                  <a:moveTo>
                    <a:pt x="0" y="1517"/>
                  </a:moveTo>
                  <a:lnTo>
                    <a:pt x="0" y="1517"/>
                  </a:lnTo>
                  <a:cubicBezTo>
                    <a:pt x="213" y="1270"/>
                    <a:pt x="516" y="799"/>
                    <a:pt x="323" y="0"/>
                  </a:cubicBezTo>
                </a:path>
              </a:pathLst>
            </a:custGeom>
            <a:noFill/>
            <a:ln w="12960" cap="flat">
              <a:solidFill>
                <a:schemeClr val="accent2"/>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_tradnl" sz="2400"/>
            </a:p>
          </p:txBody>
        </p:sp>
        <p:sp>
          <p:nvSpPr>
            <p:cNvPr id="67" name="Freeform 148">
              <a:extLst>
                <a:ext uri="{FF2B5EF4-FFF2-40B4-BE49-F238E27FC236}">
                  <a16:creationId xmlns:a16="http://schemas.microsoft.com/office/drawing/2014/main" id="{C3B1A811-BAEC-4CFA-8A3B-70D5B4CCAD48}"/>
                </a:ext>
              </a:extLst>
            </p:cNvPr>
            <p:cNvSpPr>
              <a:spLocks noChangeArrowheads="1"/>
            </p:cNvSpPr>
            <p:nvPr/>
          </p:nvSpPr>
          <p:spPr bwMode="auto">
            <a:xfrm>
              <a:off x="5519738" y="5718175"/>
              <a:ext cx="441325" cy="935038"/>
            </a:xfrm>
            <a:custGeom>
              <a:gdLst>
                <a:gd name="T0" fmla="*/ 440965 w 1226"/>
                <a:gd name="T1" fmla="*/ 0 h 2596"/>
                <a:gd name="T2" fmla="*/ 440965 w 1226"/>
                <a:gd name="T3" fmla="*/ 0 h 2596"/>
                <a:gd name="T4" fmla="*/ 0 w 1226"/>
                <a:gd name="T5" fmla="*/ 934678 h 2596"/>
                <a:gd name="T6" fmla="*/ 0 60000 65536"/>
                <a:gd name="T7" fmla="*/ 0 60000 65536"/>
                <a:gd name="T8" fmla="*/ 0 60000 65536"/>
              </a:gdLst>
              <a:cxnLst>
                <a:cxn ang="T6">
                  <a:pos x="T0" y="T1"/>
                </a:cxn>
                <a:cxn ang="T7">
                  <a:pos x="T2" y="T3"/>
                </a:cxn>
                <a:cxn ang="T8">
                  <a:pos x="T4" y="T5"/>
                </a:cxn>
              </a:cxnLst>
              <a:rect l="0" t="0" r="r" b="b"/>
              <a:pathLst>
                <a:path w="1226" h="2596">
                  <a:moveTo>
                    <a:pt x="1225" y="0"/>
                  </a:moveTo>
                  <a:lnTo>
                    <a:pt x="1225" y="0"/>
                  </a:lnTo>
                  <a:cubicBezTo>
                    <a:pt x="838" y="1928"/>
                    <a:pt x="0" y="2595"/>
                    <a:pt x="0" y="2595"/>
                  </a:cubicBezTo>
                </a:path>
              </a:pathLst>
            </a:custGeom>
            <a:noFill/>
            <a:ln w="12240" cap="flat">
              <a:solidFill>
                <a:schemeClr val="accent2"/>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_tradnl" sz="2400"/>
            </a:p>
          </p:txBody>
        </p:sp>
        <p:sp>
          <p:nvSpPr>
            <p:cNvPr id="68" name="Freeform 149">
              <a:extLst>
                <a:ext uri="{FF2B5EF4-FFF2-40B4-BE49-F238E27FC236}">
                  <a16:creationId xmlns:a16="http://schemas.microsoft.com/office/drawing/2014/main" id="{380ADFC0-2369-495B-9B7C-7EA37B78B104}"/>
                </a:ext>
              </a:extLst>
            </p:cNvPr>
            <p:cNvSpPr>
              <a:spLocks noChangeArrowheads="1"/>
            </p:cNvSpPr>
            <p:nvPr/>
          </p:nvSpPr>
          <p:spPr bwMode="auto">
            <a:xfrm>
              <a:off x="5749925" y="6138863"/>
              <a:ext cx="712788" cy="193675"/>
            </a:xfrm>
            <a:custGeom>
              <a:gdLst>
                <a:gd name="T0" fmla="*/ 0 w 1982"/>
                <a:gd name="T1" fmla="*/ 193316 h 540"/>
                <a:gd name="T2" fmla="*/ 0 w 1982"/>
                <a:gd name="T3" fmla="*/ 193316 h 540"/>
                <a:gd name="T4" fmla="*/ 712428 w 1982"/>
                <a:gd name="T5" fmla="*/ 36942 h 540"/>
                <a:gd name="T6" fmla="*/ 0 60000 65536"/>
                <a:gd name="T7" fmla="*/ 0 60000 65536"/>
                <a:gd name="T8" fmla="*/ 0 60000 65536"/>
              </a:gdLst>
              <a:cxnLst>
                <a:cxn ang="T6">
                  <a:pos x="T0" y="T1"/>
                </a:cxn>
                <a:cxn ang="T7">
                  <a:pos x="T2" y="T3"/>
                </a:cxn>
                <a:cxn ang="T8">
                  <a:pos x="T4" y="T5"/>
                </a:cxn>
              </a:cxnLst>
              <a:rect l="0" t="0" r="r" b="b"/>
              <a:pathLst>
                <a:path w="1982" h="540">
                  <a:moveTo>
                    <a:pt x="0" y="539"/>
                  </a:moveTo>
                  <a:lnTo>
                    <a:pt x="0" y="539"/>
                  </a:lnTo>
                  <a:cubicBezTo>
                    <a:pt x="0" y="539"/>
                    <a:pt x="919" y="0"/>
                    <a:pt x="1981" y="103"/>
                  </a:cubicBezTo>
                </a:path>
              </a:pathLst>
            </a:custGeom>
            <a:noFill/>
            <a:ln w="12240" cap="flat">
              <a:solidFill>
                <a:schemeClr val="accent2"/>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_tradnl" sz="2400"/>
            </a:p>
          </p:txBody>
        </p:sp>
        <p:sp>
          <p:nvSpPr>
            <p:cNvPr id="69" name="Freeform 150">
              <a:extLst>
                <a:ext uri="{FF2B5EF4-FFF2-40B4-BE49-F238E27FC236}">
                  <a16:creationId xmlns:a16="http://schemas.microsoft.com/office/drawing/2014/main" id="{B570BE15-2181-4513-87C5-7ADD873D2463}"/>
                </a:ext>
              </a:extLst>
            </p:cNvPr>
            <p:cNvSpPr>
              <a:spLocks noChangeArrowheads="1"/>
            </p:cNvSpPr>
            <p:nvPr/>
          </p:nvSpPr>
          <p:spPr bwMode="auto">
            <a:xfrm>
              <a:off x="5195888" y="6489700"/>
              <a:ext cx="398462" cy="384175"/>
            </a:xfrm>
            <a:custGeom>
              <a:gdLst>
                <a:gd name="T0" fmla="*/ 398103 w 1109"/>
                <a:gd name="T1" fmla="*/ 383815 h 1067"/>
                <a:gd name="T2" fmla="*/ 398103 w 1109"/>
                <a:gd name="T3" fmla="*/ 383815 h 1067"/>
                <a:gd name="T4" fmla="*/ 0 w 1109"/>
                <a:gd name="T5" fmla="*/ 0 h 1067"/>
                <a:gd name="T6" fmla="*/ 0 60000 65536"/>
                <a:gd name="T7" fmla="*/ 0 60000 65536"/>
                <a:gd name="T8" fmla="*/ 0 60000 65536"/>
              </a:gdLst>
              <a:cxnLst>
                <a:cxn ang="T6">
                  <a:pos x="T0" y="T1"/>
                </a:cxn>
                <a:cxn ang="T7">
                  <a:pos x="T2" y="T3"/>
                </a:cxn>
                <a:cxn ang="T8">
                  <a:pos x="T4" y="T5"/>
                </a:cxn>
              </a:cxnLst>
              <a:rect l="0" t="0" r="r" b="b"/>
              <a:pathLst>
                <a:path w="1109" h="1067">
                  <a:moveTo>
                    <a:pt x="1108" y="1066"/>
                  </a:moveTo>
                  <a:lnTo>
                    <a:pt x="1108" y="1066"/>
                  </a:lnTo>
                  <a:cubicBezTo>
                    <a:pt x="1108" y="1066"/>
                    <a:pt x="123" y="589"/>
                    <a:pt x="0" y="0"/>
                  </a:cubicBezTo>
                </a:path>
              </a:pathLst>
            </a:custGeom>
            <a:noFill/>
            <a:ln w="12240" cap="flat">
              <a:solidFill>
                <a:schemeClr val="accent2"/>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_tradnl" sz="2400"/>
            </a:p>
          </p:txBody>
        </p:sp>
        <p:sp>
          <p:nvSpPr>
            <p:cNvPr id="70" name="Freeform 151">
              <a:extLst>
                <a:ext uri="{FF2B5EF4-FFF2-40B4-BE49-F238E27FC236}">
                  <a16:creationId xmlns:a16="http://schemas.microsoft.com/office/drawing/2014/main" id="{B99D84A4-02FA-44E7-B4CE-8624E97350F8}"/>
                </a:ext>
              </a:extLst>
            </p:cNvPr>
            <p:cNvSpPr>
              <a:spLocks noChangeArrowheads="1"/>
            </p:cNvSpPr>
            <p:nvPr/>
          </p:nvSpPr>
          <p:spPr bwMode="auto">
            <a:xfrm>
              <a:off x="5272088" y="6419850"/>
              <a:ext cx="61912" cy="134938"/>
            </a:xfrm>
            <a:custGeom>
              <a:gdLst>
                <a:gd name="T0" fmla="*/ 0 w 172"/>
                <a:gd name="T1" fmla="*/ 134576 h 373"/>
                <a:gd name="T2" fmla="*/ 0 w 172"/>
                <a:gd name="T3" fmla="*/ 134576 h 373"/>
                <a:gd name="T4" fmla="*/ 1440 w 172"/>
                <a:gd name="T5" fmla="*/ 134576 h 373"/>
                <a:gd name="T6" fmla="*/ 1440 w 172"/>
                <a:gd name="T7" fmla="*/ 134576 h 373"/>
                <a:gd name="T8" fmla="*/ 1800 w 172"/>
                <a:gd name="T9" fmla="*/ 134576 h 373"/>
                <a:gd name="T10" fmla="*/ 1800 w 172"/>
                <a:gd name="T11" fmla="*/ 134576 h 373"/>
                <a:gd name="T12" fmla="*/ 2880 w 172"/>
                <a:gd name="T13" fmla="*/ 134576 h 373"/>
                <a:gd name="T14" fmla="*/ 3240 w 172"/>
                <a:gd name="T15" fmla="*/ 134576 h 373"/>
                <a:gd name="T16" fmla="*/ 3240 w 172"/>
                <a:gd name="T17" fmla="*/ 134576 h 373"/>
                <a:gd name="T18" fmla="*/ 3240 w 172"/>
                <a:gd name="T19" fmla="*/ 134576 h 373"/>
                <a:gd name="T20" fmla="*/ 3240 w 172"/>
                <a:gd name="T21" fmla="*/ 134576 h 373"/>
                <a:gd name="T22" fmla="*/ 3600 w 172"/>
                <a:gd name="T23" fmla="*/ 134214 h 373"/>
                <a:gd name="T24" fmla="*/ 3600 w 172"/>
                <a:gd name="T25" fmla="*/ 134214 h 373"/>
                <a:gd name="T26" fmla="*/ 52913 w 172"/>
                <a:gd name="T27" fmla="*/ 87909 h 373"/>
                <a:gd name="T28" fmla="*/ 52913 w 172"/>
                <a:gd name="T29" fmla="*/ 87909 h 373"/>
                <a:gd name="T30" fmla="*/ 37075 w 172"/>
                <a:gd name="T31" fmla="*/ 3256 h 373"/>
                <a:gd name="T32" fmla="*/ 37075 w 172"/>
                <a:gd name="T33" fmla="*/ 3256 h 373"/>
                <a:gd name="T34" fmla="*/ 36715 w 172"/>
                <a:gd name="T35" fmla="*/ 2894 h 373"/>
                <a:gd name="T36" fmla="*/ 36715 w 172"/>
                <a:gd name="T37" fmla="*/ 2894 h 373"/>
                <a:gd name="T38" fmla="*/ 36715 w 172"/>
                <a:gd name="T39" fmla="*/ 2532 h 373"/>
                <a:gd name="T40" fmla="*/ 36715 w 172"/>
                <a:gd name="T41" fmla="*/ 2532 h 373"/>
                <a:gd name="T42" fmla="*/ 36355 w 172"/>
                <a:gd name="T43" fmla="*/ 2171 h 373"/>
                <a:gd name="T44" fmla="*/ 36355 w 172"/>
                <a:gd name="T45" fmla="*/ 2171 h 373"/>
                <a:gd name="T46" fmla="*/ 35995 w 172"/>
                <a:gd name="T47" fmla="*/ 1809 h 373"/>
                <a:gd name="T48" fmla="*/ 35995 w 172"/>
                <a:gd name="T49" fmla="*/ 1809 h 373"/>
                <a:gd name="T50" fmla="*/ 35635 w 172"/>
                <a:gd name="T51" fmla="*/ 1447 h 373"/>
                <a:gd name="T52" fmla="*/ 35635 w 172"/>
                <a:gd name="T53" fmla="*/ 1447 h 373"/>
                <a:gd name="T54" fmla="*/ 35275 w 172"/>
                <a:gd name="T55" fmla="*/ 1085 h 373"/>
                <a:gd name="T56" fmla="*/ 35275 w 172"/>
                <a:gd name="T57" fmla="*/ 1085 h 373"/>
                <a:gd name="T58" fmla="*/ 35275 w 172"/>
                <a:gd name="T59" fmla="*/ 1085 h 373"/>
                <a:gd name="T60" fmla="*/ 35275 w 172"/>
                <a:gd name="T61" fmla="*/ 1085 h 373"/>
                <a:gd name="T62" fmla="*/ 34915 w 172"/>
                <a:gd name="T63" fmla="*/ 724 h 373"/>
                <a:gd name="T64" fmla="*/ 34915 w 172"/>
                <a:gd name="T65" fmla="*/ 724 h 373"/>
                <a:gd name="T66" fmla="*/ 34556 w 172"/>
                <a:gd name="T67" fmla="*/ 724 h 373"/>
                <a:gd name="T68" fmla="*/ 34556 w 172"/>
                <a:gd name="T69" fmla="*/ 724 h 373"/>
                <a:gd name="T70" fmla="*/ 34196 w 172"/>
                <a:gd name="T71" fmla="*/ 362 h 373"/>
                <a:gd name="T72" fmla="*/ 34196 w 172"/>
                <a:gd name="T73" fmla="*/ 362 h 373"/>
                <a:gd name="T74" fmla="*/ 33836 w 172"/>
                <a:gd name="T75" fmla="*/ 362 h 373"/>
                <a:gd name="T76" fmla="*/ 33836 w 172"/>
                <a:gd name="T77" fmla="*/ 362 h 373"/>
                <a:gd name="T78" fmla="*/ 33116 w 172"/>
                <a:gd name="T79" fmla="*/ 0 h 373"/>
                <a:gd name="T80" fmla="*/ 33116 w 172"/>
                <a:gd name="T81" fmla="*/ 0 h 373"/>
                <a:gd name="T82" fmla="*/ 32756 w 172"/>
                <a:gd name="T83" fmla="*/ 0 h 373"/>
                <a:gd name="T84" fmla="*/ 32756 w 172"/>
                <a:gd name="T85" fmla="*/ 0 h 373"/>
                <a:gd name="T86" fmla="*/ 32396 w 172"/>
                <a:gd name="T87" fmla="*/ 0 h 373"/>
                <a:gd name="T88" fmla="*/ 0 w 172"/>
                <a:gd name="T89" fmla="*/ 134576 h 3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2" h="373">
                  <a:moveTo>
                    <a:pt x="0" y="372"/>
                  </a:moveTo>
                  <a:lnTo>
                    <a:pt x="0" y="372"/>
                  </a:lnTo>
                  <a:cubicBezTo>
                    <a:pt x="1" y="372"/>
                    <a:pt x="3" y="372"/>
                    <a:pt x="4" y="372"/>
                  </a:cubicBezTo>
                  <a:cubicBezTo>
                    <a:pt x="4" y="372"/>
                    <a:pt x="4" y="372"/>
                    <a:pt x="5" y="372"/>
                  </a:cubicBezTo>
                  <a:cubicBezTo>
                    <a:pt x="6" y="372"/>
                    <a:pt x="7" y="372"/>
                    <a:pt x="8" y="372"/>
                  </a:cubicBezTo>
                  <a:lnTo>
                    <a:pt x="9" y="372"/>
                  </a:lnTo>
                  <a:cubicBezTo>
                    <a:pt x="10" y="372"/>
                    <a:pt x="10" y="372"/>
                    <a:pt x="10" y="371"/>
                  </a:cubicBezTo>
                  <a:cubicBezTo>
                    <a:pt x="14" y="370"/>
                    <a:pt x="112" y="336"/>
                    <a:pt x="147" y="243"/>
                  </a:cubicBezTo>
                  <a:cubicBezTo>
                    <a:pt x="171" y="176"/>
                    <a:pt x="157" y="97"/>
                    <a:pt x="103" y="9"/>
                  </a:cubicBezTo>
                  <a:cubicBezTo>
                    <a:pt x="103" y="9"/>
                    <a:pt x="103" y="8"/>
                    <a:pt x="102" y="8"/>
                  </a:cubicBezTo>
                  <a:cubicBezTo>
                    <a:pt x="102" y="7"/>
                    <a:pt x="102" y="7"/>
                    <a:pt x="102" y="7"/>
                  </a:cubicBezTo>
                  <a:cubicBezTo>
                    <a:pt x="102" y="6"/>
                    <a:pt x="101" y="6"/>
                    <a:pt x="101" y="6"/>
                  </a:cubicBezTo>
                  <a:cubicBezTo>
                    <a:pt x="101" y="6"/>
                    <a:pt x="101" y="5"/>
                    <a:pt x="100" y="5"/>
                  </a:cubicBezTo>
                  <a:cubicBezTo>
                    <a:pt x="100" y="4"/>
                    <a:pt x="100" y="4"/>
                    <a:pt x="99" y="4"/>
                  </a:cubicBezTo>
                  <a:cubicBezTo>
                    <a:pt x="99" y="4"/>
                    <a:pt x="99" y="3"/>
                    <a:pt x="98" y="3"/>
                  </a:cubicBezTo>
                  <a:cubicBezTo>
                    <a:pt x="98" y="2"/>
                    <a:pt x="97" y="2"/>
                    <a:pt x="97" y="2"/>
                  </a:cubicBezTo>
                  <a:lnTo>
                    <a:pt x="96" y="2"/>
                  </a:lnTo>
                  <a:cubicBezTo>
                    <a:pt x="95" y="1"/>
                    <a:pt x="95" y="1"/>
                    <a:pt x="95" y="1"/>
                  </a:cubicBezTo>
                  <a:cubicBezTo>
                    <a:pt x="94" y="1"/>
                    <a:pt x="94" y="1"/>
                    <a:pt x="94" y="1"/>
                  </a:cubicBezTo>
                  <a:cubicBezTo>
                    <a:pt x="93" y="1"/>
                    <a:pt x="92" y="0"/>
                    <a:pt x="92" y="0"/>
                  </a:cubicBezTo>
                  <a:lnTo>
                    <a:pt x="91" y="0"/>
                  </a:lnTo>
                  <a:lnTo>
                    <a:pt x="90" y="0"/>
                  </a:lnTo>
                  <a:lnTo>
                    <a:pt x="0" y="372"/>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1" name="Freeform 152">
              <a:extLst>
                <a:ext uri="{FF2B5EF4-FFF2-40B4-BE49-F238E27FC236}">
                  <a16:creationId xmlns:a16="http://schemas.microsoft.com/office/drawing/2014/main" id="{53BB1479-D9AC-4DBD-B759-76C013D75E6E}"/>
                </a:ext>
              </a:extLst>
            </p:cNvPr>
            <p:cNvSpPr>
              <a:spLocks noChangeArrowheads="1"/>
            </p:cNvSpPr>
            <p:nvPr/>
          </p:nvSpPr>
          <p:spPr bwMode="auto">
            <a:xfrm>
              <a:off x="5241925" y="6419850"/>
              <a:ext cx="61913" cy="134938"/>
            </a:xfrm>
            <a:custGeom>
              <a:gdLst>
                <a:gd name="T0" fmla="*/ 61557 w 174"/>
                <a:gd name="T1" fmla="*/ 0 h 373"/>
                <a:gd name="T2" fmla="*/ 61557 w 174"/>
                <a:gd name="T3" fmla="*/ 0 h 373"/>
                <a:gd name="T4" fmla="*/ 60846 w 174"/>
                <a:gd name="T5" fmla="*/ 0 h 373"/>
                <a:gd name="T6" fmla="*/ 60846 w 174"/>
                <a:gd name="T7" fmla="*/ 0 h 373"/>
                <a:gd name="T8" fmla="*/ 60490 w 174"/>
                <a:gd name="T9" fmla="*/ 0 h 373"/>
                <a:gd name="T10" fmla="*/ 60490 w 174"/>
                <a:gd name="T11" fmla="*/ 0 h 373"/>
                <a:gd name="T12" fmla="*/ 59778 w 174"/>
                <a:gd name="T13" fmla="*/ 0 h 373"/>
                <a:gd name="T14" fmla="*/ 59778 w 174"/>
                <a:gd name="T15" fmla="*/ 0 h 373"/>
                <a:gd name="T16" fmla="*/ 59778 w 174"/>
                <a:gd name="T17" fmla="*/ 0 h 373"/>
                <a:gd name="T18" fmla="*/ 59778 w 174"/>
                <a:gd name="T19" fmla="*/ 0 h 373"/>
                <a:gd name="T20" fmla="*/ 59778 w 174"/>
                <a:gd name="T21" fmla="*/ 0 h 373"/>
                <a:gd name="T22" fmla="*/ 59778 w 174"/>
                <a:gd name="T23" fmla="*/ 0 h 373"/>
                <a:gd name="T24" fmla="*/ 59066 w 174"/>
                <a:gd name="T25" fmla="*/ 0 h 373"/>
                <a:gd name="T26" fmla="*/ 59066 w 174"/>
                <a:gd name="T27" fmla="*/ 0 h 373"/>
                <a:gd name="T28" fmla="*/ 58711 w 174"/>
                <a:gd name="T29" fmla="*/ 362 h 373"/>
                <a:gd name="T30" fmla="*/ 58711 w 174"/>
                <a:gd name="T31" fmla="*/ 362 h 373"/>
                <a:gd name="T32" fmla="*/ 58355 w 174"/>
                <a:gd name="T33" fmla="*/ 362 h 373"/>
                <a:gd name="T34" fmla="*/ 58355 w 174"/>
                <a:gd name="T35" fmla="*/ 362 h 373"/>
                <a:gd name="T36" fmla="*/ 57999 w 174"/>
                <a:gd name="T37" fmla="*/ 724 h 373"/>
                <a:gd name="T38" fmla="*/ 57999 w 174"/>
                <a:gd name="T39" fmla="*/ 724 h 373"/>
                <a:gd name="T40" fmla="*/ 57643 w 174"/>
                <a:gd name="T41" fmla="*/ 724 h 373"/>
                <a:gd name="T42" fmla="*/ 57643 w 174"/>
                <a:gd name="T43" fmla="*/ 724 h 373"/>
                <a:gd name="T44" fmla="*/ 4626 w 174"/>
                <a:gd name="T45" fmla="*/ 68735 h 373"/>
                <a:gd name="T46" fmla="*/ 4626 w 174"/>
                <a:gd name="T47" fmla="*/ 68735 h 373"/>
                <a:gd name="T48" fmla="*/ 26331 w 174"/>
                <a:gd name="T49" fmla="*/ 132767 h 373"/>
                <a:gd name="T50" fmla="*/ 26331 w 174"/>
                <a:gd name="T51" fmla="*/ 132767 h 373"/>
                <a:gd name="T52" fmla="*/ 26687 w 174"/>
                <a:gd name="T53" fmla="*/ 132767 h 373"/>
                <a:gd name="T54" fmla="*/ 26687 w 174"/>
                <a:gd name="T55" fmla="*/ 132767 h 373"/>
                <a:gd name="T56" fmla="*/ 27042 w 174"/>
                <a:gd name="T57" fmla="*/ 132767 h 373"/>
                <a:gd name="T58" fmla="*/ 27042 w 174"/>
                <a:gd name="T59" fmla="*/ 132767 h 373"/>
                <a:gd name="T60" fmla="*/ 27042 w 174"/>
                <a:gd name="T61" fmla="*/ 132767 h 373"/>
                <a:gd name="T62" fmla="*/ 27042 w 174"/>
                <a:gd name="T63" fmla="*/ 132767 h 373"/>
                <a:gd name="T64" fmla="*/ 28110 w 174"/>
                <a:gd name="T65" fmla="*/ 133853 h 373"/>
                <a:gd name="T66" fmla="*/ 28110 w 174"/>
                <a:gd name="T67" fmla="*/ 133853 h 373"/>
                <a:gd name="T68" fmla="*/ 28110 w 174"/>
                <a:gd name="T69" fmla="*/ 133853 h 373"/>
                <a:gd name="T70" fmla="*/ 28110 w 174"/>
                <a:gd name="T71" fmla="*/ 133853 h 373"/>
                <a:gd name="T72" fmla="*/ 29533 w 174"/>
                <a:gd name="T73" fmla="*/ 134576 h 373"/>
                <a:gd name="T74" fmla="*/ 61557 w 174"/>
                <a:gd name="T75" fmla="*/ 0 h 3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74" h="373">
                  <a:moveTo>
                    <a:pt x="173" y="0"/>
                  </a:moveTo>
                  <a:lnTo>
                    <a:pt x="173" y="0"/>
                  </a:lnTo>
                  <a:cubicBezTo>
                    <a:pt x="173" y="0"/>
                    <a:pt x="172" y="0"/>
                    <a:pt x="171" y="0"/>
                  </a:cubicBezTo>
                  <a:cubicBezTo>
                    <a:pt x="171" y="0"/>
                    <a:pt x="171" y="0"/>
                    <a:pt x="170" y="0"/>
                  </a:cubicBezTo>
                  <a:cubicBezTo>
                    <a:pt x="170" y="0"/>
                    <a:pt x="169" y="0"/>
                    <a:pt x="168" y="0"/>
                  </a:cubicBezTo>
                  <a:cubicBezTo>
                    <a:pt x="167" y="0"/>
                    <a:pt x="167" y="0"/>
                    <a:pt x="166" y="0"/>
                  </a:cubicBezTo>
                  <a:cubicBezTo>
                    <a:pt x="165" y="1"/>
                    <a:pt x="165" y="1"/>
                    <a:pt x="165" y="1"/>
                  </a:cubicBezTo>
                  <a:cubicBezTo>
                    <a:pt x="164" y="1"/>
                    <a:pt x="164" y="1"/>
                    <a:pt x="164" y="1"/>
                  </a:cubicBezTo>
                  <a:cubicBezTo>
                    <a:pt x="163" y="1"/>
                    <a:pt x="163" y="2"/>
                    <a:pt x="163" y="2"/>
                  </a:cubicBezTo>
                  <a:lnTo>
                    <a:pt x="162" y="2"/>
                  </a:lnTo>
                  <a:cubicBezTo>
                    <a:pt x="73" y="56"/>
                    <a:pt x="23" y="119"/>
                    <a:pt x="13" y="190"/>
                  </a:cubicBezTo>
                  <a:cubicBezTo>
                    <a:pt x="0" y="288"/>
                    <a:pt x="72" y="363"/>
                    <a:pt x="74" y="367"/>
                  </a:cubicBezTo>
                  <a:cubicBezTo>
                    <a:pt x="75" y="367"/>
                    <a:pt x="75" y="367"/>
                    <a:pt x="75" y="367"/>
                  </a:cubicBezTo>
                  <a:cubicBezTo>
                    <a:pt x="75" y="367"/>
                    <a:pt x="75" y="367"/>
                    <a:pt x="76" y="367"/>
                  </a:cubicBezTo>
                  <a:cubicBezTo>
                    <a:pt x="77" y="368"/>
                    <a:pt x="78" y="369"/>
                    <a:pt x="79" y="370"/>
                  </a:cubicBezTo>
                  <a:cubicBezTo>
                    <a:pt x="80" y="371"/>
                    <a:pt x="82" y="371"/>
                    <a:pt x="83" y="372"/>
                  </a:cubicBezTo>
                  <a:lnTo>
                    <a:pt x="173"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2" name="Freeform 153">
              <a:extLst>
                <a:ext uri="{FF2B5EF4-FFF2-40B4-BE49-F238E27FC236}">
                  <a16:creationId xmlns:a16="http://schemas.microsoft.com/office/drawing/2014/main" id="{0446450C-A6AF-4E07-99AF-F3519EECF32D}"/>
                </a:ext>
              </a:extLst>
            </p:cNvPr>
            <p:cNvSpPr>
              <a:spLocks noChangeArrowheads="1"/>
            </p:cNvSpPr>
            <p:nvPr/>
          </p:nvSpPr>
          <p:spPr bwMode="auto">
            <a:xfrm>
              <a:off x="5367338" y="6527800"/>
              <a:ext cx="61912" cy="134938"/>
            </a:xfrm>
            <a:custGeom>
              <a:gdLst>
                <a:gd name="T0" fmla="*/ 0 w 172"/>
                <a:gd name="T1" fmla="*/ 134214 h 373"/>
                <a:gd name="T2" fmla="*/ 0 w 172"/>
                <a:gd name="T3" fmla="*/ 134214 h 373"/>
                <a:gd name="T4" fmla="*/ 1440 w 172"/>
                <a:gd name="T5" fmla="*/ 134576 h 373"/>
                <a:gd name="T6" fmla="*/ 1440 w 172"/>
                <a:gd name="T7" fmla="*/ 134576 h 373"/>
                <a:gd name="T8" fmla="*/ 1800 w 172"/>
                <a:gd name="T9" fmla="*/ 134576 h 373"/>
                <a:gd name="T10" fmla="*/ 1800 w 172"/>
                <a:gd name="T11" fmla="*/ 134576 h 373"/>
                <a:gd name="T12" fmla="*/ 3240 w 172"/>
                <a:gd name="T13" fmla="*/ 134214 h 373"/>
                <a:gd name="T14" fmla="*/ 3240 w 172"/>
                <a:gd name="T15" fmla="*/ 134214 h 373"/>
                <a:gd name="T16" fmla="*/ 3240 w 172"/>
                <a:gd name="T17" fmla="*/ 134214 h 373"/>
                <a:gd name="T18" fmla="*/ 3240 w 172"/>
                <a:gd name="T19" fmla="*/ 134214 h 373"/>
                <a:gd name="T20" fmla="*/ 3240 w 172"/>
                <a:gd name="T21" fmla="*/ 134214 h 373"/>
                <a:gd name="T22" fmla="*/ 3240 w 172"/>
                <a:gd name="T23" fmla="*/ 134214 h 373"/>
                <a:gd name="T24" fmla="*/ 3600 w 172"/>
                <a:gd name="T25" fmla="*/ 134214 h 373"/>
                <a:gd name="T26" fmla="*/ 3600 w 172"/>
                <a:gd name="T27" fmla="*/ 134214 h 373"/>
                <a:gd name="T28" fmla="*/ 52913 w 172"/>
                <a:gd name="T29" fmla="*/ 87909 h 373"/>
                <a:gd name="T30" fmla="*/ 52913 w 172"/>
                <a:gd name="T31" fmla="*/ 87909 h 373"/>
                <a:gd name="T32" fmla="*/ 37075 w 172"/>
                <a:gd name="T33" fmla="*/ 2894 h 373"/>
                <a:gd name="T34" fmla="*/ 37075 w 172"/>
                <a:gd name="T35" fmla="*/ 2894 h 373"/>
                <a:gd name="T36" fmla="*/ 37075 w 172"/>
                <a:gd name="T37" fmla="*/ 2532 h 373"/>
                <a:gd name="T38" fmla="*/ 37075 w 172"/>
                <a:gd name="T39" fmla="*/ 2532 h 373"/>
                <a:gd name="T40" fmla="*/ 36715 w 172"/>
                <a:gd name="T41" fmla="*/ 2171 h 373"/>
                <a:gd name="T42" fmla="*/ 36715 w 172"/>
                <a:gd name="T43" fmla="*/ 2171 h 373"/>
                <a:gd name="T44" fmla="*/ 36355 w 172"/>
                <a:gd name="T45" fmla="*/ 2171 h 373"/>
                <a:gd name="T46" fmla="*/ 36355 w 172"/>
                <a:gd name="T47" fmla="*/ 2171 h 373"/>
                <a:gd name="T48" fmla="*/ 35995 w 172"/>
                <a:gd name="T49" fmla="*/ 1447 h 373"/>
                <a:gd name="T50" fmla="*/ 35995 w 172"/>
                <a:gd name="T51" fmla="*/ 1447 h 373"/>
                <a:gd name="T52" fmla="*/ 35635 w 172"/>
                <a:gd name="T53" fmla="*/ 1085 h 373"/>
                <a:gd name="T54" fmla="*/ 35635 w 172"/>
                <a:gd name="T55" fmla="*/ 1085 h 373"/>
                <a:gd name="T56" fmla="*/ 35275 w 172"/>
                <a:gd name="T57" fmla="*/ 1085 h 373"/>
                <a:gd name="T58" fmla="*/ 35275 w 172"/>
                <a:gd name="T59" fmla="*/ 1085 h 373"/>
                <a:gd name="T60" fmla="*/ 35275 w 172"/>
                <a:gd name="T61" fmla="*/ 1085 h 373"/>
                <a:gd name="T62" fmla="*/ 35275 w 172"/>
                <a:gd name="T63" fmla="*/ 1085 h 373"/>
                <a:gd name="T64" fmla="*/ 34915 w 172"/>
                <a:gd name="T65" fmla="*/ 724 h 373"/>
                <a:gd name="T66" fmla="*/ 34915 w 172"/>
                <a:gd name="T67" fmla="*/ 724 h 373"/>
                <a:gd name="T68" fmla="*/ 34556 w 172"/>
                <a:gd name="T69" fmla="*/ 362 h 373"/>
                <a:gd name="T70" fmla="*/ 34556 w 172"/>
                <a:gd name="T71" fmla="*/ 362 h 373"/>
                <a:gd name="T72" fmla="*/ 34196 w 172"/>
                <a:gd name="T73" fmla="*/ 362 h 373"/>
                <a:gd name="T74" fmla="*/ 34196 w 172"/>
                <a:gd name="T75" fmla="*/ 362 h 373"/>
                <a:gd name="T76" fmla="*/ 33476 w 172"/>
                <a:gd name="T77" fmla="*/ 0 h 373"/>
                <a:gd name="T78" fmla="*/ 33476 w 172"/>
                <a:gd name="T79" fmla="*/ 0 h 373"/>
                <a:gd name="T80" fmla="*/ 33116 w 172"/>
                <a:gd name="T81" fmla="*/ 0 h 373"/>
                <a:gd name="T82" fmla="*/ 33116 w 172"/>
                <a:gd name="T83" fmla="*/ 0 h 373"/>
                <a:gd name="T84" fmla="*/ 32756 w 172"/>
                <a:gd name="T85" fmla="*/ 0 h 373"/>
                <a:gd name="T86" fmla="*/ 32756 w 172"/>
                <a:gd name="T87" fmla="*/ 0 h 373"/>
                <a:gd name="T88" fmla="*/ 32396 w 172"/>
                <a:gd name="T89" fmla="*/ 0 h 373"/>
                <a:gd name="T90" fmla="*/ 0 w 172"/>
                <a:gd name="T91" fmla="*/ 134214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2" h="373">
                  <a:moveTo>
                    <a:pt x="0" y="371"/>
                  </a:moveTo>
                  <a:lnTo>
                    <a:pt x="0" y="371"/>
                  </a:lnTo>
                  <a:cubicBezTo>
                    <a:pt x="2" y="372"/>
                    <a:pt x="3" y="372"/>
                    <a:pt x="4" y="372"/>
                  </a:cubicBezTo>
                  <a:cubicBezTo>
                    <a:pt x="5" y="372"/>
                    <a:pt x="5" y="372"/>
                    <a:pt x="5" y="372"/>
                  </a:cubicBezTo>
                  <a:cubicBezTo>
                    <a:pt x="6" y="372"/>
                    <a:pt x="7" y="372"/>
                    <a:pt x="9" y="371"/>
                  </a:cubicBezTo>
                  <a:lnTo>
                    <a:pt x="10" y="371"/>
                  </a:lnTo>
                  <a:cubicBezTo>
                    <a:pt x="14" y="369"/>
                    <a:pt x="112" y="336"/>
                    <a:pt x="147" y="243"/>
                  </a:cubicBezTo>
                  <a:cubicBezTo>
                    <a:pt x="171" y="176"/>
                    <a:pt x="157" y="97"/>
                    <a:pt x="103" y="8"/>
                  </a:cubicBezTo>
                  <a:cubicBezTo>
                    <a:pt x="103" y="8"/>
                    <a:pt x="103" y="8"/>
                    <a:pt x="103" y="7"/>
                  </a:cubicBezTo>
                  <a:cubicBezTo>
                    <a:pt x="103" y="7"/>
                    <a:pt x="102" y="7"/>
                    <a:pt x="102" y="6"/>
                  </a:cubicBezTo>
                  <a:cubicBezTo>
                    <a:pt x="102" y="6"/>
                    <a:pt x="102" y="6"/>
                    <a:pt x="101" y="6"/>
                  </a:cubicBezTo>
                  <a:cubicBezTo>
                    <a:pt x="101" y="5"/>
                    <a:pt x="100" y="5"/>
                    <a:pt x="100" y="4"/>
                  </a:cubicBezTo>
                  <a:cubicBezTo>
                    <a:pt x="100" y="4"/>
                    <a:pt x="100" y="4"/>
                    <a:pt x="99" y="3"/>
                  </a:cubicBezTo>
                  <a:lnTo>
                    <a:pt x="98" y="3"/>
                  </a:lnTo>
                  <a:lnTo>
                    <a:pt x="97" y="2"/>
                  </a:lnTo>
                  <a:lnTo>
                    <a:pt x="96" y="1"/>
                  </a:lnTo>
                  <a:lnTo>
                    <a:pt x="95" y="1"/>
                  </a:lnTo>
                  <a:cubicBezTo>
                    <a:pt x="95" y="1"/>
                    <a:pt x="94" y="0"/>
                    <a:pt x="93" y="0"/>
                  </a:cubicBezTo>
                  <a:cubicBezTo>
                    <a:pt x="93" y="0"/>
                    <a:pt x="93" y="0"/>
                    <a:pt x="92" y="0"/>
                  </a:cubicBezTo>
                  <a:cubicBezTo>
                    <a:pt x="92" y="0"/>
                    <a:pt x="92" y="0"/>
                    <a:pt x="91" y="0"/>
                  </a:cubicBezTo>
                  <a:cubicBezTo>
                    <a:pt x="90" y="0"/>
                    <a:pt x="90" y="0"/>
                    <a:pt x="90" y="0"/>
                  </a:cubicBezTo>
                  <a:lnTo>
                    <a:pt x="0" y="371"/>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3" name="Freeform 154">
              <a:extLst>
                <a:ext uri="{FF2B5EF4-FFF2-40B4-BE49-F238E27FC236}">
                  <a16:creationId xmlns:a16="http://schemas.microsoft.com/office/drawing/2014/main" id="{7FBE2D8D-5CCD-4D79-8B4A-6428AE10F65E}"/>
                </a:ext>
              </a:extLst>
            </p:cNvPr>
            <p:cNvSpPr>
              <a:spLocks noChangeArrowheads="1"/>
            </p:cNvSpPr>
            <p:nvPr/>
          </p:nvSpPr>
          <p:spPr bwMode="auto">
            <a:xfrm>
              <a:off x="5338763" y="6527800"/>
              <a:ext cx="61912" cy="133350"/>
            </a:xfrm>
            <a:custGeom>
              <a:gdLst>
                <a:gd name="T0" fmla="*/ 61554 w 173"/>
                <a:gd name="T1" fmla="*/ 0 h 372"/>
                <a:gd name="T2" fmla="*/ 61554 w 173"/>
                <a:gd name="T3" fmla="*/ 0 h 372"/>
                <a:gd name="T4" fmla="*/ 60838 w 173"/>
                <a:gd name="T5" fmla="*/ 0 h 372"/>
                <a:gd name="T6" fmla="*/ 60838 w 173"/>
                <a:gd name="T7" fmla="*/ 0 h 372"/>
                <a:gd name="T8" fmla="*/ 60481 w 173"/>
                <a:gd name="T9" fmla="*/ 0 h 372"/>
                <a:gd name="T10" fmla="*/ 60481 w 173"/>
                <a:gd name="T11" fmla="*/ 0 h 372"/>
                <a:gd name="T12" fmla="*/ 60123 w 173"/>
                <a:gd name="T13" fmla="*/ 0 h 372"/>
                <a:gd name="T14" fmla="*/ 60123 w 173"/>
                <a:gd name="T15" fmla="*/ 0 h 372"/>
                <a:gd name="T16" fmla="*/ 60123 w 173"/>
                <a:gd name="T17" fmla="*/ 0 h 372"/>
                <a:gd name="T18" fmla="*/ 60123 w 173"/>
                <a:gd name="T19" fmla="*/ 0 h 372"/>
                <a:gd name="T20" fmla="*/ 59765 w 173"/>
                <a:gd name="T21" fmla="*/ 0 h 372"/>
                <a:gd name="T22" fmla="*/ 59765 w 173"/>
                <a:gd name="T23" fmla="*/ 0 h 372"/>
                <a:gd name="T24" fmla="*/ 59049 w 173"/>
                <a:gd name="T25" fmla="*/ 0 h 372"/>
                <a:gd name="T26" fmla="*/ 59049 w 173"/>
                <a:gd name="T27" fmla="*/ 0 h 372"/>
                <a:gd name="T28" fmla="*/ 58691 w 173"/>
                <a:gd name="T29" fmla="*/ 358 h 372"/>
                <a:gd name="T30" fmla="*/ 58691 w 173"/>
                <a:gd name="T31" fmla="*/ 358 h 372"/>
                <a:gd name="T32" fmla="*/ 58333 w 173"/>
                <a:gd name="T33" fmla="*/ 358 h 372"/>
                <a:gd name="T34" fmla="*/ 58333 w 173"/>
                <a:gd name="T35" fmla="*/ 358 h 372"/>
                <a:gd name="T36" fmla="*/ 57975 w 173"/>
                <a:gd name="T37" fmla="*/ 358 h 372"/>
                <a:gd name="T38" fmla="*/ 57975 w 173"/>
                <a:gd name="T39" fmla="*/ 358 h 372"/>
                <a:gd name="T40" fmla="*/ 57260 w 173"/>
                <a:gd name="T41" fmla="*/ 717 h 372"/>
                <a:gd name="T42" fmla="*/ 57260 w 173"/>
                <a:gd name="T43" fmla="*/ 717 h 372"/>
                <a:gd name="T44" fmla="*/ 4652 w 173"/>
                <a:gd name="T45" fmla="*/ 68109 h 372"/>
                <a:gd name="T46" fmla="*/ 4652 w 173"/>
                <a:gd name="T47" fmla="*/ 68109 h 372"/>
                <a:gd name="T48" fmla="*/ 26483 w 173"/>
                <a:gd name="T49" fmla="*/ 131199 h 372"/>
                <a:gd name="T50" fmla="*/ 26483 w 173"/>
                <a:gd name="T51" fmla="*/ 131199 h 372"/>
                <a:gd name="T52" fmla="*/ 26483 w 173"/>
                <a:gd name="T53" fmla="*/ 131558 h 372"/>
                <a:gd name="T54" fmla="*/ 26483 w 173"/>
                <a:gd name="T55" fmla="*/ 131558 h 372"/>
                <a:gd name="T56" fmla="*/ 26483 w 173"/>
                <a:gd name="T57" fmla="*/ 131558 h 372"/>
                <a:gd name="T58" fmla="*/ 26483 w 173"/>
                <a:gd name="T59" fmla="*/ 131558 h 372"/>
                <a:gd name="T60" fmla="*/ 26840 w 173"/>
                <a:gd name="T61" fmla="*/ 131558 h 372"/>
                <a:gd name="T62" fmla="*/ 26840 w 173"/>
                <a:gd name="T63" fmla="*/ 131558 h 372"/>
                <a:gd name="T64" fmla="*/ 27914 w 173"/>
                <a:gd name="T65" fmla="*/ 132633 h 372"/>
                <a:gd name="T66" fmla="*/ 27914 w 173"/>
                <a:gd name="T67" fmla="*/ 132633 h 372"/>
                <a:gd name="T68" fmla="*/ 27914 w 173"/>
                <a:gd name="T69" fmla="*/ 132633 h 372"/>
                <a:gd name="T70" fmla="*/ 27914 w 173"/>
                <a:gd name="T71" fmla="*/ 132633 h 372"/>
                <a:gd name="T72" fmla="*/ 29346 w 173"/>
                <a:gd name="T73" fmla="*/ 132992 h 372"/>
                <a:gd name="T74" fmla="*/ 61554 w 173"/>
                <a:gd name="T75" fmla="*/ 0 h 3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73" h="372">
                  <a:moveTo>
                    <a:pt x="172" y="0"/>
                  </a:moveTo>
                  <a:lnTo>
                    <a:pt x="172" y="0"/>
                  </a:lnTo>
                  <a:cubicBezTo>
                    <a:pt x="171" y="0"/>
                    <a:pt x="170" y="0"/>
                    <a:pt x="170" y="0"/>
                  </a:cubicBezTo>
                  <a:lnTo>
                    <a:pt x="169" y="0"/>
                  </a:lnTo>
                  <a:lnTo>
                    <a:pt x="168" y="0"/>
                  </a:lnTo>
                  <a:cubicBezTo>
                    <a:pt x="167" y="0"/>
                    <a:pt x="167" y="0"/>
                    <a:pt x="167" y="0"/>
                  </a:cubicBezTo>
                  <a:cubicBezTo>
                    <a:pt x="167" y="0"/>
                    <a:pt x="166" y="0"/>
                    <a:pt x="165" y="0"/>
                  </a:cubicBezTo>
                  <a:cubicBezTo>
                    <a:pt x="165" y="0"/>
                    <a:pt x="165" y="0"/>
                    <a:pt x="164" y="1"/>
                  </a:cubicBezTo>
                  <a:cubicBezTo>
                    <a:pt x="164" y="1"/>
                    <a:pt x="164" y="1"/>
                    <a:pt x="163" y="1"/>
                  </a:cubicBezTo>
                  <a:cubicBezTo>
                    <a:pt x="162" y="1"/>
                    <a:pt x="162" y="1"/>
                    <a:pt x="162" y="1"/>
                  </a:cubicBezTo>
                  <a:cubicBezTo>
                    <a:pt x="161" y="2"/>
                    <a:pt x="161" y="2"/>
                    <a:pt x="160" y="2"/>
                  </a:cubicBezTo>
                  <a:cubicBezTo>
                    <a:pt x="72" y="55"/>
                    <a:pt x="22" y="119"/>
                    <a:pt x="13" y="190"/>
                  </a:cubicBezTo>
                  <a:cubicBezTo>
                    <a:pt x="0" y="288"/>
                    <a:pt x="71" y="363"/>
                    <a:pt x="74" y="366"/>
                  </a:cubicBezTo>
                  <a:lnTo>
                    <a:pt x="74" y="367"/>
                  </a:lnTo>
                  <a:lnTo>
                    <a:pt x="75" y="367"/>
                  </a:lnTo>
                  <a:cubicBezTo>
                    <a:pt x="75" y="368"/>
                    <a:pt x="77" y="369"/>
                    <a:pt x="78" y="370"/>
                  </a:cubicBezTo>
                  <a:cubicBezTo>
                    <a:pt x="79" y="370"/>
                    <a:pt x="81" y="371"/>
                    <a:pt x="82" y="371"/>
                  </a:cubicBezTo>
                  <a:lnTo>
                    <a:pt x="172"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4" name="Freeform 155">
              <a:extLst>
                <a:ext uri="{FF2B5EF4-FFF2-40B4-BE49-F238E27FC236}">
                  <a16:creationId xmlns:a16="http://schemas.microsoft.com/office/drawing/2014/main" id="{9140FDF3-E794-4DCE-9F4E-C3DCCE9E082C}"/>
                </a:ext>
              </a:extLst>
            </p:cNvPr>
            <p:cNvSpPr>
              <a:spLocks noChangeArrowheads="1"/>
            </p:cNvSpPr>
            <p:nvPr/>
          </p:nvSpPr>
          <p:spPr bwMode="auto">
            <a:xfrm>
              <a:off x="5649913" y="6237288"/>
              <a:ext cx="53975" cy="136525"/>
            </a:xfrm>
            <a:custGeom>
              <a:gdLst>
                <a:gd name="T0" fmla="*/ 21010 w 149"/>
                <a:gd name="T1" fmla="*/ 136166 h 380"/>
                <a:gd name="T2" fmla="*/ 21010 w 149"/>
                <a:gd name="T3" fmla="*/ 136166 h 380"/>
                <a:gd name="T4" fmla="*/ 22459 w 149"/>
                <a:gd name="T5" fmla="*/ 135447 h 380"/>
                <a:gd name="T6" fmla="*/ 22459 w 149"/>
                <a:gd name="T7" fmla="*/ 135447 h 380"/>
                <a:gd name="T8" fmla="*/ 22459 w 149"/>
                <a:gd name="T9" fmla="*/ 135447 h 380"/>
                <a:gd name="T10" fmla="*/ 22459 w 149"/>
                <a:gd name="T11" fmla="*/ 135447 h 380"/>
                <a:gd name="T12" fmla="*/ 23908 w 149"/>
                <a:gd name="T13" fmla="*/ 135088 h 380"/>
                <a:gd name="T14" fmla="*/ 23908 w 149"/>
                <a:gd name="T15" fmla="*/ 135088 h 380"/>
                <a:gd name="T16" fmla="*/ 23908 w 149"/>
                <a:gd name="T17" fmla="*/ 134729 h 380"/>
                <a:gd name="T18" fmla="*/ 23908 w 149"/>
                <a:gd name="T19" fmla="*/ 134729 h 380"/>
                <a:gd name="T20" fmla="*/ 23908 w 149"/>
                <a:gd name="T21" fmla="*/ 134729 h 380"/>
                <a:gd name="T22" fmla="*/ 23908 w 149"/>
                <a:gd name="T23" fmla="*/ 134729 h 380"/>
                <a:gd name="T24" fmla="*/ 24271 w 149"/>
                <a:gd name="T25" fmla="*/ 134729 h 380"/>
                <a:gd name="T26" fmla="*/ 24271 w 149"/>
                <a:gd name="T27" fmla="*/ 134729 h 380"/>
                <a:gd name="T28" fmla="*/ 52526 w 149"/>
                <a:gd name="T29" fmla="*/ 73652 h 380"/>
                <a:gd name="T30" fmla="*/ 52526 w 149"/>
                <a:gd name="T31" fmla="*/ 73652 h 380"/>
                <a:gd name="T32" fmla="*/ 5796 w 149"/>
                <a:gd name="T33" fmla="*/ 1437 h 380"/>
                <a:gd name="T34" fmla="*/ 5796 w 149"/>
                <a:gd name="T35" fmla="*/ 1437 h 380"/>
                <a:gd name="T36" fmla="*/ 5434 w 149"/>
                <a:gd name="T37" fmla="*/ 1078 h 380"/>
                <a:gd name="T38" fmla="*/ 5434 w 149"/>
                <a:gd name="T39" fmla="*/ 1078 h 380"/>
                <a:gd name="T40" fmla="*/ 5071 w 149"/>
                <a:gd name="T41" fmla="*/ 1078 h 380"/>
                <a:gd name="T42" fmla="*/ 5071 w 149"/>
                <a:gd name="T43" fmla="*/ 1078 h 380"/>
                <a:gd name="T44" fmla="*/ 4709 w 149"/>
                <a:gd name="T45" fmla="*/ 719 h 380"/>
                <a:gd name="T46" fmla="*/ 4709 w 149"/>
                <a:gd name="T47" fmla="*/ 719 h 380"/>
                <a:gd name="T48" fmla="*/ 4347 w 149"/>
                <a:gd name="T49" fmla="*/ 719 h 380"/>
                <a:gd name="T50" fmla="*/ 4347 w 149"/>
                <a:gd name="T51" fmla="*/ 719 h 380"/>
                <a:gd name="T52" fmla="*/ 3622 w 149"/>
                <a:gd name="T53" fmla="*/ 359 h 380"/>
                <a:gd name="T54" fmla="*/ 3622 w 149"/>
                <a:gd name="T55" fmla="*/ 359 h 380"/>
                <a:gd name="T56" fmla="*/ 3260 w 149"/>
                <a:gd name="T57" fmla="*/ 359 h 380"/>
                <a:gd name="T58" fmla="*/ 3260 w 149"/>
                <a:gd name="T59" fmla="*/ 359 h 380"/>
                <a:gd name="T60" fmla="*/ 3260 w 149"/>
                <a:gd name="T61" fmla="*/ 0 h 380"/>
                <a:gd name="T62" fmla="*/ 3260 w 149"/>
                <a:gd name="T63" fmla="*/ 0 h 380"/>
                <a:gd name="T64" fmla="*/ 2898 w 149"/>
                <a:gd name="T65" fmla="*/ 0 h 380"/>
                <a:gd name="T66" fmla="*/ 2898 w 149"/>
                <a:gd name="T67" fmla="*/ 0 h 380"/>
                <a:gd name="T68" fmla="*/ 2173 w 149"/>
                <a:gd name="T69" fmla="*/ 0 h 380"/>
                <a:gd name="T70" fmla="*/ 2173 w 149"/>
                <a:gd name="T71" fmla="*/ 0 h 380"/>
                <a:gd name="T72" fmla="*/ 1811 w 149"/>
                <a:gd name="T73" fmla="*/ 0 h 380"/>
                <a:gd name="T74" fmla="*/ 1811 w 149"/>
                <a:gd name="T75" fmla="*/ 0 h 380"/>
                <a:gd name="T76" fmla="*/ 1449 w 149"/>
                <a:gd name="T77" fmla="*/ 0 h 380"/>
                <a:gd name="T78" fmla="*/ 1449 w 149"/>
                <a:gd name="T79" fmla="*/ 0 h 380"/>
                <a:gd name="T80" fmla="*/ 724 w 149"/>
                <a:gd name="T81" fmla="*/ 0 h 380"/>
                <a:gd name="T82" fmla="*/ 724 w 149"/>
                <a:gd name="T83" fmla="*/ 0 h 380"/>
                <a:gd name="T84" fmla="*/ 362 w 149"/>
                <a:gd name="T85" fmla="*/ 0 h 380"/>
                <a:gd name="T86" fmla="*/ 362 w 149"/>
                <a:gd name="T87" fmla="*/ 0 h 380"/>
                <a:gd name="T88" fmla="*/ 0 w 149"/>
                <a:gd name="T89" fmla="*/ 359 h 380"/>
                <a:gd name="T90" fmla="*/ 21010 w 149"/>
                <a:gd name="T91" fmla="*/ 136166 h 3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49" h="380">
                  <a:moveTo>
                    <a:pt x="58" y="379"/>
                  </a:moveTo>
                  <a:lnTo>
                    <a:pt x="58" y="379"/>
                  </a:lnTo>
                  <a:cubicBezTo>
                    <a:pt x="59" y="379"/>
                    <a:pt x="60" y="378"/>
                    <a:pt x="62" y="377"/>
                  </a:cubicBezTo>
                  <a:cubicBezTo>
                    <a:pt x="63" y="377"/>
                    <a:pt x="64" y="376"/>
                    <a:pt x="66" y="376"/>
                  </a:cubicBezTo>
                  <a:cubicBezTo>
                    <a:pt x="66" y="375"/>
                    <a:pt x="66" y="375"/>
                    <a:pt x="66" y="375"/>
                  </a:cubicBezTo>
                  <a:cubicBezTo>
                    <a:pt x="66" y="375"/>
                    <a:pt x="66" y="375"/>
                    <a:pt x="67" y="375"/>
                  </a:cubicBezTo>
                  <a:cubicBezTo>
                    <a:pt x="70" y="372"/>
                    <a:pt x="148" y="304"/>
                    <a:pt x="145" y="205"/>
                  </a:cubicBezTo>
                  <a:cubicBezTo>
                    <a:pt x="142" y="133"/>
                    <a:pt x="99" y="66"/>
                    <a:pt x="16" y="4"/>
                  </a:cubicBezTo>
                  <a:cubicBezTo>
                    <a:pt x="15" y="3"/>
                    <a:pt x="15" y="3"/>
                    <a:pt x="15" y="3"/>
                  </a:cubicBezTo>
                  <a:lnTo>
                    <a:pt x="14" y="3"/>
                  </a:lnTo>
                  <a:cubicBezTo>
                    <a:pt x="13" y="2"/>
                    <a:pt x="13" y="2"/>
                    <a:pt x="13" y="2"/>
                  </a:cubicBezTo>
                  <a:cubicBezTo>
                    <a:pt x="12" y="2"/>
                    <a:pt x="12" y="2"/>
                    <a:pt x="12" y="2"/>
                  </a:cubicBezTo>
                  <a:cubicBezTo>
                    <a:pt x="11" y="1"/>
                    <a:pt x="11" y="1"/>
                    <a:pt x="10" y="1"/>
                  </a:cubicBezTo>
                  <a:lnTo>
                    <a:pt x="9" y="1"/>
                  </a:lnTo>
                  <a:cubicBezTo>
                    <a:pt x="9" y="1"/>
                    <a:pt x="9" y="1"/>
                    <a:pt x="9" y="0"/>
                  </a:cubicBezTo>
                  <a:lnTo>
                    <a:pt x="8" y="0"/>
                  </a:lnTo>
                  <a:cubicBezTo>
                    <a:pt x="7" y="0"/>
                    <a:pt x="7" y="0"/>
                    <a:pt x="6" y="0"/>
                  </a:cubicBezTo>
                  <a:lnTo>
                    <a:pt x="5" y="0"/>
                  </a:lnTo>
                  <a:lnTo>
                    <a:pt x="4" y="0"/>
                  </a:lnTo>
                  <a:cubicBezTo>
                    <a:pt x="3" y="0"/>
                    <a:pt x="3" y="0"/>
                    <a:pt x="2" y="0"/>
                  </a:cubicBezTo>
                  <a:cubicBezTo>
                    <a:pt x="2" y="0"/>
                    <a:pt x="2" y="0"/>
                    <a:pt x="1" y="0"/>
                  </a:cubicBezTo>
                  <a:cubicBezTo>
                    <a:pt x="1" y="1"/>
                    <a:pt x="1" y="1"/>
                    <a:pt x="0" y="1"/>
                  </a:cubicBezTo>
                  <a:lnTo>
                    <a:pt x="58" y="379"/>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5" name="Freeform 156">
              <a:extLst>
                <a:ext uri="{FF2B5EF4-FFF2-40B4-BE49-F238E27FC236}">
                  <a16:creationId xmlns:a16="http://schemas.microsoft.com/office/drawing/2014/main" id="{1FA417EA-48FF-49F0-AFF8-4ADD50468FE2}"/>
                </a:ext>
              </a:extLst>
            </p:cNvPr>
            <p:cNvSpPr>
              <a:spLocks noChangeArrowheads="1"/>
            </p:cNvSpPr>
            <p:nvPr/>
          </p:nvSpPr>
          <p:spPr bwMode="auto">
            <a:xfrm>
              <a:off x="5616575" y="6237288"/>
              <a:ext cx="53975" cy="136525"/>
            </a:xfrm>
            <a:custGeom>
              <a:gdLst>
                <a:gd name="T0" fmla="*/ 33024 w 152"/>
                <a:gd name="T1" fmla="*/ 0 h 379"/>
                <a:gd name="T2" fmla="*/ 33024 w 152"/>
                <a:gd name="T3" fmla="*/ 0 h 379"/>
                <a:gd name="T4" fmla="*/ 32669 w 152"/>
                <a:gd name="T5" fmla="*/ 360 h 379"/>
                <a:gd name="T6" fmla="*/ 32669 w 152"/>
                <a:gd name="T7" fmla="*/ 360 h 379"/>
                <a:gd name="T8" fmla="*/ 32314 w 152"/>
                <a:gd name="T9" fmla="*/ 360 h 379"/>
                <a:gd name="T10" fmla="*/ 32314 w 152"/>
                <a:gd name="T11" fmla="*/ 360 h 379"/>
                <a:gd name="T12" fmla="*/ 31959 w 152"/>
                <a:gd name="T13" fmla="*/ 720 h 379"/>
                <a:gd name="T14" fmla="*/ 31959 w 152"/>
                <a:gd name="T15" fmla="*/ 720 h 379"/>
                <a:gd name="T16" fmla="*/ 31604 w 152"/>
                <a:gd name="T17" fmla="*/ 720 h 379"/>
                <a:gd name="T18" fmla="*/ 31604 w 152"/>
                <a:gd name="T19" fmla="*/ 720 h 379"/>
                <a:gd name="T20" fmla="*/ 31249 w 152"/>
                <a:gd name="T21" fmla="*/ 720 h 379"/>
                <a:gd name="T22" fmla="*/ 31249 w 152"/>
                <a:gd name="T23" fmla="*/ 720 h 379"/>
                <a:gd name="T24" fmla="*/ 30894 w 152"/>
                <a:gd name="T25" fmla="*/ 1081 h 379"/>
                <a:gd name="T26" fmla="*/ 30894 w 152"/>
                <a:gd name="T27" fmla="*/ 1081 h 379"/>
                <a:gd name="T28" fmla="*/ 30538 w 152"/>
                <a:gd name="T29" fmla="*/ 1441 h 379"/>
                <a:gd name="T30" fmla="*/ 30538 w 152"/>
                <a:gd name="T31" fmla="*/ 1441 h 379"/>
                <a:gd name="T32" fmla="*/ 30183 w 152"/>
                <a:gd name="T33" fmla="*/ 1801 h 379"/>
                <a:gd name="T34" fmla="*/ 30183 w 152"/>
                <a:gd name="T35" fmla="*/ 1801 h 379"/>
                <a:gd name="T36" fmla="*/ 29828 w 152"/>
                <a:gd name="T37" fmla="*/ 2161 h 379"/>
                <a:gd name="T38" fmla="*/ 29828 w 152"/>
                <a:gd name="T39" fmla="*/ 2161 h 379"/>
                <a:gd name="T40" fmla="*/ 29828 w 152"/>
                <a:gd name="T41" fmla="*/ 2522 h 379"/>
                <a:gd name="T42" fmla="*/ 29828 w 152"/>
                <a:gd name="T43" fmla="*/ 2522 h 379"/>
                <a:gd name="T44" fmla="*/ 6392 w 152"/>
                <a:gd name="T45" fmla="*/ 85013 h 379"/>
                <a:gd name="T46" fmla="*/ 6392 w 152"/>
                <a:gd name="T47" fmla="*/ 85013 h 379"/>
                <a:gd name="T48" fmla="*/ 50069 w 152"/>
                <a:gd name="T49" fmla="*/ 135444 h 379"/>
                <a:gd name="T50" fmla="*/ 50069 w 152"/>
                <a:gd name="T51" fmla="*/ 135444 h 379"/>
                <a:gd name="T52" fmla="*/ 50424 w 152"/>
                <a:gd name="T53" fmla="*/ 135444 h 379"/>
                <a:gd name="T54" fmla="*/ 50424 w 152"/>
                <a:gd name="T55" fmla="*/ 135444 h 379"/>
                <a:gd name="T56" fmla="*/ 50424 w 152"/>
                <a:gd name="T57" fmla="*/ 135805 h 379"/>
                <a:gd name="T58" fmla="*/ 50424 w 152"/>
                <a:gd name="T59" fmla="*/ 135805 h 379"/>
                <a:gd name="T60" fmla="*/ 50424 w 152"/>
                <a:gd name="T61" fmla="*/ 135805 h 379"/>
                <a:gd name="T62" fmla="*/ 50424 w 152"/>
                <a:gd name="T63" fmla="*/ 135805 h 379"/>
                <a:gd name="T64" fmla="*/ 51844 w 152"/>
                <a:gd name="T65" fmla="*/ 136165 h 379"/>
                <a:gd name="T66" fmla="*/ 51844 w 152"/>
                <a:gd name="T67" fmla="*/ 136165 h 379"/>
                <a:gd name="T68" fmla="*/ 52200 w 152"/>
                <a:gd name="T69" fmla="*/ 136165 h 379"/>
                <a:gd name="T70" fmla="*/ 52200 w 152"/>
                <a:gd name="T71" fmla="*/ 136165 h 379"/>
                <a:gd name="T72" fmla="*/ 53620 w 152"/>
                <a:gd name="T73" fmla="*/ 136165 h 379"/>
                <a:gd name="T74" fmla="*/ 33024 w 152"/>
                <a:gd name="T75" fmla="*/ 0 h 3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2" h="379">
                  <a:moveTo>
                    <a:pt x="93" y="0"/>
                  </a:moveTo>
                  <a:lnTo>
                    <a:pt x="93" y="0"/>
                  </a:lnTo>
                  <a:cubicBezTo>
                    <a:pt x="92" y="0"/>
                    <a:pt x="92" y="0"/>
                    <a:pt x="92" y="1"/>
                  </a:cubicBezTo>
                  <a:cubicBezTo>
                    <a:pt x="91" y="1"/>
                    <a:pt x="91" y="1"/>
                    <a:pt x="91" y="1"/>
                  </a:cubicBezTo>
                  <a:cubicBezTo>
                    <a:pt x="90" y="1"/>
                    <a:pt x="90" y="1"/>
                    <a:pt x="90" y="2"/>
                  </a:cubicBezTo>
                  <a:lnTo>
                    <a:pt x="89" y="2"/>
                  </a:lnTo>
                  <a:cubicBezTo>
                    <a:pt x="89" y="2"/>
                    <a:pt x="89" y="2"/>
                    <a:pt x="88" y="2"/>
                  </a:cubicBezTo>
                  <a:cubicBezTo>
                    <a:pt x="88" y="2"/>
                    <a:pt x="88" y="3"/>
                    <a:pt x="87" y="3"/>
                  </a:cubicBezTo>
                  <a:cubicBezTo>
                    <a:pt x="87" y="3"/>
                    <a:pt x="86" y="3"/>
                    <a:pt x="86" y="4"/>
                  </a:cubicBezTo>
                  <a:cubicBezTo>
                    <a:pt x="86" y="4"/>
                    <a:pt x="85" y="4"/>
                    <a:pt x="85" y="5"/>
                  </a:cubicBezTo>
                  <a:cubicBezTo>
                    <a:pt x="85" y="5"/>
                    <a:pt x="85" y="5"/>
                    <a:pt x="84" y="6"/>
                  </a:cubicBezTo>
                  <a:cubicBezTo>
                    <a:pt x="84" y="6"/>
                    <a:pt x="84" y="6"/>
                    <a:pt x="84" y="7"/>
                  </a:cubicBezTo>
                  <a:cubicBezTo>
                    <a:pt x="22" y="90"/>
                    <a:pt x="0" y="167"/>
                    <a:pt x="18" y="236"/>
                  </a:cubicBezTo>
                  <a:cubicBezTo>
                    <a:pt x="43" y="332"/>
                    <a:pt x="137" y="375"/>
                    <a:pt x="141" y="376"/>
                  </a:cubicBezTo>
                  <a:lnTo>
                    <a:pt x="142" y="376"/>
                  </a:lnTo>
                  <a:cubicBezTo>
                    <a:pt x="142" y="376"/>
                    <a:pt x="142" y="376"/>
                    <a:pt x="142" y="377"/>
                  </a:cubicBezTo>
                  <a:cubicBezTo>
                    <a:pt x="143" y="377"/>
                    <a:pt x="145" y="378"/>
                    <a:pt x="146" y="378"/>
                  </a:cubicBezTo>
                  <a:cubicBezTo>
                    <a:pt x="146" y="378"/>
                    <a:pt x="146" y="378"/>
                    <a:pt x="147" y="378"/>
                  </a:cubicBezTo>
                  <a:cubicBezTo>
                    <a:pt x="148" y="378"/>
                    <a:pt x="149" y="378"/>
                    <a:pt x="151" y="378"/>
                  </a:cubicBezTo>
                  <a:lnTo>
                    <a:pt x="93"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6" name="Freeform 157">
              <a:extLst>
                <a:ext uri="{FF2B5EF4-FFF2-40B4-BE49-F238E27FC236}">
                  <a16:creationId xmlns:a16="http://schemas.microsoft.com/office/drawing/2014/main" id="{56761349-1342-46E0-B8BF-4F1DA09B4793}"/>
                </a:ext>
              </a:extLst>
            </p:cNvPr>
            <p:cNvSpPr>
              <a:spLocks noChangeArrowheads="1"/>
            </p:cNvSpPr>
            <p:nvPr/>
          </p:nvSpPr>
          <p:spPr bwMode="auto">
            <a:xfrm>
              <a:off x="5526088" y="6327775"/>
              <a:ext cx="90487" cy="174625"/>
            </a:xfrm>
            <a:custGeom>
              <a:gdLst>
                <a:gd name="T0" fmla="*/ 53291 w 253"/>
                <a:gd name="T1" fmla="*/ 174264 h 484"/>
                <a:gd name="T2" fmla="*/ 53291 w 253"/>
                <a:gd name="T3" fmla="*/ 174264 h 484"/>
                <a:gd name="T4" fmla="*/ 55079 w 253"/>
                <a:gd name="T5" fmla="*/ 173543 h 484"/>
                <a:gd name="T6" fmla="*/ 55079 w 253"/>
                <a:gd name="T7" fmla="*/ 173543 h 484"/>
                <a:gd name="T8" fmla="*/ 55437 w 253"/>
                <a:gd name="T9" fmla="*/ 173182 h 484"/>
                <a:gd name="T10" fmla="*/ 55437 w 253"/>
                <a:gd name="T11" fmla="*/ 173182 h 484"/>
                <a:gd name="T12" fmla="*/ 56867 w 253"/>
                <a:gd name="T13" fmla="*/ 172099 h 484"/>
                <a:gd name="T14" fmla="*/ 56867 w 253"/>
                <a:gd name="T15" fmla="*/ 172099 h 484"/>
                <a:gd name="T16" fmla="*/ 56867 w 253"/>
                <a:gd name="T17" fmla="*/ 172099 h 484"/>
                <a:gd name="T18" fmla="*/ 56867 w 253"/>
                <a:gd name="T19" fmla="*/ 172099 h 484"/>
                <a:gd name="T20" fmla="*/ 56867 w 253"/>
                <a:gd name="T21" fmla="*/ 171739 h 484"/>
                <a:gd name="T22" fmla="*/ 56867 w 253"/>
                <a:gd name="T23" fmla="*/ 171739 h 484"/>
                <a:gd name="T24" fmla="*/ 57225 w 253"/>
                <a:gd name="T25" fmla="*/ 171739 h 484"/>
                <a:gd name="T26" fmla="*/ 57225 w 253"/>
                <a:gd name="T27" fmla="*/ 171739 h 484"/>
                <a:gd name="T28" fmla="*/ 81546 w 253"/>
                <a:gd name="T29" fmla="*/ 86230 h 484"/>
                <a:gd name="T30" fmla="*/ 81546 w 253"/>
                <a:gd name="T31" fmla="*/ 86230 h 484"/>
                <a:gd name="T32" fmla="*/ 7511 w 253"/>
                <a:gd name="T33" fmla="*/ 1082 h 484"/>
                <a:gd name="T34" fmla="*/ 7511 w 253"/>
                <a:gd name="T35" fmla="*/ 1082 h 484"/>
                <a:gd name="T36" fmla="*/ 7153 w 253"/>
                <a:gd name="T37" fmla="*/ 1082 h 484"/>
                <a:gd name="T38" fmla="*/ 7153 w 253"/>
                <a:gd name="T39" fmla="*/ 1082 h 484"/>
                <a:gd name="T40" fmla="*/ 6438 w 253"/>
                <a:gd name="T41" fmla="*/ 722 h 484"/>
                <a:gd name="T42" fmla="*/ 6438 w 253"/>
                <a:gd name="T43" fmla="*/ 722 h 484"/>
                <a:gd name="T44" fmla="*/ 6080 w 253"/>
                <a:gd name="T45" fmla="*/ 361 h 484"/>
                <a:gd name="T46" fmla="*/ 6080 w 253"/>
                <a:gd name="T47" fmla="*/ 361 h 484"/>
                <a:gd name="T48" fmla="*/ 5365 w 253"/>
                <a:gd name="T49" fmla="*/ 361 h 484"/>
                <a:gd name="T50" fmla="*/ 5365 w 253"/>
                <a:gd name="T51" fmla="*/ 361 h 484"/>
                <a:gd name="T52" fmla="*/ 4650 w 253"/>
                <a:gd name="T53" fmla="*/ 0 h 484"/>
                <a:gd name="T54" fmla="*/ 4650 w 253"/>
                <a:gd name="T55" fmla="*/ 0 h 484"/>
                <a:gd name="T56" fmla="*/ 4292 w 253"/>
                <a:gd name="T57" fmla="*/ 0 h 484"/>
                <a:gd name="T58" fmla="*/ 4292 w 253"/>
                <a:gd name="T59" fmla="*/ 0 h 484"/>
                <a:gd name="T60" fmla="*/ 3934 w 253"/>
                <a:gd name="T61" fmla="*/ 0 h 484"/>
                <a:gd name="T62" fmla="*/ 3934 w 253"/>
                <a:gd name="T63" fmla="*/ 0 h 484"/>
                <a:gd name="T64" fmla="*/ 3577 w 253"/>
                <a:gd name="T65" fmla="*/ 0 h 484"/>
                <a:gd name="T66" fmla="*/ 3577 w 253"/>
                <a:gd name="T67" fmla="*/ 0 h 484"/>
                <a:gd name="T68" fmla="*/ 2861 w 253"/>
                <a:gd name="T69" fmla="*/ 0 h 484"/>
                <a:gd name="T70" fmla="*/ 2861 w 253"/>
                <a:gd name="T71" fmla="*/ 0 h 484"/>
                <a:gd name="T72" fmla="*/ 2146 w 253"/>
                <a:gd name="T73" fmla="*/ 0 h 484"/>
                <a:gd name="T74" fmla="*/ 2146 w 253"/>
                <a:gd name="T75" fmla="*/ 0 h 484"/>
                <a:gd name="T76" fmla="*/ 1431 w 253"/>
                <a:gd name="T77" fmla="*/ 361 h 484"/>
                <a:gd name="T78" fmla="*/ 1431 w 253"/>
                <a:gd name="T79" fmla="*/ 361 h 484"/>
                <a:gd name="T80" fmla="*/ 1073 w 253"/>
                <a:gd name="T81" fmla="*/ 361 h 484"/>
                <a:gd name="T82" fmla="*/ 1073 w 253"/>
                <a:gd name="T83" fmla="*/ 361 h 484"/>
                <a:gd name="T84" fmla="*/ 358 w 253"/>
                <a:gd name="T85" fmla="*/ 722 h 484"/>
                <a:gd name="T86" fmla="*/ 358 w 253"/>
                <a:gd name="T87" fmla="*/ 722 h 484"/>
                <a:gd name="T88" fmla="*/ 0 w 253"/>
                <a:gd name="T89" fmla="*/ 722 h 484"/>
                <a:gd name="T90" fmla="*/ 53291 w 253"/>
                <a:gd name="T91" fmla="*/ 174264 h 4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53" h="483">
                  <a:moveTo>
                    <a:pt x="149" y="483"/>
                  </a:moveTo>
                  <a:lnTo>
                    <a:pt x="149" y="483"/>
                  </a:lnTo>
                  <a:cubicBezTo>
                    <a:pt x="151" y="482"/>
                    <a:pt x="152" y="481"/>
                    <a:pt x="154" y="481"/>
                  </a:cubicBezTo>
                  <a:cubicBezTo>
                    <a:pt x="154" y="480"/>
                    <a:pt x="155" y="480"/>
                    <a:pt x="155" y="480"/>
                  </a:cubicBezTo>
                  <a:cubicBezTo>
                    <a:pt x="156" y="479"/>
                    <a:pt x="158" y="478"/>
                    <a:pt x="159" y="477"/>
                  </a:cubicBezTo>
                  <a:cubicBezTo>
                    <a:pt x="159" y="477"/>
                    <a:pt x="159" y="477"/>
                    <a:pt x="159" y="476"/>
                  </a:cubicBezTo>
                  <a:lnTo>
                    <a:pt x="160" y="476"/>
                  </a:lnTo>
                  <a:cubicBezTo>
                    <a:pt x="163" y="471"/>
                    <a:pt x="252" y="367"/>
                    <a:pt x="228" y="239"/>
                  </a:cubicBezTo>
                  <a:cubicBezTo>
                    <a:pt x="211" y="147"/>
                    <a:pt x="141" y="67"/>
                    <a:pt x="21" y="3"/>
                  </a:cubicBezTo>
                  <a:cubicBezTo>
                    <a:pt x="20" y="3"/>
                    <a:pt x="20" y="3"/>
                    <a:pt x="20" y="3"/>
                  </a:cubicBezTo>
                  <a:cubicBezTo>
                    <a:pt x="19" y="2"/>
                    <a:pt x="19" y="2"/>
                    <a:pt x="18" y="2"/>
                  </a:cubicBezTo>
                  <a:cubicBezTo>
                    <a:pt x="17" y="2"/>
                    <a:pt x="17" y="2"/>
                    <a:pt x="17" y="1"/>
                  </a:cubicBezTo>
                  <a:cubicBezTo>
                    <a:pt x="16" y="1"/>
                    <a:pt x="15" y="1"/>
                    <a:pt x="15" y="1"/>
                  </a:cubicBezTo>
                  <a:cubicBezTo>
                    <a:pt x="14" y="0"/>
                    <a:pt x="14" y="0"/>
                    <a:pt x="13" y="0"/>
                  </a:cubicBezTo>
                  <a:cubicBezTo>
                    <a:pt x="12" y="0"/>
                    <a:pt x="12" y="0"/>
                    <a:pt x="12" y="0"/>
                  </a:cubicBezTo>
                  <a:lnTo>
                    <a:pt x="11" y="0"/>
                  </a:lnTo>
                  <a:lnTo>
                    <a:pt x="10" y="0"/>
                  </a:lnTo>
                  <a:cubicBezTo>
                    <a:pt x="9" y="0"/>
                    <a:pt x="9" y="0"/>
                    <a:pt x="8" y="0"/>
                  </a:cubicBezTo>
                  <a:cubicBezTo>
                    <a:pt x="7" y="0"/>
                    <a:pt x="7" y="0"/>
                    <a:pt x="6" y="0"/>
                  </a:cubicBezTo>
                  <a:cubicBezTo>
                    <a:pt x="5" y="0"/>
                    <a:pt x="5" y="1"/>
                    <a:pt x="4" y="1"/>
                  </a:cubicBezTo>
                  <a:lnTo>
                    <a:pt x="3" y="1"/>
                  </a:lnTo>
                  <a:cubicBezTo>
                    <a:pt x="2" y="2"/>
                    <a:pt x="2" y="2"/>
                    <a:pt x="1" y="2"/>
                  </a:cubicBezTo>
                  <a:lnTo>
                    <a:pt x="0" y="2"/>
                  </a:lnTo>
                  <a:lnTo>
                    <a:pt x="149" y="483"/>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7" name="Freeform 158">
              <a:extLst>
                <a:ext uri="{FF2B5EF4-FFF2-40B4-BE49-F238E27FC236}">
                  <a16:creationId xmlns:a16="http://schemas.microsoft.com/office/drawing/2014/main" id="{18AB47F6-9B9F-4DA2-94DE-DA8BDEF4AA36}"/>
                </a:ext>
              </a:extLst>
            </p:cNvPr>
            <p:cNvSpPr>
              <a:spLocks noChangeArrowheads="1"/>
            </p:cNvSpPr>
            <p:nvPr/>
          </p:nvSpPr>
          <p:spPr bwMode="auto">
            <a:xfrm>
              <a:off x="5494338" y="6327775"/>
              <a:ext cx="85725" cy="174625"/>
            </a:xfrm>
            <a:custGeom>
              <a:gdLst>
                <a:gd name="T0" fmla="*/ 31923 w 239"/>
                <a:gd name="T1" fmla="*/ 0 h 483"/>
                <a:gd name="T2" fmla="*/ 31923 w 239"/>
                <a:gd name="T3" fmla="*/ 0 h 483"/>
                <a:gd name="T4" fmla="*/ 31564 w 239"/>
                <a:gd name="T5" fmla="*/ 362 h 483"/>
                <a:gd name="T6" fmla="*/ 31564 w 239"/>
                <a:gd name="T7" fmla="*/ 362 h 483"/>
                <a:gd name="T8" fmla="*/ 30847 w 239"/>
                <a:gd name="T9" fmla="*/ 723 h 483"/>
                <a:gd name="T10" fmla="*/ 30847 w 239"/>
                <a:gd name="T11" fmla="*/ 723 h 483"/>
                <a:gd name="T12" fmla="*/ 30129 w 239"/>
                <a:gd name="T13" fmla="*/ 1085 h 483"/>
                <a:gd name="T14" fmla="*/ 30129 w 239"/>
                <a:gd name="T15" fmla="*/ 1085 h 483"/>
                <a:gd name="T16" fmla="*/ 30129 w 239"/>
                <a:gd name="T17" fmla="*/ 1446 h 483"/>
                <a:gd name="T18" fmla="*/ 30129 w 239"/>
                <a:gd name="T19" fmla="*/ 1446 h 483"/>
                <a:gd name="T20" fmla="*/ 29771 w 239"/>
                <a:gd name="T21" fmla="*/ 1446 h 483"/>
                <a:gd name="T22" fmla="*/ 29771 w 239"/>
                <a:gd name="T23" fmla="*/ 1446 h 483"/>
                <a:gd name="T24" fmla="*/ 29053 w 239"/>
                <a:gd name="T25" fmla="*/ 1808 h 483"/>
                <a:gd name="T26" fmla="*/ 29053 w 239"/>
                <a:gd name="T27" fmla="*/ 1808 h 483"/>
                <a:gd name="T28" fmla="*/ 28695 w 239"/>
                <a:gd name="T29" fmla="*/ 2531 h 483"/>
                <a:gd name="T30" fmla="*/ 28695 w 239"/>
                <a:gd name="T31" fmla="*/ 2531 h 483"/>
                <a:gd name="T32" fmla="*/ 28695 w 239"/>
                <a:gd name="T33" fmla="*/ 2892 h 483"/>
                <a:gd name="T34" fmla="*/ 28695 w 239"/>
                <a:gd name="T35" fmla="*/ 2892 h 483"/>
                <a:gd name="T36" fmla="*/ 28336 w 239"/>
                <a:gd name="T37" fmla="*/ 3615 h 483"/>
                <a:gd name="T38" fmla="*/ 28336 w 239"/>
                <a:gd name="T39" fmla="*/ 3615 h 483"/>
                <a:gd name="T40" fmla="*/ 27977 w 239"/>
                <a:gd name="T41" fmla="*/ 3977 h 483"/>
                <a:gd name="T42" fmla="*/ 27977 w 239"/>
                <a:gd name="T43" fmla="*/ 3977 h 483"/>
                <a:gd name="T44" fmla="*/ 13271 w 239"/>
                <a:gd name="T45" fmla="*/ 116417 h 483"/>
                <a:gd name="T46" fmla="*/ 13271 w 239"/>
                <a:gd name="T47" fmla="*/ 116417 h 483"/>
                <a:gd name="T48" fmla="*/ 80703 w 239"/>
                <a:gd name="T49" fmla="*/ 173902 h 483"/>
                <a:gd name="T50" fmla="*/ 80703 w 239"/>
                <a:gd name="T51" fmla="*/ 173902 h 483"/>
                <a:gd name="T52" fmla="*/ 81062 w 239"/>
                <a:gd name="T53" fmla="*/ 173902 h 483"/>
                <a:gd name="T54" fmla="*/ 81062 w 239"/>
                <a:gd name="T55" fmla="*/ 173902 h 483"/>
                <a:gd name="T56" fmla="*/ 81421 w 239"/>
                <a:gd name="T57" fmla="*/ 173902 h 483"/>
                <a:gd name="T58" fmla="*/ 81421 w 239"/>
                <a:gd name="T59" fmla="*/ 173902 h 483"/>
                <a:gd name="T60" fmla="*/ 81421 w 239"/>
                <a:gd name="T61" fmla="*/ 173902 h 483"/>
                <a:gd name="T62" fmla="*/ 81421 w 239"/>
                <a:gd name="T63" fmla="*/ 173902 h 483"/>
                <a:gd name="T64" fmla="*/ 83214 w 239"/>
                <a:gd name="T65" fmla="*/ 174263 h 483"/>
                <a:gd name="T66" fmla="*/ 83214 w 239"/>
                <a:gd name="T67" fmla="*/ 174263 h 483"/>
                <a:gd name="T68" fmla="*/ 83214 w 239"/>
                <a:gd name="T69" fmla="*/ 174263 h 483"/>
                <a:gd name="T70" fmla="*/ 83214 w 239"/>
                <a:gd name="T71" fmla="*/ 174263 h 483"/>
                <a:gd name="T72" fmla="*/ 85366 w 239"/>
                <a:gd name="T73" fmla="*/ 173902 h 483"/>
                <a:gd name="T74" fmla="*/ 31923 w 239"/>
                <a:gd name="T75" fmla="*/ 0 h 48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39" h="482">
                  <a:moveTo>
                    <a:pt x="89" y="0"/>
                  </a:moveTo>
                  <a:lnTo>
                    <a:pt x="89" y="0"/>
                  </a:lnTo>
                  <a:cubicBezTo>
                    <a:pt x="88" y="1"/>
                    <a:pt x="88" y="1"/>
                    <a:pt x="88" y="1"/>
                  </a:cubicBezTo>
                  <a:cubicBezTo>
                    <a:pt x="87" y="1"/>
                    <a:pt x="86" y="2"/>
                    <a:pt x="86" y="2"/>
                  </a:cubicBezTo>
                  <a:cubicBezTo>
                    <a:pt x="85" y="2"/>
                    <a:pt x="85" y="2"/>
                    <a:pt x="84" y="3"/>
                  </a:cubicBezTo>
                  <a:lnTo>
                    <a:pt x="84" y="4"/>
                  </a:lnTo>
                  <a:cubicBezTo>
                    <a:pt x="83" y="4"/>
                    <a:pt x="83" y="4"/>
                    <a:pt x="83" y="4"/>
                  </a:cubicBezTo>
                  <a:cubicBezTo>
                    <a:pt x="83" y="5"/>
                    <a:pt x="82" y="5"/>
                    <a:pt x="81" y="5"/>
                  </a:cubicBezTo>
                  <a:cubicBezTo>
                    <a:pt x="81" y="6"/>
                    <a:pt x="81" y="7"/>
                    <a:pt x="80" y="7"/>
                  </a:cubicBezTo>
                  <a:lnTo>
                    <a:pt x="80" y="8"/>
                  </a:lnTo>
                  <a:cubicBezTo>
                    <a:pt x="79" y="8"/>
                    <a:pt x="79" y="9"/>
                    <a:pt x="79" y="10"/>
                  </a:cubicBezTo>
                  <a:cubicBezTo>
                    <a:pt x="79" y="10"/>
                    <a:pt x="78" y="10"/>
                    <a:pt x="78" y="11"/>
                  </a:cubicBezTo>
                  <a:cubicBezTo>
                    <a:pt x="13" y="131"/>
                    <a:pt x="0" y="236"/>
                    <a:pt x="37" y="322"/>
                  </a:cubicBezTo>
                  <a:cubicBezTo>
                    <a:pt x="89" y="443"/>
                    <a:pt x="220" y="479"/>
                    <a:pt x="225" y="481"/>
                  </a:cubicBezTo>
                  <a:lnTo>
                    <a:pt x="226" y="481"/>
                  </a:lnTo>
                  <a:lnTo>
                    <a:pt x="227" y="481"/>
                  </a:lnTo>
                  <a:cubicBezTo>
                    <a:pt x="228" y="482"/>
                    <a:pt x="230" y="482"/>
                    <a:pt x="232" y="482"/>
                  </a:cubicBezTo>
                  <a:cubicBezTo>
                    <a:pt x="235" y="482"/>
                    <a:pt x="237" y="481"/>
                    <a:pt x="238" y="481"/>
                  </a:cubicBezTo>
                  <a:lnTo>
                    <a:pt x="89"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8" name="Freeform 159">
              <a:extLst>
                <a:ext uri="{FF2B5EF4-FFF2-40B4-BE49-F238E27FC236}">
                  <a16:creationId xmlns:a16="http://schemas.microsoft.com/office/drawing/2014/main" id="{768256B7-33F7-4E3A-94F6-A0200C84C006}"/>
                </a:ext>
              </a:extLst>
            </p:cNvPr>
            <p:cNvSpPr>
              <a:spLocks noChangeArrowheads="1"/>
            </p:cNvSpPr>
            <p:nvPr/>
          </p:nvSpPr>
          <p:spPr bwMode="auto">
            <a:xfrm>
              <a:off x="5035550" y="6488113"/>
              <a:ext cx="136525" cy="57150"/>
            </a:xfrm>
            <a:custGeom>
              <a:gdLst>
                <a:gd name="T0" fmla="*/ 136164 w 378"/>
                <a:gd name="T1" fmla="*/ 56793 h 160"/>
                <a:gd name="T2" fmla="*/ 136164 w 378"/>
                <a:gd name="T3" fmla="*/ 56793 h 160"/>
                <a:gd name="T4" fmla="*/ 136164 w 378"/>
                <a:gd name="T5" fmla="*/ 55007 h 160"/>
                <a:gd name="T6" fmla="*/ 136164 w 378"/>
                <a:gd name="T7" fmla="*/ 55007 h 160"/>
                <a:gd name="T8" fmla="*/ 136164 w 378"/>
                <a:gd name="T9" fmla="*/ 55007 h 160"/>
                <a:gd name="T10" fmla="*/ 136164 w 378"/>
                <a:gd name="T11" fmla="*/ 55007 h 160"/>
                <a:gd name="T12" fmla="*/ 135803 w 378"/>
                <a:gd name="T13" fmla="*/ 53578 h 160"/>
                <a:gd name="T14" fmla="*/ 135803 w 378"/>
                <a:gd name="T15" fmla="*/ 53578 h 160"/>
                <a:gd name="T16" fmla="*/ 135803 w 378"/>
                <a:gd name="T17" fmla="*/ 53578 h 160"/>
                <a:gd name="T18" fmla="*/ 135803 w 378"/>
                <a:gd name="T19" fmla="*/ 53578 h 160"/>
                <a:gd name="T20" fmla="*/ 135441 w 378"/>
                <a:gd name="T21" fmla="*/ 53221 h 160"/>
                <a:gd name="T22" fmla="*/ 135441 w 378"/>
                <a:gd name="T23" fmla="*/ 53221 h 160"/>
                <a:gd name="T24" fmla="*/ 135441 w 378"/>
                <a:gd name="T25" fmla="*/ 53221 h 160"/>
                <a:gd name="T26" fmla="*/ 135441 w 378"/>
                <a:gd name="T27" fmla="*/ 53221 h 160"/>
                <a:gd name="T28" fmla="*/ 86683 w 378"/>
                <a:gd name="T29" fmla="*/ 7144 h 160"/>
                <a:gd name="T30" fmla="*/ 86683 w 378"/>
                <a:gd name="T31" fmla="*/ 7144 h 160"/>
                <a:gd name="T32" fmla="*/ 2528 w 378"/>
                <a:gd name="T33" fmla="*/ 27503 h 160"/>
                <a:gd name="T34" fmla="*/ 2528 w 378"/>
                <a:gd name="T35" fmla="*/ 27503 h 160"/>
                <a:gd name="T36" fmla="*/ 2528 w 378"/>
                <a:gd name="T37" fmla="*/ 27861 h 160"/>
                <a:gd name="T38" fmla="*/ 2528 w 378"/>
                <a:gd name="T39" fmla="*/ 27861 h 160"/>
                <a:gd name="T40" fmla="*/ 2167 w 378"/>
                <a:gd name="T41" fmla="*/ 28218 h 160"/>
                <a:gd name="T42" fmla="*/ 2167 w 378"/>
                <a:gd name="T43" fmla="*/ 28218 h 160"/>
                <a:gd name="T44" fmla="*/ 1806 w 378"/>
                <a:gd name="T45" fmla="*/ 28575 h 160"/>
                <a:gd name="T46" fmla="*/ 1806 w 378"/>
                <a:gd name="T47" fmla="*/ 28575 h 160"/>
                <a:gd name="T48" fmla="*/ 1445 w 378"/>
                <a:gd name="T49" fmla="*/ 28932 h 160"/>
                <a:gd name="T50" fmla="*/ 1445 w 378"/>
                <a:gd name="T51" fmla="*/ 28932 h 160"/>
                <a:gd name="T52" fmla="*/ 1445 w 378"/>
                <a:gd name="T53" fmla="*/ 29289 h 160"/>
                <a:gd name="T54" fmla="*/ 1445 w 378"/>
                <a:gd name="T55" fmla="*/ 29289 h 160"/>
                <a:gd name="T56" fmla="*/ 1084 w 378"/>
                <a:gd name="T57" fmla="*/ 29289 h 160"/>
                <a:gd name="T58" fmla="*/ 1084 w 378"/>
                <a:gd name="T59" fmla="*/ 29289 h 160"/>
                <a:gd name="T60" fmla="*/ 1084 w 378"/>
                <a:gd name="T61" fmla="*/ 29647 h 160"/>
                <a:gd name="T62" fmla="*/ 1084 w 378"/>
                <a:gd name="T63" fmla="*/ 29647 h 160"/>
                <a:gd name="T64" fmla="*/ 722 w 378"/>
                <a:gd name="T65" fmla="*/ 30004 h 160"/>
                <a:gd name="T66" fmla="*/ 722 w 378"/>
                <a:gd name="T67" fmla="*/ 30004 h 160"/>
                <a:gd name="T68" fmla="*/ 361 w 378"/>
                <a:gd name="T69" fmla="*/ 30361 h 160"/>
                <a:gd name="T70" fmla="*/ 361 w 378"/>
                <a:gd name="T71" fmla="*/ 30361 h 160"/>
                <a:gd name="T72" fmla="*/ 361 w 378"/>
                <a:gd name="T73" fmla="*/ 30718 h 160"/>
                <a:gd name="T74" fmla="*/ 361 w 378"/>
                <a:gd name="T75" fmla="*/ 30718 h 160"/>
                <a:gd name="T76" fmla="*/ 361 w 378"/>
                <a:gd name="T77" fmla="*/ 31075 h 160"/>
                <a:gd name="T78" fmla="*/ 361 w 378"/>
                <a:gd name="T79" fmla="*/ 31075 h 160"/>
                <a:gd name="T80" fmla="*/ 361 w 378"/>
                <a:gd name="T81" fmla="*/ 31790 h 160"/>
                <a:gd name="T82" fmla="*/ 361 w 378"/>
                <a:gd name="T83" fmla="*/ 31790 h 160"/>
                <a:gd name="T84" fmla="*/ 0 w 378"/>
                <a:gd name="T85" fmla="*/ 32147 h 160"/>
                <a:gd name="T86" fmla="*/ 0 w 378"/>
                <a:gd name="T87" fmla="*/ 32147 h 160"/>
                <a:gd name="T88" fmla="*/ 0 w 378"/>
                <a:gd name="T89" fmla="*/ 32504 h 160"/>
                <a:gd name="T90" fmla="*/ 136164 w 378"/>
                <a:gd name="T91" fmla="*/ 56793 h 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78" h="160">
                  <a:moveTo>
                    <a:pt x="377" y="159"/>
                  </a:moveTo>
                  <a:lnTo>
                    <a:pt x="377" y="159"/>
                  </a:lnTo>
                  <a:cubicBezTo>
                    <a:pt x="377" y="157"/>
                    <a:pt x="377" y="156"/>
                    <a:pt x="377" y="154"/>
                  </a:cubicBezTo>
                  <a:cubicBezTo>
                    <a:pt x="377" y="153"/>
                    <a:pt x="376" y="152"/>
                    <a:pt x="376" y="150"/>
                  </a:cubicBezTo>
                  <a:cubicBezTo>
                    <a:pt x="376" y="150"/>
                    <a:pt x="375" y="150"/>
                    <a:pt x="375" y="149"/>
                  </a:cubicBezTo>
                  <a:cubicBezTo>
                    <a:pt x="373" y="144"/>
                    <a:pt x="335" y="49"/>
                    <a:pt x="240" y="20"/>
                  </a:cubicBezTo>
                  <a:cubicBezTo>
                    <a:pt x="171" y="0"/>
                    <a:pt x="93" y="19"/>
                    <a:pt x="7" y="77"/>
                  </a:cubicBezTo>
                  <a:cubicBezTo>
                    <a:pt x="7" y="77"/>
                    <a:pt x="7" y="77"/>
                    <a:pt x="7" y="78"/>
                  </a:cubicBezTo>
                  <a:cubicBezTo>
                    <a:pt x="6" y="78"/>
                    <a:pt x="6" y="79"/>
                    <a:pt x="6" y="79"/>
                  </a:cubicBezTo>
                  <a:cubicBezTo>
                    <a:pt x="6" y="79"/>
                    <a:pt x="5" y="79"/>
                    <a:pt x="5" y="80"/>
                  </a:cubicBezTo>
                  <a:cubicBezTo>
                    <a:pt x="5" y="80"/>
                    <a:pt x="5" y="81"/>
                    <a:pt x="4" y="81"/>
                  </a:cubicBezTo>
                  <a:cubicBezTo>
                    <a:pt x="4" y="81"/>
                    <a:pt x="4" y="81"/>
                    <a:pt x="4" y="82"/>
                  </a:cubicBezTo>
                  <a:cubicBezTo>
                    <a:pt x="3" y="82"/>
                    <a:pt x="3" y="82"/>
                    <a:pt x="3" y="82"/>
                  </a:cubicBezTo>
                  <a:lnTo>
                    <a:pt x="3" y="83"/>
                  </a:lnTo>
                  <a:cubicBezTo>
                    <a:pt x="2" y="83"/>
                    <a:pt x="2" y="83"/>
                    <a:pt x="2" y="84"/>
                  </a:cubicBezTo>
                  <a:cubicBezTo>
                    <a:pt x="2" y="84"/>
                    <a:pt x="2" y="84"/>
                    <a:pt x="1" y="85"/>
                  </a:cubicBezTo>
                  <a:lnTo>
                    <a:pt x="1" y="86"/>
                  </a:lnTo>
                  <a:cubicBezTo>
                    <a:pt x="1" y="87"/>
                    <a:pt x="1" y="87"/>
                    <a:pt x="1" y="87"/>
                  </a:cubicBezTo>
                  <a:cubicBezTo>
                    <a:pt x="1" y="88"/>
                    <a:pt x="1" y="88"/>
                    <a:pt x="1" y="89"/>
                  </a:cubicBezTo>
                  <a:cubicBezTo>
                    <a:pt x="0" y="89"/>
                    <a:pt x="0" y="90"/>
                    <a:pt x="0" y="90"/>
                  </a:cubicBezTo>
                  <a:cubicBezTo>
                    <a:pt x="0" y="91"/>
                    <a:pt x="0" y="91"/>
                    <a:pt x="0" y="91"/>
                  </a:cubicBezTo>
                  <a:lnTo>
                    <a:pt x="377" y="159"/>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79" name="Freeform 160">
              <a:extLst>
                <a:ext uri="{FF2B5EF4-FFF2-40B4-BE49-F238E27FC236}">
                  <a16:creationId xmlns:a16="http://schemas.microsoft.com/office/drawing/2014/main" id="{6A2004F5-8090-4904-8D80-8AC0F8A31EF8}"/>
                </a:ext>
              </a:extLst>
            </p:cNvPr>
            <p:cNvSpPr>
              <a:spLocks noChangeArrowheads="1"/>
            </p:cNvSpPr>
            <p:nvPr/>
          </p:nvSpPr>
          <p:spPr bwMode="auto">
            <a:xfrm>
              <a:off x="5035550" y="6519863"/>
              <a:ext cx="136525" cy="55562"/>
            </a:xfrm>
            <a:custGeom>
              <a:gdLst>
                <a:gd name="T0" fmla="*/ 0 w 378"/>
                <a:gd name="T1" fmla="*/ 0 h 156"/>
                <a:gd name="T2" fmla="*/ 0 w 378"/>
                <a:gd name="T3" fmla="*/ 712 h 156"/>
                <a:gd name="T4" fmla="*/ 0 w 378"/>
                <a:gd name="T5" fmla="*/ 712 h 156"/>
                <a:gd name="T6" fmla="*/ 0 w 378"/>
                <a:gd name="T7" fmla="*/ 1069 h 156"/>
                <a:gd name="T8" fmla="*/ 0 w 378"/>
                <a:gd name="T9" fmla="*/ 1069 h 156"/>
                <a:gd name="T10" fmla="*/ 361 w 378"/>
                <a:gd name="T11" fmla="*/ 1425 h 156"/>
                <a:gd name="T12" fmla="*/ 361 w 378"/>
                <a:gd name="T13" fmla="*/ 1425 h 156"/>
                <a:gd name="T14" fmla="*/ 361 w 378"/>
                <a:gd name="T15" fmla="*/ 1781 h 156"/>
                <a:gd name="T16" fmla="*/ 361 w 378"/>
                <a:gd name="T17" fmla="*/ 1781 h 156"/>
                <a:gd name="T18" fmla="*/ 361 w 378"/>
                <a:gd name="T19" fmla="*/ 1781 h 156"/>
                <a:gd name="T20" fmla="*/ 361 w 378"/>
                <a:gd name="T21" fmla="*/ 1781 h 156"/>
                <a:gd name="T22" fmla="*/ 361 w 378"/>
                <a:gd name="T23" fmla="*/ 2137 h 156"/>
                <a:gd name="T24" fmla="*/ 361 w 378"/>
                <a:gd name="T25" fmla="*/ 2137 h 156"/>
                <a:gd name="T26" fmla="*/ 361 w 378"/>
                <a:gd name="T27" fmla="*/ 2849 h 156"/>
                <a:gd name="T28" fmla="*/ 361 w 378"/>
                <a:gd name="T29" fmla="*/ 2849 h 156"/>
                <a:gd name="T30" fmla="*/ 722 w 378"/>
                <a:gd name="T31" fmla="*/ 3206 h 156"/>
                <a:gd name="T32" fmla="*/ 722 w 378"/>
                <a:gd name="T33" fmla="*/ 3206 h 156"/>
                <a:gd name="T34" fmla="*/ 1084 w 378"/>
                <a:gd name="T35" fmla="*/ 3562 h 156"/>
                <a:gd name="T36" fmla="*/ 1084 w 378"/>
                <a:gd name="T37" fmla="*/ 3562 h 156"/>
                <a:gd name="T38" fmla="*/ 1084 w 378"/>
                <a:gd name="T39" fmla="*/ 3918 h 156"/>
                <a:gd name="T40" fmla="*/ 1084 w 378"/>
                <a:gd name="T41" fmla="*/ 3918 h 156"/>
                <a:gd name="T42" fmla="*/ 71874 w 378"/>
                <a:gd name="T43" fmla="*/ 52357 h 156"/>
                <a:gd name="T44" fmla="*/ 71874 w 378"/>
                <a:gd name="T45" fmla="*/ 52357 h 156"/>
                <a:gd name="T46" fmla="*/ 134358 w 378"/>
                <a:gd name="T47" fmla="*/ 27069 h 156"/>
                <a:gd name="T48" fmla="*/ 134358 w 378"/>
                <a:gd name="T49" fmla="*/ 27069 h 156"/>
                <a:gd name="T50" fmla="*/ 134358 w 378"/>
                <a:gd name="T51" fmla="*/ 27069 h 156"/>
                <a:gd name="T52" fmla="*/ 134358 w 378"/>
                <a:gd name="T53" fmla="*/ 27069 h 156"/>
                <a:gd name="T54" fmla="*/ 134358 w 378"/>
                <a:gd name="T55" fmla="*/ 27069 h 156"/>
                <a:gd name="T56" fmla="*/ 134358 w 378"/>
                <a:gd name="T57" fmla="*/ 27069 h 156"/>
                <a:gd name="T58" fmla="*/ 134719 w 378"/>
                <a:gd name="T59" fmla="*/ 26713 h 156"/>
                <a:gd name="T60" fmla="*/ 134719 w 378"/>
                <a:gd name="T61" fmla="*/ 26713 h 156"/>
                <a:gd name="T62" fmla="*/ 135441 w 378"/>
                <a:gd name="T63" fmla="*/ 25644 h 156"/>
                <a:gd name="T64" fmla="*/ 135441 w 378"/>
                <a:gd name="T65" fmla="*/ 25644 h 156"/>
                <a:gd name="T66" fmla="*/ 135441 w 378"/>
                <a:gd name="T67" fmla="*/ 25644 h 156"/>
                <a:gd name="T68" fmla="*/ 135441 w 378"/>
                <a:gd name="T69" fmla="*/ 25644 h 156"/>
                <a:gd name="T70" fmla="*/ 136164 w 378"/>
                <a:gd name="T71" fmla="*/ 24219 h 156"/>
                <a:gd name="T72" fmla="*/ 0 w 378"/>
                <a:gd name="T73" fmla="*/ 0 h 1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78" h="156">
                  <a:moveTo>
                    <a:pt x="0" y="0"/>
                  </a:moveTo>
                  <a:lnTo>
                    <a:pt x="0" y="2"/>
                  </a:lnTo>
                  <a:cubicBezTo>
                    <a:pt x="0" y="2"/>
                    <a:pt x="0" y="2"/>
                    <a:pt x="0" y="3"/>
                  </a:cubicBezTo>
                  <a:cubicBezTo>
                    <a:pt x="0" y="3"/>
                    <a:pt x="0" y="3"/>
                    <a:pt x="1" y="4"/>
                  </a:cubicBezTo>
                  <a:lnTo>
                    <a:pt x="1" y="5"/>
                  </a:lnTo>
                  <a:cubicBezTo>
                    <a:pt x="1" y="6"/>
                    <a:pt x="1" y="6"/>
                    <a:pt x="1" y="6"/>
                  </a:cubicBezTo>
                  <a:cubicBezTo>
                    <a:pt x="1" y="7"/>
                    <a:pt x="1" y="8"/>
                    <a:pt x="1" y="8"/>
                  </a:cubicBezTo>
                  <a:cubicBezTo>
                    <a:pt x="2" y="8"/>
                    <a:pt x="2" y="9"/>
                    <a:pt x="2" y="9"/>
                  </a:cubicBezTo>
                  <a:cubicBezTo>
                    <a:pt x="2" y="10"/>
                    <a:pt x="2" y="10"/>
                    <a:pt x="3" y="10"/>
                  </a:cubicBezTo>
                  <a:cubicBezTo>
                    <a:pt x="3" y="11"/>
                    <a:pt x="3" y="11"/>
                    <a:pt x="3" y="11"/>
                  </a:cubicBezTo>
                  <a:cubicBezTo>
                    <a:pt x="62" y="96"/>
                    <a:pt x="128" y="143"/>
                    <a:pt x="199" y="147"/>
                  </a:cubicBezTo>
                  <a:cubicBezTo>
                    <a:pt x="298" y="155"/>
                    <a:pt x="369" y="79"/>
                    <a:pt x="372" y="76"/>
                  </a:cubicBezTo>
                  <a:cubicBezTo>
                    <a:pt x="372" y="75"/>
                    <a:pt x="372" y="75"/>
                    <a:pt x="373" y="75"/>
                  </a:cubicBezTo>
                  <a:cubicBezTo>
                    <a:pt x="373" y="74"/>
                    <a:pt x="374" y="73"/>
                    <a:pt x="375" y="72"/>
                  </a:cubicBezTo>
                  <a:cubicBezTo>
                    <a:pt x="375" y="70"/>
                    <a:pt x="376" y="69"/>
                    <a:pt x="377" y="68"/>
                  </a:cubicBezTo>
                  <a:lnTo>
                    <a:pt x="0"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0" name="Freeform 161">
              <a:extLst>
                <a:ext uri="{FF2B5EF4-FFF2-40B4-BE49-F238E27FC236}">
                  <a16:creationId xmlns:a16="http://schemas.microsoft.com/office/drawing/2014/main" id="{3E86EE02-A70C-4237-88BA-D5BDD1D33EDF}"/>
                </a:ext>
              </a:extLst>
            </p:cNvPr>
            <p:cNvSpPr>
              <a:spLocks noChangeArrowheads="1"/>
            </p:cNvSpPr>
            <p:nvPr/>
          </p:nvSpPr>
          <p:spPr bwMode="auto">
            <a:xfrm>
              <a:off x="5086350" y="6627813"/>
              <a:ext cx="136525" cy="52387"/>
            </a:xfrm>
            <a:custGeom>
              <a:gdLst>
                <a:gd name="T0" fmla="*/ 136166 w 380"/>
                <a:gd name="T1" fmla="*/ 32074 h 147"/>
                <a:gd name="T2" fmla="*/ 136166 w 380"/>
                <a:gd name="T3" fmla="*/ 32074 h 147"/>
                <a:gd name="T4" fmla="*/ 135806 w 380"/>
                <a:gd name="T5" fmla="*/ 30648 h 147"/>
                <a:gd name="T6" fmla="*/ 135806 w 380"/>
                <a:gd name="T7" fmla="*/ 30648 h 147"/>
                <a:gd name="T8" fmla="*/ 135806 w 380"/>
                <a:gd name="T9" fmla="*/ 30648 h 147"/>
                <a:gd name="T10" fmla="*/ 135806 w 380"/>
                <a:gd name="T11" fmla="*/ 30648 h 147"/>
                <a:gd name="T12" fmla="*/ 134729 w 380"/>
                <a:gd name="T13" fmla="*/ 29223 h 147"/>
                <a:gd name="T14" fmla="*/ 134729 w 380"/>
                <a:gd name="T15" fmla="*/ 29223 h 147"/>
                <a:gd name="T16" fmla="*/ 134729 w 380"/>
                <a:gd name="T17" fmla="*/ 29223 h 147"/>
                <a:gd name="T18" fmla="*/ 134729 w 380"/>
                <a:gd name="T19" fmla="*/ 29223 h 147"/>
                <a:gd name="T20" fmla="*/ 134729 w 380"/>
                <a:gd name="T21" fmla="*/ 29223 h 147"/>
                <a:gd name="T22" fmla="*/ 134729 w 380"/>
                <a:gd name="T23" fmla="*/ 29223 h 147"/>
                <a:gd name="T24" fmla="*/ 134729 w 380"/>
                <a:gd name="T25" fmla="*/ 28866 h 147"/>
                <a:gd name="T26" fmla="*/ 134729 w 380"/>
                <a:gd name="T27" fmla="*/ 28866 h 147"/>
                <a:gd name="T28" fmla="*/ 73652 w 380"/>
                <a:gd name="T29" fmla="*/ 713 h 147"/>
                <a:gd name="T30" fmla="*/ 73652 w 380"/>
                <a:gd name="T31" fmla="*/ 713 h 147"/>
                <a:gd name="T32" fmla="*/ 1437 w 380"/>
                <a:gd name="T33" fmla="*/ 46685 h 147"/>
                <a:gd name="T34" fmla="*/ 1437 w 380"/>
                <a:gd name="T35" fmla="*/ 46685 h 147"/>
                <a:gd name="T36" fmla="*/ 1078 w 380"/>
                <a:gd name="T37" fmla="*/ 46685 h 147"/>
                <a:gd name="T38" fmla="*/ 1078 w 380"/>
                <a:gd name="T39" fmla="*/ 46685 h 147"/>
                <a:gd name="T40" fmla="*/ 719 w 380"/>
                <a:gd name="T41" fmla="*/ 47041 h 147"/>
                <a:gd name="T42" fmla="*/ 719 w 380"/>
                <a:gd name="T43" fmla="*/ 47041 h 147"/>
                <a:gd name="T44" fmla="*/ 719 w 380"/>
                <a:gd name="T45" fmla="*/ 47754 h 147"/>
                <a:gd name="T46" fmla="*/ 719 w 380"/>
                <a:gd name="T47" fmla="*/ 47754 h 147"/>
                <a:gd name="T48" fmla="*/ 359 w 380"/>
                <a:gd name="T49" fmla="*/ 48111 h 147"/>
                <a:gd name="T50" fmla="*/ 359 w 380"/>
                <a:gd name="T51" fmla="*/ 48111 h 147"/>
                <a:gd name="T52" fmla="*/ 0 w 380"/>
                <a:gd name="T53" fmla="*/ 48467 h 147"/>
                <a:gd name="T54" fmla="*/ 0 w 380"/>
                <a:gd name="T55" fmla="*/ 48467 h 147"/>
                <a:gd name="T56" fmla="*/ 0 w 380"/>
                <a:gd name="T57" fmla="*/ 48823 h 147"/>
                <a:gd name="T58" fmla="*/ 0 w 380"/>
                <a:gd name="T59" fmla="*/ 48823 h 147"/>
                <a:gd name="T60" fmla="*/ 0 w 380"/>
                <a:gd name="T61" fmla="*/ 48823 h 147"/>
                <a:gd name="T62" fmla="*/ 0 w 380"/>
                <a:gd name="T63" fmla="*/ 48823 h 147"/>
                <a:gd name="T64" fmla="*/ 0 w 380"/>
                <a:gd name="T65" fmla="*/ 49180 h 147"/>
                <a:gd name="T66" fmla="*/ 0 w 380"/>
                <a:gd name="T67" fmla="*/ 49180 h 147"/>
                <a:gd name="T68" fmla="*/ 0 w 380"/>
                <a:gd name="T69" fmla="*/ 49892 h 147"/>
                <a:gd name="T70" fmla="*/ 0 w 380"/>
                <a:gd name="T71" fmla="*/ 49892 h 147"/>
                <a:gd name="T72" fmla="*/ 0 w 380"/>
                <a:gd name="T73" fmla="*/ 50249 h 147"/>
                <a:gd name="T74" fmla="*/ 0 w 380"/>
                <a:gd name="T75" fmla="*/ 50249 h 147"/>
                <a:gd name="T76" fmla="*/ 0 w 380"/>
                <a:gd name="T77" fmla="*/ 50605 h 147"/>
                <a:gd name="T78" fmla="*/ 0 w 380"/>
                <a:gd name="T79" fmla="*/ 50605 h 147"/>
                <a:gd name="T80" fmla="*/ 0 w 380"/>
                <a:gd name="T81" fmla="*/ 51318 h 147"/>
                <a:gd name="T82" fmla="*/ 0 w 380"/>
                <a:gd name="T83" fmla="*/ 51318 h 147"/>
                <a:gd name="T84" fmla="*/ 0 w 380"/>
                <a:gd name="T85" fmla="*/ 51674 h 147"/>
                <a:gd name="T86" fmla="*/ 0 w 380"/>
                <a:gd name="T87" fmla="*/ 51674 h 147"/>
                <a:gd name="T88" fmla="*/ 0 w 380"/>
                <a:gd name="T89" fmla="*/ 52031 h 147"/>
                <a:gd name="T90" fmla="*/ 136166 w 380"/>
                <a:gd name="T91" fmla="*/ 32074 h 1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0" h="147">
                  <a:moveTo>
                    <a:pt x="379" y="90"/>
                  </a:moveTo>
                  <a:lnTo>
                    <a:pt x="379" y="90"/>
                  </a:lnTo>
                  <a:cubicBezTo>
                    <a:pt x="378" y="89"/>
                    <a:pt x="378" y="87"/>
                    <a:pt x="378" y="86"/>
                  </a:cubicBezTo>
                  <a:cubicBezTo>
                    <a:pt x="377" y="84"/>
                    <a:pt x="376" y="83"/>
                    <a:pt x="375" y="82"/>
                  </a:cubicBezTo>
                  <a:cubicBezTo>
                    <a:pt x="375" y="81"/>
                    <a:pt x="375" y="81"/>
                    <a:pt x="375" y="81"/>
                  </a:cubicBezTo>
                  <a:cubicBezTo>
                    <a:pt x="372" y="78"/>
                    <a:pt x="304" y="0"/>
                    <a:pt x="205" y="2"/>
                  </a:cubicBezTo>
                  <a:cubicBezTo>
                    <a:pt x="134" y="5"/>
                    <a:pt x="66" y="47"/>
                    <a:pt x="4" y="131"/>
                  </a:cubicBezTo>
                  <a:lnTo>
                    <a:pt x="3" y="131"/>
                  </a:lnTo>
                  <a:lnTo>
                    <a:pt x="2" y="132"/>
                  </a:lnTo>
                  <a:cubicBezTo>
                    <a:pt x="2" y="132"/>
                    <a:pt x="2" y="133"/>
                    <a:pt x="2" y="134"/>
                  </a:cubicBezTo>
                  <a:cubicBezTo>
                    <a:pt x="2" y="134"/>
                    <a:pt x="1" y="134"/>
                    <a:pt x="1" y="135"/>
                  </a:cubicBezTo>
                  <a:lnTo>
                    <a:pt x="0" y="136"/>
                  </a:lnTo>
                  <a:lnTo>
                    <a:pt x="0" y="137"/>
                  </a:lnTo>
                  <a:cubicBezTo>
                    <a:pt x="0" y="138"/>
                    <a:pt x="0" y="138"/>
                    <a:pt x="0" y="138"/>
                  </a:cubicBezTo>
                  <a:cubicBezTo>
                    <a:pt x="0" y="139"/>
                    <a:pt x="0" y="140"/>
                    <a:pt x="0" y="140"/>
                  </a:cubicBezTo>
                  <a:lnTo>
                    <a:pt x="0" y="141"/>
                  </a:lnTo>
                  <a:lnTo>
                    <a:pt x="0" y="142"/>
                  </a:lnTo>
                  <a:cubicBezTo>
                    <a:pt x="0" y="143"/>
                    <a:pt x="0" y="143"/>
                    <a:pt x="0" y="144"/>
                  </a:cubicBezTo>
                  <a:cubicBezTo>
                    <a:pt x="0" y="144"/>
                    <a:pt x="0" y="144"/>
                    <a:pt x="0" y="145"/>
                  </a:cubicBezTo>
                  <a:lnTo>
                    <a:pt x="0" y="146"/>
                  </a:lnTo>
                  <a:lnTo>
                    <a:pt x="379" y="9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1" name="Freeform 162">
              <a:extLst>
                <a:ext uri="{FF2B5EF4-FFF2-40B4-BE49-F238E27FC236}">
                  <a16:creationId xmlns:a16="http://schemas.microsoft.com/office/drawing/2014/main" id="{207209F1-14E5-43E0-A0D6-8CBCA721A10C}"/>
                </a:ext>
              </a:extLst>
            </p:cNvPr>
            <p:cNvSpPr>
              <a:spLocks noChangeArrowheads="1"/>
            </p:cNvSpPr>
            <p:nvPr/>
          </p:nvSpPr>
          <p:spPr bwMode="auto">
            <a:xfrm>
              <a:off x="5086350" y="6659563"/>
              <a:ext cx="136525" cy="53975"/>
            </a:xfrm>
            <a:custGeom>
              <a:gdLst>
                <a:gd name="T0" fmla="*/ 0 w 380"/>
                <a:gd name="T1" fmla="*/ 19886 h 152"/>
                <a:gd name="T2" fmla="*/ 0 w 380"/>
                <a:gd name="T3" fmla="*/ 19886 h 152"/>
                <a:gd name="T4" fmla="*/ 359 w 380"/>
                <a:gd name="T5" fmla="*/ 20596 h 152"/>
                <a:gd name="T6" fmla="*/ 359 w 380"/>
                <a:gd name="T7" fmla="*/ 20596 h 152"/>
                <a:gd name="T8" fmla="*/ 719 w 380"/>
                <a:gd name="T9" fmla="*/ 20596 h 152"/>
                <a:gd name="T10" fmla="*/ 719 w 380"/>
                <a:gd name="T11" fmla="*/ 20596 h 152"/>
                <a:gd name="T12" fmla="*/ 719 w 380"/>
                <a:gd name="T13" fmla="*/ 21306 h 152"/>
                <a:gd name="T14" fmla="*/ 719 w 380"/>
                <a:gd name="T15" fmla="*/ 21306 h 152"/>
                <a:gd name="T16" fmla="*/ 719 w 380"/>
                <a:gd name="T17" fmla="*/ 21306 h 152"/>
                <a:gd name="T18" fmla="*/ 719 w 380"/>
                <a:gd name="T19" fmla="*/ 21306 h 152"/>
                <a:gd name="T20" fmla="*/ 1078 w 380"/>
                <a:gd name="T21" fmla="*/ 21661 h 152"/>
                <a:gd name="T22" fmla="*/ 1078 w 380"/>
                <a:gd name="T23" fmla="*/ 21661 h 152"/>
                <a:gd name="T24" fmla="*/ 1437 w 380"/>
                <a:gd name="T25" fmla="*/ 22016 h 152"/>
                <a:gd name="T26" fmla="*/ 1437 w 380"/>
                <a:gd name="T27" fmla="*/ 22016 h 152"/>
                <a:gd name="T28" fmla="*/ 1796 w 380"/>
                <a:gd name="T29" fmla="*/ 22371 h 152"/>
                <a:gd name="T30" fmla="*/ 1796 w 380"/>
                <a:gd name="T31" fmla="*/ 22371 h 152"/>
                <a:gd name="T32" fmla="*/ 1796 w 380"/>
                <a:gd name="T33" fmla="*/ 22726 h 152"/>
                <a:gd name="T34" fmla="*/ 1796 w 380"/>
                <a:gd name="T35" fmla="*/ 22726 h 152"/>
                <a:gd name="T36" fmla="*/ 2515 w 380"/>
                <a:gd name="T37" fmla="*/ 23081 h 152"/>
                <a:gd name="T38" fmla="*/ 2515 w 380"/>
                <a:gd name="T39" fmla="*/ 23081 h 152"/>
                <a:gd name="T40" fmla="*/ 2515 w 380"/>
                <a:gd name="T41" fmla="*/ 23081 h 152"/>
                <a:gd name="T42" fmla="*/ 2515 w 380"/>
                <a:gd name="T43" fmla="*/ 23081 h 152"/>
                <a:gd name="T44" fmla="*/ 84789 w 380"/>
                <a:gd name="T45" fmla="*/ 46873 h 152"/>
                <a:gd name="T46" fmla="*/ 84789 w 380"/>
                <a:gd name="T47" fmla="*/ 46873 h 152"/>
                <a:gd name="T48" fmla="*/ 135447 w 380"/>
                <a:gd name="T49" fmla="*/ 3551 h 152"/>
                <a:gd name="T50" fmla="*/ 135447 w 380"/>
                <a:gd name="T51" fmla="*/ 3551 h 152"/>
                <a:gd name="T52" fmla="*/ 135806 w 380"/>
                <a:gd name="T53" fmla="*/ 3196 h 152"/>
                <a:gd name="T54" fmla="*/ 135806 w 380"/>
                <a:gd name="T55" fmla="*/ 3196 h 152"/>
                <a:gd name="T56" fmla="*/ 135806 w 380"/>
                <a:gd name="T57" fmla="*/ 3196 h 152"/>
                <a:gd name="T58" fmla="*/ 135806 w 380"/>
                <a:gd name="T59" fmla="*/ 3196 h 152"/>
                <a:gd name="T60" fmla="*/ 135806 w 380"/>
                <a:gd name="T61" fmla="*/ 3196 h 152"/>
                <a:gd name="T62" fmla="*/ 135806 w 380"/>
                <a:gd name="T63" fmla="*/ 3196 h 152"/>
                <a:gd name="T64" fmla="*/ 136166 w 380"/>
                <a:gd name="T65" fmla="*/ 1775 h 152"/>
                <a:gd name="T66" fmla="*/ 136166 w 380"/>
                <a:gd name="T67" fmla="*/ 1775 h 152"/>
                <a:gd name="T68" fmla="*/ 136166 w 380"/>
                <a:gd name="T69" fmla="*/ 1420 h 152"/>
                <a:gd name="T70" fmla="*/ 136166 w 380"/>
                <a:gd name="T71" fmla="*/ 1420 h 152"/>
                <a:gd name="T72" fmla="*/ 136166 w 380"/>
                <a:gd name="T73" fmla="*/ 0 h 152"/>
                <a:gd name="T74" fmla="*/ 0 w 380"/>
                <a:gd name="T75" fmla="*/ 19886 h 1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0" h="152">
                  <a:moveTo>
                    <a:pt x="0" y="56"/>
                  </a:moveTo>
                  <a:lnTo>
                    <a:pt x="0" y="56"/>
                  </a:lnTo>
                  <a:cubicBezTo>
                    <a:pt x="0" y="57"/>
                    <a:pt x="1" y="57"/>
                    <a:pt x="1" y="58"/>
                  </a:cubicBezTo>
                  <a:cubicBezTo>
                    <a:pt x="1" y="58"/>
                    <a:pt x="1" y="58"/>
                    <a:pt x="2" y="58"/>
                  </a:cubicBezTo>
                  <a:cubicBezTo>
                    <a:pt x="2" y="59"/>
                    <a:pt x="2" y="60"/>
                    <a:pt x="2" y="60"/>
                  </a:cubicBezTo>
                  <a:cubicBezTo>
                    <a:pt x="2" y="61"/>
                    <a:pt x="2" y="61"/>
                    <a:pt x="3" y="61"/>
                  </a:cubicBezTo>
                  <a:lnTo>
                    <a:pt x="4" y="62"/>
                  </a:lnTo>
                  <a:cubicBezTo>
                    <a:pt x="4" y="62"/>
                    <a:pt x="4" y="62"/>
                    <a:pt x="5" y="63"/>
                  </a:cubicBezTo>
                  <a:lnTo>
                    <a:pt x="5" y="64"/>
                  </a:lnTo>
                  <a:cubicBezTo>
                    <a:pt x="6" y="64"/>
                    <a:pt x="6" y="65"/>
                    <a:pt x="7" y="65"/>
                  </a:cubicBezTo>
                  <a:cubicBezTo>
                    <a:pt x="90" y="128"/>
                    <a:pt x="167" y="151"/>
                    <a:pt x="236" y="132"/>
                  </a:cubicBezTo>
                  <a:cubicBezTo>
                    <a:pt x="332" y="108"/>
                    <a:pt x="375" y="14"/>
                    <a:pt x="377" y="10"/>
                  </a:cubicBezTo>
                  <a:cubicBezTo>
                    <a:pt x="378" y="10"/>
                    <a:pt x="378" y="10"/>
                    <a:pt x="378" y="9"/>
                  </a:cubicBezTo>
                  <a:cubicBezTo>
                    <a:pt x="378" y="7"/>
                    <a:pt x="379" y="6"/>
                    <a:pt x="379" y="5"/>
                  </a:cubicBezTo>
                  <a:cubicBezTo>
                    <a:pt x="379" y="4"/>
                    <a:pt x="379" y="4"/>
                    <a:pt x="379" y="4"/>
                  </a:cubicBezTo>
                  <a:cubicBezTo>
                    <a:pt x="379" y="3"/>
                    <a:pt x="379" y="1"/>
                    <a:pt x="379" y="0"/>
                  </a:cubicBezTo>
                  <a:lnTo>
                    <a:pt x="0" y="56"/>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2" name="Freeform 163">
              <a:extLst>
                <a:ext uri="{FF2B5EF4-FFF2-40B4-BE49-F238E27FC236}">
                  <a16:creationId xmlns:a16="http://schemas.microsoft.com/office/drawing/2014/main" id="{49FD8C4E-3A10-41C8-82F0-0922BE1F0B46}"/>
                </a:ext>
              </a:extLst>
            </p:cNvPr>
            <p:cNvSpPr>
              <a:spLocks noChangeArrowheads="1"/>
            </p:cNvSpPr>
            <p:nvPr/>
          </p:nvSpPr>
          <p:spPr bwMode="auto">
            <a:xfrm>
              <a:off x="5178425" y="6724650"/>
              <a:ext cx="122238" cy="87313"/>
            </a:xfrm>
            <a:custGeom>
              <a:gdLst>
                <a:gd name="T0" fmla="*/ 121878 w 340"/>
                <a:gd name="T1" fmla="*/ 21648 h 242"/>
                <a:gd name="T2" fmla="*/ 121878 w 340"/>
                <a:gd name="T3" fmla="*/ 21648 h 242"/>
                <a:gd name="T4" fmla="*/ 121159 w 340"/>
                <a:gd name="T5" fmla="*/ 20205 h 242"/>
                <a:gd name="T6" fmla="*/ 121159 w 340"/>
                <a:gd name="T7" fmla="*/ 20205 h 242"/>
                <a:gd name="T8" fmla="*/ 121159 w 340"/>
                <a:gd name="T9" fmla="*/ 20205 h 242"/>
                <a:gd name="T10" fmla="*/ 121159 w 340"/>
                <a:gd name="T11" fmla="*/ 20205 h 242"/>
                <a:gd name="T12" fmla="*/ 120081 w 340"/>
                <a:gd name="T13" fmla="*/ 19122 h 242"/>
                <a:gd name="T14" fmla="*/ 120081 w 340"/>
                <a:gd name="T15" fmla="*/ 19122 h 242"/>
                <a:gd name="T16" fmla="*/ 119721 w 340"/>
                <a:gd name="T17" fmla="*/ 19122 h 242"/>
                <a:gd name="T18" fmla="*/ 119721 w 340"/>
                <a:gd name="T19" fmla="*/ 19122 h 242"/>
                <a:gd name="T20" fmla="*/ 119721 w 340"/>
                <a:gd name="T21" fmla="*/ 19122 h 242"/>
                <a:gd name="T22" fmla="*/ 119721 w 340"/>
                <a:gd name="T23" fmla="*/ 19122 h 242"/>
                <a:gd name="T24" fmla="*/ 119362 w 340"/>
                <a:gd name="T25" fmla="*/ 19122 h 242"/>
                <a:gd name="T26" fmla="*/ 119362 w 340"/>
                <a:gd name="T27" fmla="*/ 19122 h 242"/>
                <a:gd name="T28" fmla="*/ 52490 w 340"/>
                <a:gd name="T29" fmla="*/ 12989 h 242"/>
                <a:gd name="T30" fmla="*/ 52490 w 340"/>
                <a:gd name="T31" fmla="*/ 12989 h 242"/>
                <a:gd name="T32" fmla="*/ 0 w 340"/>
                <a:gd name="T33" fmla="*/ 81179 h 242"/>
                <a:gd name="T34" fmla="*/ 0 w 340"/>
                <a:gd name="T35" fmla="*/ 81179 h 242"/>
                <a:gd name="T36" fmla="*/ 0 w 340"/>
                <a:gd name="T37" fmla="*/ 81540 h 242"/>
                <a:gd name="T38" fmla="*/ 0 w 340"/>
                <a:gd name="T39" fmla="*/ 81540 h 242"/>
                <a:gd name="T40" fmla="*/ 0 w 340"/>
                <a:gd name="T41" fmla="*/ 82262 h 242"/>
                <a:gd name="T42" fmla="*/ 0 w 340"/>
                <a:gd name="T43" fmla="*/ 82262 h 242"/>
                <a:gd name="T44" fmla="*/ 0 w 340"/>
                <a:gd name="T45" fmla="*/ 82623 h 242"/>
                <a:gd name="T46" fmla="*/ 0 w 340"/>
                <a:gd name="T47" fmla="*/ 82623 h 242"/>
                <a:gd name="T48" fmla="*/ 0 w 340"/>
                <a:gd name="T49" fmla="*/ 82983 h 242"/>
                <a:gd name="T50" fmla="*/ 0 w 340"/>
                <a:gd name="T51" fmla="*/ 82983 h 242"/>
                <a:gd name="T52" fmla="*/ 0 w 340"/>
                <a:gd name="T53" fmla="*/ 83344 h 242"/>
                <a:gd name="T54" fmla="*/ 0 w 340"/>
                <a:gd name="T55" fmla="*/ 83344 h 242"/>
                <a:gd name="T56" fmla="*/ 0 w 340"/>
                <a:gd name="T57" fmla="*/ 84066 h 242"/>
                <a:gd name="T58" fmla="*/ 0 w 340"/>
                <a:gd name="T59" fmla="*/ 84066 h 242"/>
                <a:gd name="T60" fmla="*/ 0 w 340"/>
                <a:gd name="T61" fmla="*/ 84066 h 242"/>
                <a:gd name="T62" fmla="*/ 0 w 340"/>
                <a:gd name="T63" fmla="*/ 84066 h 242"/>
                <a:gd name="T64" fmla="*/ 0 w 340"/>
                <a:gd name="T65" fmla="*/ 84427 h 242"/>
                <a:gd name="T66" fmla="*/ 0 w 340"/>
                <a:gd name="T67" fmla="*/ 84427 h 242"/>
                <a:gd name="T68" fmla="*/ 0 w 340"/>
                <a:gd name="T69" fmla="*/ 84787 h 242"/>
                <a:gd name="T70" fmla="*/ 0 w 340"/>
                <a:gd name="T71" fmla="*/ 84787 h 242"/>
                <a:gd name="T72" fmla="*/ 360 w 340"/>
                <a:gd name="T73" fmla="*/ 85509 h 242"/>
                <a:gd name="T74" fmla="*/ 360 w 340"/>
                <a:gd name="T75" fmla="*/ 85509 h 242"/>
                <a:gd name="T76" fmla="*/ 360 w 340"/>
                <a:gd name="T77" fmla="*/ 85870 h 242"/>
                <a:gd name="T78" fmla="*/ 360 w 340"/>
                <a:gd name="T79" fmla="*/ 85870 h 242"/>
                <a:gd name="T80" fmla="*/ 719 w 340"/>
                <a:gd name="T81" fmla="*/ 86231 h 242"/>
                <a:gd name="T82" fmla="*/ 719 w 340"/>
                <a:gd name="T83" fmla="*/ 86231 h 242"/>
                <a:gd name="T84" fmla="*/ 719 w 340"/>
                <a:gd name="T85" fmla="*/ 86591 h 242"/>
                <a:gd name="T86" fmla="*/ 719 w 340"/>
                <a:gd name="T87" fmla="*/ 86591 h 242"/>
                <a:gd name="T88" fmla="*/ 1079 w 340"/>
                <a:gd name="T89" fmla="*/ 86952 h 242"/>
                <a:gd name="T90" fmla="*/ 121878 w 340"/>
                <a:gd name="T91" fmla="*/ 21648 h 2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40" h="241">
                  <a:moveTo>
                    <a:pt x="339" y="60"/>
                  </a:moveTo>
                  <a:lnTo>
                    <a:pt x="339" y="60"/>
                  </a:lnTo>
                  <a:cubicBezTo>
                    <a:pt x="339" y="59"/>
                    <a:pt x="338" y="58"/>
                    <a:pt x="337" y="56"/>
                  </a:cubicBezTo>
                  <a:cubicBezTo>
                    <a:pt x="336" y="55"/>
                    <a:pt x="335" y="54"/>
                    <a:pt x="334" y="53"/>
                  </a:cubicBezTo>
                  <a:cubicBezTo>
                    <a:pt x="334" y="53"/>
                    <a:pt x="334" y="53"/>
                    <a:pt x="333" y="53"/>
                  </a:cubicBezTo>
                  <a:lnTo>
                    <a:pt x="332" y="53"/>
                  </a:lnTo>
                  <a:cubicBezTo>
                    <a:pt x="328" y="51"/>
                    <a:pt x="238" y="0"/>
                    <a:pt x="146" y="36"/>
                  </a:cubicBezTo>
                  <a:cubicBezTo>
                    <a:pt x="80" y="63"/>
                    <a:pt x="31" y="126"/>
                    <a:pt x="0" y="225"/>
                  </a:cubicBezTo>
                  <a:lnTo>
                    <a:pt x="0" y="226"/>
                  </a:lnTo>
                  <a:cubicBezTo>
                    <a:pt x="0" y="227"/>
                    <a:pt x="0" y="227"/>
                    <a:pt x="0" y="228"/>
                  </a:cubicBezTo>
                  <a:cubicBezTo>
                    <a:pt x="0" y="228"/>
                    <a:pt x="0" y="228"/>
                    <a:pt x="0" y="229"/>
                  </a:cubicBezTo>
                  <a:lnTo>
                    <a:pt x="0" y="230"/>
                  </a:lnTo>
                  <a:cubicBezTo>
                    <a:pt x="0" y="231"/>
                    <a:pt x="0" y="231"/>
                    <a:pt x="0" y="231"/>
                  </a:cubicBezTo>
                  <a:cubicBezTo>
                    <a:pt x="0" y="232"/>
                    <a:pt x="0" y="232"/>
                    <a:pt x="0" y="233"/>
                  </a:cubicBezTo>
                  <a:lnTo>
                    <a:pt x="0" y="234"/>
                  </a:lnTo>
                  <a:lnTo>
                    <a:pt x="0" y="235"/>
                  </a:lnTo>
                  <a:cubicBezTo>
                    <a:pt x="0" y="236"/>
                    <a:pt x="1" y="236"/>
                    <a:pt x="1" y="237"/>
                  </a:cubicBezTo>
                  <a:cubicBezTo>
                    <a:pt x="1" y="237"/>
                    <a:pt x="1" y="237"/>
                    <a:pt x="1" y="238"/>
                  </a:cubicBezTo>
                  <a:cubicBezTo>
                    <a:pt x="1" y="238"/>
                    <a:pt x="1" y="238"/>
                    <a:pt x="2" y="239"/>
                  </a:cubicBezTo>
                  <a:cubicBezTo>
                    <a:pt x="2" y="240"/>
                    <a:pt x="2" y="240"/>
                    <a:pt x="2" y="240"/>
                  </a:cubicBezTo>
                  <a:cubicBezTo>
                    <a:pt x="2" y="241"/>
                    <a:pt x="3" y="241"/>
                    <a:pt x="3" y="241"/>
                  </a:cubicBezTo>
                  <a:lnTo>
                    <a:pt x="339" y="6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3" name="Freeform 164">
              <a:extLst>
                <a:ext uri="{FF2B5EF4-FFF2-40B4-BE49-F238E27FC236}">
                  <a16:creationId xmlns:a16="http://schemas.microsoft.com/office/drawing/2014/main" id="{49600533-9603-471B-AEB7-FC1A83271188}"/>
                </a:ext>
              </a:extLst>
            </p:cNvPr>
            <p:cNvSpPr>
              <a:spLocks noChangeArrowheads="1"/>
            </p:cNvSpPr>
            <p:nvPr/>
          </p:nvSpPr>
          <p:spPr bwMode="auto">
            <a:xfrm>
              <a:off x="5180013" y="6746875"/>
              <a:ext cx="122237" cy="79375"/>
            </a:xfrm>
            <a:custGeom>
              <a:gdLst>
                <a:gd name="T0" fmla="*/ 0 w 339"/>
                <a:gd name="T1" fmla="*/ 65602 h 219"/>
                <a:gd name="T2" fmla="*/ 0 w 339"/>
                <a:gd name="T3" fmla="*/ 65602 h 219"/>
                <a:gd name="T4" fmla="*/ 0 w 339"/>
                <a:gd name="T5" fmla="*/ 66327 h 219"/>
                <a:gd name="T6" fmla="*/ 0 w 339"/>
                <a:gd name="T7" fmla="*/ 66327 h 219"/>
                <a:gd name="T8" fmla="*/ 721 w 339"/>
                <a:gd name="T9" fmla="*/ 66327 h 219"/>
                <a:gd name="T10" fmla="*/ 721 w 339"/>
                <a:gd name="T11" fmla="*/ 66327 h 219"/>
                <a:gd name="T12" fmla="*/ 1082 w 339"/>
                <a:gd name="T13" fmla="*/ 66689 h 219"/>
                <a:gd name="T14" fmla="*/ 1082 w 339"/>
                <a:gd name="T15" fmla="*/ 66689 h 219"/>
                <a:gd name="T16" fmla="*/ 1082 w 339"/>
                <a:gd name="T17" fmla="*/ 66689 h 219"/>
                <a:gd name="T18" fmla="*/ 1082 w 339"/>
                <a:gd name="T19" fmla="*/ 66689 h 219"/>
                <a:gd name="T20" fmla="*/ 1082 w 339"/>
                <a:gd name="T21" fmla="*/ 67052 h 219"/>
                <a:gd name="T22" fmla="*/ 1082 w 339"/>
                <a:gd name="T23" fmla="*/ 67052 h 219"/>
                <a:gd name="T24" fmla="*/ 1803 w 339"/>
                <a:gd name="T25" fmla="*/ 67052 h 219"/>
                <a:gd name="T26" fmla="*/ 1803 w 339"/>
                <a:gd name="T27" fmla="*/ 67052 h 219"/>
                <a:gd name="T28" fmla="*/ 2163 w 339"/>
                <a:gd name="T29" fmla="*/ 67414 h 219"/>
                <a:gd name="T30" fmla="*/ 2163 w 339"/>
                <a:gd name="T31" fmla="*/ 67414 h 219"/>
                <a:gd name="T32" fmla="*/ 2524 w 339"/>
                <a:gd name="T33" fmla="*/ 67777 h 219"/>
                <a:gd name="T34" fmla="*/ 2524 w 339"/>
                <a:gd name="T35" fmla="*/ 67777 h 219"/>
                <a:gd name="T36" fmla="*/ 2885 w 339"/>
                <a:gd name="T37" fmla="*/ 67777 h 219"/>
                <a:gd name="T38" fmla="*/ 2885 w 339"/>
                <a:gd name="T39" fmla="*/ 67777 h 219"/>
                <a:gd name="T40" fmla="*/ 3245 w 339"/>
                <a:gd name="T41" fmla="*/ 68139 h 219"/>
                <a:gd name="T42" fmla="*/ 3245 w 339"/>
                <a:gd name="T43" fmla="*/ 68139 h 219"/>
                <a:gd name="T44" fmla="*/ 89064 w 339"/>
                <a:gd name="T45" fmla="*/ 62703 h 219"/>
                <a:gd name="T46" fmla="*/ 89064 w 339"/>
                <a:gd name="T47" fmla="*/ 62703 h 219"/>
                <a:gd name="T48" fmla="*/ 121876 w 339"/>
                <a:gd name="T49" fmla="*/ 3262 h 219"/>
                <a:gd name="T50" fmla="*/ 121876 w 339"/>
                <a:gd name="T51" fmla="*/ 3262 h 219"/>
                <a:gd name="T52" fmla="*/ 121876 w 339"/>
                <a:gd name="T53" fmla="*/ 3262 h 219"/>
                <a:gd name="T54" fmla="*/ 121876 w 339"/>
                <a:gd name="T55" fmla="*/ 3262 h 219"/>
                <a:gd name="T56" fmla="*/ 121876 w 339"/>
                <a:gd name="T57" fmla="*/ 2900 h 219"/>
                <a:gd name="T58" fmla="*/ 121876 w 339"/>
                <a:gd name="T59" fmla="*/ 2900 h 219"/>
                <a:gd name="T60" fmla="*/ 121876 w 339"/>
                <a:gd name="T61" fmla="*/ 2900 h 219"/>
                <a:gd name="T62" fmla="*/ 121876 w 339"/>
                <a:gd name="T63" fmla="*/ 2900 h 219"/>
                <a:gd name="T64" fmla="*/ 121876 w 339"/>
                <a:gd name="T65" fmla="*/ 1450 h 219"/>
                <a:gd name="T66" fmla="*/ 121876 w 339"/>
                <a:gd name="T67" fmla="*/ 1450 h 219"/>
                <a:gd name="T68" fmla="*/ 121876 w 339"/>
                <a:gd name="T69" fmla="*/ 1087 h 219"/>
                <a:gd name="T70" fmla="*/ 121876 w 339"/>
                <a:gd name="T71" fmla="*/ 1087 h 219"/>
                <a:gd name="T72" fmla="*/ 121155 w 339"/>
                <a:gd name="T73" fmla="*/ 0 h 219"/>
                <a:gd name="T74" fmla="*/ 0 w 339"/>
                <a:gd name="T75" fmla="*/ 65602 h 21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39" h="219">
                  <a:moveTo>
                    <a:pt x="0" y="181"/>
                  </a:moveTo>
                  <a:lnTo>
                    <a:pt x="0" y="181"/>
                  </a:lnTo>
                  <a:cubicBezTo>
                    <a:pt x="0" y="181"/>
                    <a:pt x="0" y="182"/>
                    <a:pt x="0" y="183"/>
                  </a:cubicBezTo>
                  <a:cubicBezTo>
                    <a:pt x="1" y="183"/>
                    <a:pt x="1" y="183"/>
                    <a:pt x="2" y="183"/>
                  </a:cubicBezTo>
                  <a:cubicBezTo>
                    <a:pt x="2" y="184"/>
                    <a:pt x="2" y="184"/>
                    <a:pt x="3" y="184"/>
                  </a:cubicBezTo>
                  <a:lnTo>
                    <a:pt x="3" y="185"/>
                  </a:lnTo>
                  <a:cubicBezTo>
                    <a:pt x="4" y="185"/>
                    <a:pt x="4" y="185"/>
                    <a:pt x="5" y="185"/>
                  </a:cubicBezTo>
                  <a:cubicBezTo>
                    <a:pt x="5" y="186"/>
                    <a:pt x="5" y="186"/>
                    <a:pt x="6" y="186"/>
                  </a:cubicBezTo>
                  <a:cubicBezTo>
                    <a:pt x="7" y="187"/>
                    <a:pt x="7" y="187"/>
                    <a:pt x="7" y="187"/>
                  </a:cubicBezTo>
                  <a:cubicBezTo>
                    <a:pt x="8" y="187"/>
                    <a:pt x="8" y="187"/>
                    <a:pt x="8" y="187"/>
                  </a:cubicBezTo>
                  <a:cubicBezTo>
                    <a:pt x="9" y="187"/>
                    <a:pt x="9" y="188"/>
                    <a:pt x="9" y="188"/>
                  </a:cubicBezTo>
                  <a:cubicBezTo>
                    <a:pt x="108" y="218"/>
                    <a:pt x="189" y="213"/>
                    <a:pt x="247" y="173"/>
                  </a:cubicBezTo>
                  <a:cubicBezTo>
                    <a:pt x="329" y="117"/>
                    <a:pt x="338" y="14"/>
                    <a:pt x="338" y="9"/>
                  </a:cubicBezTo>
                  <a:cubicBezTo>
                    <a:pt x="338" y="9"/>
                    <a:pt x="338" y="9"/>
                    <a:pt x="338" y="8"/>
                  </a:cubicBezTo>
                  <a:cubicBezTo>
                    <a:pt x="338" y="7"/>
                    <a:pt x="338" y="5"/>
                    <a:pt x="338" y="4"/>
                  </a:cubicBezTo>
                  <a:cubicBezTo>
                    <a:pt x="338" y="4"/>
                    <a:pt x="338" y="4"/>
                    <a:pt x="338" y="3"/>
                  </a:cubicBezTo>
                  <a:cubicBezTo>
                    <a:pt x="338" y="2"/>
                    <a:pt x="337" y="1"/>
                    <a:pt x="336" y="0"/>
                  </a:cubicBezTo>
                  <a:lnTo>
                    <a:pt x="0" y="181"/>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4" name="Freeform 165">
              <a:extLst>
                <a:ext uri="{FF2B5EF4-FFF2-40B4-BE49-F238E27FC236}">
                  <a16:creationId xmlns:a16="http://schemas.microsoft.com/office/drawing/2014/main" id="{D9C21582-ED91-4C3A-830C-0C9CC1793147}"/>
                </a:ext>
              </a:extLst>
            </p:cNvPr>
            <p:cNvSpPr>
              <a:spLocks noChangeArrowheads="1"/>
            </p:cNvSpPr>
            <p:nvPr/>
          </p:nvSpPr>
          <p:spPr bwMode="auto">
            <a:xfrm>
              <a:off x="5294313" y="6802438"/>
              <a:ext cx="115887" cy="96837"/>
            </a:xfrm>
            <a:custGeom>
              <a:gdLst>
                <a:gd name="T0" fmla="*/ 115525 w 320"/>
                <a:gd name="T1" fmla="*/ 17772 h 267"/>
                <a:gd name="T2" fmla="*/ 115525 w 320"/>
                <a:gd name="T3" fmla="*/ 17772 h 267"/>
                <a:gd name="T4" fmla="*/ 114438 w 320"/>
                <a:gd name="T5" fmla="*/ 16684 h 267"/>
                <a:gd name="T6" fmla="*/ 114438 w 320"/>
                <a:gd name="T7" fmla="*/ 16684 h 267"/>
                <a:gd name="T8" fmla="*/ 114438 w 320"/>
                <a:gd name="T9" fmla="*/ 16684 h 267"/>
                <a:gd name="T10" fmla="*/ 114438 w 320"/>
                <a:gd name="T11" fmla="*/ 16684 h 267"/>
                <a:gd name="T12" fmla="*/ 112990 w 320"/>
                <a:gd name="T13" fmla="*/ 15595 h 267"/>
                <a:gd name="T14" fmla="*/ 112990 w 320"/>
                <a:gd name="T15" fmla="*/ 15595 h 267"/>
                <a:gd name="T16" fmla="*/ 112990 w 320"/>
                <a:gd name="T17" fmla="*/ 15595 h 267"/>
                <a:gd name="T18" fmla="*/ 112990 w 320"/>
                <a:gd name="T19" fmla="*/ 15595 h 267"/>
                <a:gd name="T20" fmla="*/ 112990 w 320"/>
                <a:gd name="T21" fmla="*/ 15595 h 267"/>
                <a:gd name="T22" fmla="*/ 112990 w 320"/>
                <a:gd name="T23" fmla="*/ 15595 h 267"/>
                <a:gd name="T24" fmla="*/ 112628 w 320"/>
                <a:gd name="T25" fmla="*/ 15595 h 267"/>
                <a:gd name="T26" fmla="*/ 112628 w 320"/>
                <a:gd name="T27" fmla="*/ 15595 h 267"/>
                <a:gd name="T28" fmla="*/ 44906 w 320"/>
                <a:gd name="T29" fmla="*/ 17046 h 267"/>
                <a:gd name="T30" fmla="*/ 44906 w 320"/>
                <a:gd name="T31" fmla="*/ 17046 h 267"/>
                <a:gd name="T32" fmla="*/ 0 w 320"/>
                <a:gd name="T33" fmla="*/ 91034 h 267"/>
                <a:gd name="T34" fmla="*/ 0 w 320"/>
                <a:gd name="T35" fmla="*/ 91034 h 267"/>
                <a:gd name="T36" fmla="*/ 0 w 320"/>
                <a:gd name="T37" fmla="*/ 91397 h 267"/>
                <a:gd name="T38" fmla="*/ 0 w 320"/>
                <a:gd name="T39" fmla="*/ 91397 h 267"/>
                <a:gd name="T40" fmla="*/ 0 w 320"/>
                <a:gd name="T41" fmla="*/ 91759 h 267"/>
                <a:gd name="T42" fmla="*/ 0 w 320"/>
                <a:gd name="T43" fmla="*/ 91759 h 267"/>
                <a:gd name="T44" fmla="*/ 0 w 320"/>
                <a:gd name="T45" fmla="*/ 92122 h 267"/>
                <a:gd name="T46" fmla="*/ 0 w 320"/>
                <a:gd name="T47" fmla="*/ 92122 h 267"/>
                <a:gd name="T48" fmla="*/ 0 w 320"/>
                <a:gd name="T49" fmla="*/ 92485 h 267"/>
                <a:gd name="T50" fmla="*/ 0 w 320"/>
                <a:gd name="T51" fmla="*/ 92485 h 267"/>
                <a:gd name="T52" fmla="*/ 0 w 320"/>
                <a:gd name="T53" fmla="*/ 93210 h 267"/>
                <a:gd name="T54" fmla="*/ 0 w 320"/>
                <a:gd name="T55" fmla="*/ 93210 h 267"/>
                <a:gd name="T56" fmla="*/ 0 w 320"/>
                <a:gd name="T57" fmla="*/ 93573 h 267"/>
                <a:gd name="T58" fmla="*/ 0 w 320"/>
                <a:gd name="T59" fmla="*/ 93573 h 267"/>
                <a:gd name="T60" fmla="*/ 362 w 320"/>
                <a:gd name="T61" fmla="*/ 93573 h 267"/>
                <a:gd name="T62" fmla="*/ 362 w 320"/>
                <a:gd name="T63" fmla="*/ 93573 h 267"/>
                <a:gd name="T64" fmla="*/ 362 w 320"/>
                <a:gd name="T65" fmla="*/ 93936 h 267"/>
                <a:gd name="T66" fmla="*/ 362 w 320"/>
                <a:gd name="T67" fmla="*/ 93936 h 267"/>
                <a:gd name="T68" fmla="*/ 362 w 320"/>
                <a:gd name="T69" fmla="*/ 94661 h 267"/>
                <a:gd name="T70" fmla="*/ 362 w 320"/>
                <a:gd name="T71" fmla="*/ 94661 h 267"/>
                <a:gd name="T72" fmla="*/ 724 w 320"/>
                <a:gd name="T73" fmla="*/ 95024 h 267"/>
                <a:gd name="T74" fmla="*/ 724 w 320"/>
                <a:gd name="T75" fmla="*/ 95024 h 267"/>
                <a:gd name="T76" fmla="*/ 724 w 320"/>
                <a:gd name="T77" fmla="*/ 95386 h 267"/>
                <a:gd name="T78" fmla="*/ 724 w 320"/>
                <a:gd name="T79" fmla="*/ 95386 h 267"/>
                <a:gd name="T80" fmla="*/ 1086 w 320"/>
                <a:gd name="T81" fmla="*/ 95749 h 267"/>
                <a:gd name="T82" fmla="*/ 1086 w 320"/>
                <a:gd name="T83" fmla="*/ 95749 h 267"/>
                <a:gd name="T84" fmla="*/ 1086 w 320"/>
                <a:gd name="T85" fmla="*/ 96112 h 267"/>
                <a:gd name="T86" fmla="*/ 1086 w 320"/>
                <a:gd name="T87" fmla="*/ 96112 h 267"/>
                <a:gd name="T88" fmla="*/ 1811 w 320"/>
                <a:gd name="T89" fmla="*/ 96474 h 267"/>
                <a:gd name="T90" fmla="*/ 115525 w 320"/>
                <a:gd name="T91" fmla="*/ 17772 h 26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0" h="267">
                  <a:moveTo>
                    <a:pt x="319" y="49"/>
                  </a:moveTo>
                  <a:lnTo>
                    <a:pt x="319" y="49"/>
                  </a:lnTo>
                  <a:cubicBezTo>
                    <a:pt x="318" y="47"/>
                    <a:pt x="317" y="47"/>
                    <a:pt x="316" y="46"/>
                  </a:cubicBezTo>
                  <a:cubicBezTo>
                    <a:pt x="315" y="44"/>
                    <a:pt x="314" y="44"/>
                    <a:pt x="312" y="43"/>
                  </a:cubicBezTo>
                  <a:lnTo>
                    <a:pt x="311" y="43"/>
                  </a:lnTo>
                  <a:cubicBezTo>
                    <a:pt x="307" y="41"/>
                    <a:pt x="212" y="0"/>
                    <a:pt x="124" y="47"/>
                  </a:cubicBezTo>
                  <a:cubicBezTo>
                    <a:pt x="61" y="80"/>
                    <a:pt x="19" y="149"/>
                    <a:pt x="0" y="251"/>
                  </a:cubicBezTo>
                  <a:cubicBezTo>
                    <a:pt x="0" y="251"/>
                    <a:pt x="0" y="251"/>
                    <a:pt x="0" y="252"/>
                  </a:cubicBezTo>
                  <a:cubicBezTo>
                    <a:pt x="0" y="252"/>
                    <a:pt x="0" y="252"/>
                    <a:pt x="0" y="253"/>
                  </a:cubicBezTo>
                  <a:lnTo>
                    <a:pt x="0" y="254"/>
                  </a:lnTo>
                  <a:cubicBezTo>
                    <a:pt x="0" y="255"/>
                    <a:pt x="0" y="255"/>
                    <a:pt x="0" y="255"/>
                  </a:cubicBezTo>
                  <a:cubicBezTo>
                    <a:pt x="0" y="256"/>
                    <a:pt x="0" y="256"/>
                    <a:pt x="0" y="257"/>
                  </a:cubicBezTo>
                  <a:lnTo>
                    <a:pt x="0" y="258"/>
                  </a:lnTo>
                  <a:cubicBezTo>
                    <a:pt x="0" y="258"/>
                    <a:pt x="0" y="258"/>
                    <a:pt x="1" y="258"/>
                  </a:cubicBezTo>
                  <a:cubicBezTo>
                    <a:pt x="1" y="259"/>
                    <a:pt x="1" y="259"/>
                    <a:pt x="1" y="259"/>
                  </a:cubicBezTo>
                  <a:cubicBezTo>
                    <a:pt x="1" y="260"/>
                    <a:pt x="1" y="261"/>
                    <a:pt x="1" y="261"/>
                  </a:cubicBezTo>
                  <a:cubicBezTo>
                    <a:pt x="1" y="261"/>
                    <a:pt x="1" y="262"/>
                    <a:pt x="2" y="262"/>
                  </a:cubicBezTo>
                  <a:lnTo>
                    <a:pt x="2" y="263"/>
                  </a:lnTo>
                  <a:lnTo>
                    <a:pt x="3" y="264"/>
                  </a:lnTo>
                  <a:cubicBezTo>
                    <a:pt x="3" y="265"/>
                    <a:pt x="3" y="265"/>
                    <a:pt x="3" y="265"/>
                  </a:cubicBezTo>
                  <a:cubicBezTo>
                    <a:pt x="4" y="265"/>
                    <a:pt x="4" y="266"/>
                    <a:pt x="5" y="266"/>
                  </a:cubicBezTo>
                  <a:lnTo>
                    <a:pt x="319" y="49"/>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5" name="Freeform 166">
              <a:extLst>
                <a:ext uri="{FF2B5EF4-FFF2-40B4-BE49-F238E27FC236}">
                  <a16:creationId xmlns:a16="http://schemas.microsoft.com/office/drawing/2014/main" id="{E50DAA41-1269-4544-A438-A311076AB1F7}"/>
                </a:ext>
              </a:extLst>
            </p:cNvPr>
            <p:cNvSpPr>
              <a:spLocks noChangeArrowheads="1"/>
            </p:cNvSpPr>
            <p:nvPr/>
          </p:nvSpPr>
          <p:spPr bwMode="auto">
            <a:xfrm>
              <a:off x="5295900" y="6819900"/>
              <a:ext cx="115888" cy="87313"/>
            </a:xfrm>
            <a:custGeom>
              <a:gdLst>
                <a:gd name="T0" fmla="*/ 0 w 321"/>
                <a:gd name="T1" fmla="*/ 77971 h 243"/>
                <a:gd name="T2" fmla="*/ 0 w 321"/>
                <a:gd name="T3" fmla="*/ 77971 h 243"/>
                <a:gd name="T4" fmla="*/ 0 w 321"/>
                <a:gd name="T5" fmla="*/ 78330 h 243"/>
                <a:gd name="T6" fmla="*/ 0 w 321"/>
                <a:gd name="T7" fmla="*/ 78330 h 243"/>
                <a:gd name="T8" fmla="*/ 361 w 321"/>
                <a:gd name="T9" fmla="*/ 78689 h 243"/>
                <a:gd name="T10" fmla="*/ 361 w 321"/>
                <a:gd name="T11" fmla="*/ 78689 h 243"/>
                <a:gd name="T12" fmla="*/ 722 w 321"/>
                <a:gd name="T13" fmla="*/ 79049 h 243"/>
                <a:gd name="T14" fmla="*/ 722 w 321"/>
                <a:gd name="T15" fmla="*/ 79049 h 243"/>
                <a:gd name="T16" fmla="*/ 722 w 321"/>
                <a:gd name="T17" fmla="*/ 79049 h 243"/>
                <a:gd name="T18" fmla="*/ 722 w 321"/>
                <a:gd name="T19" fmla="*/ 79049 h 243"/>
                <a:gd name="T20" fmla="*/ 1083 w 321"/>
                <a:gd name="T21" fmla="*/ 79049 h 243"/>
                <a:gd name="T22" fmla="*/ 1083 w 321"/>
                <a:gd name="T23" fmla="*/ 79049 h 243"/>
                <a:gd name="T24" fmla="*/ 1805 w 321"/>
                <a:gd name="T25" fmla="*/ 79408 h 243"/>
                <a:gd name="T26" fmla="*/ 1805 w 321"/>
                <a:gd name="T27" fmla="*/ 79408 h 243"/>
                <a:gd name="T28" fmla="*/ 2166 w 321"/>
                <a:gd name="T29" fmla="*/ 79767 h 243"/>
                <a:gd name="T30" fmla="*/ 2166 w 321"/>
                <a:gd name="T31" fmla="*/ 79767 h 243"/>
                <a:gd name="T32" fmla="*/ 2527 w 321"/>
                <a:gd name="T33" fmla="*/ 79767 h 243"/>
                <a:gd name="T34" fmla="*/ 2527 w 321"/>
                <a:gd name="T35" fmla="*/ 79767 h 243"/>
                <a:gd name="T36" fmla="*/ 2888 w 321"/>
                <a:gd name="T37" fmla="*/ 79767 h 243"/>
                <a:gd name="T38" fmla="*/ 2888 w 321"/>
                <a:gd name="T39" fmla="*/ 79767 h 243"/>
                <a:gd name="T40" fmla="*/ 3249 w 321"/>
                <a:gd name="T41" fmla="*/ 80127 h 243"/>
                <a:gd name="T42" fmla="*/ 3249 w 321"/>
                <a:gd name="T43" fmla="*/ 80127 h 243"/>
                <a:gd name="T44" fmla="*/ 88089 w 321"/>
                <a:gd name="T45" fmla="*/ 65395 h 243"/>
                <a:gd name="T46" fmla="*/ 88089 w 321"/>
                <a:gd name="T47" fmla="*/ 65395 h 243"/>
                <a:gd name="T48" fmla="*/ 114444 w 321"/>
                <a:gd name="T49" fmla="*/ 3234 h 243"/>
                <a:gd name="T50" fmla="*/ 114444 w 321"/>
                <a:gd name="T51" fmla="*/ 3234 h 243"/>
                <a:gd name="T52" fmla="*/ 114444 w 321"/>
                <a:gd name="T53" fmla="*/ 2875 h 243"/>
                <a:gd name="T54" fmla="*/ 114444 w 321"/>
                <a:gd name="T55" fmla="*/ 2875 h 243"/>
                <a:gd name="T56" fmla="*/ 114444 w 321"/>
                <a:gd name="T57" fmla="*/ 2875 h 243"/>
                <a:gd name="T58" fmla="*/ 114444 w 321"/>
                <a:gd name="T59" fmla="*/ 2875 h 243"/>
                <a:gd name="T60" fmla="*/ 114444 w 321"/>
                <a:gd name="T61" fmla="*/ 2875 h 243"/>
                <a:gd name="T62" fmla="*/ 114444 w 321"/>
                <a:gd name="T63" fmla="*/ 2875 h 243"/>
                <a:gd name="T64" fmla="*/ 113722 w 321"/>
                <a:gd name="T65" fmla="*/ 1437 h 243"/>
                <a:gd name="T66" fmla="*/ 113722 w 321"/>
                <a:gd name="T67" fmla="*/ 1437 h 243"/>
                <a:gd name="T68" fmla="*/ 113722 w 321"/>
                <a:gd name="T69" fmla="*/ 1437 h 243"/>
                <a:gd name="T70" fmla="*/ 113722 w 321"/>
                <a:gd name="T71" fmla="*/ 1437 h 243"/>
                <a:gd name="T72" fmla="*/ 113361 w 321"/>
                <a:gd name="T73" fmla="*/ 0 h 243"/>
                <a:gd name="T74" fmla="*/ 0 w 321"/>
                <a:gd name="T75" fmla="*/ 77971 h 2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21" h="243">
                  <a:moveTo>
                    <a:pt x="0" y="217"/>
                  </a:moveTo>
                  <a:lnTo>
                    <a:pt x="0" y="217"/>
                  </a:lnTo>
                  <a:lnTo>
                    <a:pt x="0" y="218"/>
                  </a:lnTo>
                  <a:cubicBezTo>
                    <a:pt x="1" y="219"/>
                    <a:pt x="1" y="219"/>
                    <a:pt x="1" y="219"/>
                  </a:cubicBezTo>
                  <a:cubicBezTo>
                    <a:pt x="1" y="219"/>
                    <a:pt x="2" y="219"/>
                    <a:pt x="2" y="220"/>
                  </a:cubicBezTo>
                  <a:cubicBezTo>
                    <a:pt x="3" y="220"/>
                    <a:pt x="3" y="220"/>
                    <a:pt x="3" y="220"/>
                  </a:cubicBezTo>
                  <a:cubicBezTo>
                    <a:pt x="4" y="220"/>
                    <a:pt x="4" y="221"/>
                    <a:pt x="5" y="221"/>
                  </a:cubicBezTo>
                  <a:cubicBezTo>
                    <a:pt x="5" y="221"/>
                    <a:pt x="5" y="222"/>
                    <a:pt x="6" y="222"/>
                  </a:cubicBezTo>
                  <a:lnTo>
                    <a:pt x="7" y="222"/>
                  </a:lnTo>
                  <a:lnTo>
                    <a:pt x="8" y="222"/>
                  </a:lnTo>
                  <a:cubicBezTo>
                    <a:pt x="8" y="223"/>
                    <a:pt x="9" y="223"/>
                    <a:pt x="9" y="223"/>
                  </a:cubicBezTo>
                  <a:cubicBezTo>
                    <a:pt x="111" y="242"/>
                    <a:pt x="190" y="228"/>
                    <a:pt x="244" y="182"/>
                  </a:cubicBezTo>
                  <a:cubicBezTo>
                    <a:pt x="320" y="117"/>
                    <a:pt x="317" y="14"/>
                    <a:pt x="317" y="9"/>
                  </a:cubicBezTo>
                  <a:lnTo>
                    <a:pt x="317" y="8"/>
                  </a:lnTo>
                  <a:cubicBezTo>
                    <a:pt x="317" y="7"/>
                    <a:pt x="316" y="5"/>
                    <a:pt x="315" y="4"/>
                  </a:cubicBezTo>
                  <a:cubicBezTo>
                    <a:pt x="315" y="2"/>
                    <a:pt x="314" y="1"/>
                    <a:pt x="314" y="0"/>
                  </a:cubicBezTo>
                  <a:lnTo>
                    <a:pt x="0" y="217"/>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6" name="Freeform 167">
              <a:extLst>
                <a:ext uri="{FF2B5EF4-FFF2-40B4-BE49-F238E27FC236}">
                  <a16:creationId xmlns:a16="http://schemas.microsoft.com/office/drawing/2014/main" id="{9CB93C3A-901F-461A-8774-0774818035C0}"/>
                </a:ext>
              </a:extLst>
            </p:cNvPr>
            <p:cNvSpPr>
              <a:spLocks noChangeArrowheads="1"/>
            </p:cNvSpPr>
            <p:nvPr/>
          </p:nvSpPr>
          <p:spPr bwMode="auto">
            <a:xfrm>
              <a:off x="5130800" y="6313488"/>
              <a:ext cx="69850" cy="131762"/>
            </a:xfrm>
            <a:custGeom>
              <a:gdLst>
                <a:gd name="T0" fmla="*/ 41620 w 193"/>
                <a:gd name="T1" fmla="*/ 131403 h 367"/>
                <a:gd name="T2" fmla="*/ 41620 w 193"/>
                <a:gd name="T3" fmla="*/ 131403 h 367"/>
                <a:gd name="T4" fmla="*/ 42706 w 193"/>
                <a:gd name="T5" fmla="*/ 130685 h 367"/>
                <a:gd name="T6" fmla="*/ 42706 w 193"/>
                <a:gd name="T7" fmla="*/ 130685 h 367"/>
                <a:gd name="T8" fmla="*/ 43068 w 193"/>
                <a:gd name="T9" fmla="*/ 130685 h 367"/>
                <a:gd name="T10" fmla="*/ 43068 w 193"/>
                <a:gd name="T11" fmla="*/ 130685 h 367"/>
                <a:gd name="T12" fmla="*/ 44154 w 193"/>
                <a:gd name="T13" fmla="*/ 129967 h 367"/>
                <a:gd name="T14" fmla="*/ 44154 w 193"/>
                <a:gd name="T15" fmla="*/ 129967 h 367"/>
                <a:gd name="T16" fmla="*/ 44154 w 193"/>
                <a:gd name="T17" fmla="*/ 129967 h 367"/>
                <a:gd name="T18" fmla="*/ 44154 w 193"/>
                <a:gd name="T19" fmla="*/ 129967 h 367"/>
                <a:gd name="T20" fmla="*/ 44516 w 193"/>
                <a:gd name="T21" fmla="*/ 129967 h 367"/>
                <a:gd name="T22" fmla="*/ 44516 w 193"/>
                <a:gd name="T23" fmla="*/ 129967 h 367"/>
                <a:gd name="T24" fmla="*/ 44516 w 193"/>
                <a:gd name="T25" fmla="*/ 129608 h 367"/>
                <a:gd name="T26" fmla="*/ 44516 w 193"/>
                <a:gd name="T27" fmla="*/ 129608 h 367"/>
                <a:gd name="T28" fmla="*/ 62974 w 193"/>
                <a:gd name="T29" fmla="*/ 64983 h 367"/>
                <a:gd name="T30" fmla="*/ 62974 w 193"/>
                <a:gd name="T31" fmla="*/ 64983 h 367"/>
                <a:gd name="T32" fmla="*/ 5791 w 193"/>
                <a:gd name="T33" fmla="*/ 359 h 367"/>
                <a:gd name="T34" fmla="*/ 5791 w 193"/>
                <a:gd name="T35" fmla="*/ 359 h 367"/>
                <a:gd name="T36" fmla="*/ 5429 w 193"/>
                <a:gd name="T37" fmla="*/ 359 h 367"/>
                <a:gd name="T38" fmla="*/ 5429 w 193"/>
                <a:gd name="T39" fmla="*/ 359 h 367"/>
                <a:gd name="T40" fmla="*/ 5067 w 193"/>
                <a:gd name="T41" fmla="*/ 359 h 367"/>
                <a:gd name="T42" fmla="*/ 5067 w 193"/>
                <a:gd name="T43" fmla="*/ 359 h 367"/>
                <a:gd name="T44" fmla="*/ 4705 w 193"/>
                <a:gd name="T45" fmla="*/ 0 h 367"/>
                <a:gd name="T46" fmla="*/ 4705 w 193"/>
                <a:gd name="T47" fmla="*/ 0 h 367"/>
                <a:gd name="T48" fmla="*/ 4343 w 193"/>
                <a:gd name="T49" fmla="*/ 0 h 367"/>
                <a:gd name="T50" fmla="*/ 4343 w 193"/>
                <a:gd name="T51" fmla="*/ 0 h 367"/>
                <a:gd name="T52" fmla="*/ 3619 w 193"/>
                <a:gd name="T53" fmla="*/ 0 h 367"/>
                <a:gd name="T54" fmla="*/ 3619 w 193"/>
                <a:gd name="T55" fmla="*/ 0 h 367"/>
                <a:gd name="T56" fmla="*/ 3619 w 193"/>
                <a:gd name="T57" fmla="*/ 0 h 367"/>
                <a:gd name="T58" fmla="*/ 3257 w 193"/>
                <a:gd name="T59" fmla="*/ 0 h 367"/>
                <a:gd name="T60" fmla="*/ 3257 w 193"/>
                <a:gd name="T61" fmla="*/ 0 h 367"/>
                <a:gd name="T62" fmla="*/ 2895 w 193"/>
                <a:gd name="T63" fmla="*/ 0 h 367"/>
                <a:gd name="T64" fmla="*/ 2895 w 193"/>
                <a:gd name="T65" fmla="*/ 0 h 367"/>
                <a:gd name="T66" fmla="*/ 2533 w 193"/>
                <a:gd name="T67" fmla="*/ 0 h 367"/>
                <a:gd name="T68" fmla="*/ 2533 w 193"/>
                <a:gd name="T69" fmla="*/ 0 h 367"/>
                <a:gd name="T70" fmla="*/ 1810 w 193"/>
                <a:gd name="T71" fmla="*/ 0 h 367"/>
                <a:gd name="T72" fmla="*/ 1810 w 193"/>
                <a:gd name="T73" fmla="*/ 0 h 367"/>
                <a:gd name="T74" fmla="*/ 1448 w 193"/>
                <a:gd name="T75" fmla="*/ 0 h 367"/>
                <a:gd name="T76" fmla="*/ 1448 w 193"/>
                <a:gd name="T77" fmla="*/ 0 h 367"/>
                <a:gd name="T78" fmla="*/ 1086 w 193"/>
                <a:gd name="T79" fmla="*/ 0 h 367"/>
                <a:gd name="T80" fmla="*/ 1086 w 193"/>
                <a:gd name="T81" fmla="*/ 0 h 367"/>
                <a:gd name="T82" fmla="*/ 724 w 193"/>
                <a:gd name="T83" fmla="*/ 359 h 367"/>
                <a:gd name="T84" fmla="*/ 724 w 193"/>
                <a:gd name="T85" fmla="*/ 359 h 367"/>
                <a:gd name="T86" fmla="*/ 0 w 193"/>
                <a:gd name="T87" fmla="*/ 359 h 367"/>
                <a:gd name="T88" fmla="*/ 41620 w 193"/>
                <a:gd name="T89" fmla="*/ 131403 h 3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93" h="367">
                  <a:moveTo>
                    <a:pt x="115" y="366"/>
                  </a:moveTo>
                  <a:lnTo>
                    <a:pt x="115" y="366"/>
                  </a:lnTo>
                  <a:cubicBezTo>
                    <a:pt x="116" y="366"/>
                    <a:pt x="117" y="365"/>
                    <a:pt x="118" y="364"/>
                  </a:cubicBezTo>
                  <a:cubicBezTo>
                    <a:pt x="118" y="364"/>
                    <a:pt x="118" y="364"/>
                    <a:pt x="119" y="364"/>
                  </a:cubicBezTo>
                  <a:cubicBezTo>
                    <a:pt x="120" y="363"/>
                    <a:pt x="121" y="363"/>
                    <a:pt x="122" y="362"/>
                  </a:cubicBezTo>
                  <a:cubicBezTo>
                    <a:pt x="123" y="362"/>
                    <a:pt x="123" y="362"/>
                    <a:pt x="123" y="362"/>
                  </a:cubicBezTo>
                  <a:cubicBezTo>
                    <a:pt x="123" y="361"/>
                    <a:pt x="123" y="361"/>
                    <a:pt x="123" y="361"/>
                  </a:cubicBezTo>
                  <a:cubicBezTo>
                    <a:pt x="125" y="357"/>
                    <a:pt x="192" y="279"/>
                    <a:pt x="174" y="181"/>
                  </a:cubicBezTo>
                  <a:cubicBezTo>
                    <a:pt x="161" y="111"/>
                    <a:pt x="108" y="51"/>
                    <a:pt x="16" y="1"/>
                  </a:cubicBezTo>
                  <a:cubicBezTo>
                    <a:pt x="16" y="1"/>
                    <a:pt x="16" y="1"/>
                    <a:pt x="15" y="1"/>
                  </a:cubicBezTo>
                  <a:cubicBezTo>
                    <a:pt x="15" y="1"/>
                    <a:pt x="15" y="1"/>
                    <a:pt x="14" y="1"/>
                  </a:cubicBezTo>
                  <a:cubicBezTo>
                    <a:pt x="14" y="1"/>
                    <a:pt x="14" y="1"/>
                    <a:pt x="13" y="0"/>
                  </a:cubicBezTo>
                  <a:cubicBezTo>
                    <a:pt x="13" y="0"/>
                    <a:pt x="13" y="0"/>
                    <a:pt x="12" y="0"/>
                  </a:cubicBezTo>
                  <a:cubicBezTo>
                    <a:pt x="12" y="0"/>
                    <a:pt x="11" y="0"/>
                    <a:pt x="10" y="0"/>
                  </a:cubicBezTo>
                  <a:lnTo>
                    <a:pt x="9" y="0"/>
                  </a:lnTo>
                  <a:lnTo>
                    <a:pt x="8" y="0"/>
                  </a:lnTo>
                  <a:cubicBezTo>
                    <a:pt x="7" y="0"/>
                    <a:pt x="7" y="0"/>
                    <a:pt x="7" y="0"/>
                  </a:cubicBezTo>
                  <a:cubicBezTo>
                    <a:pt x="6" y="0"/>
                    <a:pt x="5" y="0"/>
                    <a:pt x="5" y="0"/>
                  </a:cubicBezTo>
                  <a:lnTo>
                    <a:pt x="4" y="0"/>
                  </a:lnTo>
                  <a:lnTo>
                    <a:pt x="3" y="0"/>
                  </a:lnTo>
                  <a:cubicBezTo>
                    <a:pt x="3" y="1"/>
                    <a:pt x="2" y="1"/>
                    <a:pt x="2" y="1"/>
                  </a:cubicBezTo>
                  <a:cubicBezTo>
                    <a:pt x="2" y="1"/>
                    <a:pt x="1" y="1"/>
                    <a:pt x="0" y="1"/>
                  </a:cubicBezTo>
                  <a:lnTo>
                    <a:pt x="115" y="36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7" name="Freeform 168">
              <a:extLst>
                <a:ext uri="{FF2B5EF4-FFF2-40B4-BE49-F238E27FC236}">
                  <a16:creationId xmlns:a16="http://schemas.microsoft.com/office/drawing/2014/main" id="{43D6251A-086A-4520-A9B2-B28CE65D08D2}"/>
                </a:ext>
              </a:extLst>
            </p:cNvPr>
            <p:cNvSpPr>
              <a:spLocks noChangeArrowheads="1"/>
            </p:cNvSpPr>
            <p:nvPr/>
          </p:nvSpPr>
          <p:spPr bwMode="auto">
            <a:xfrm>
              <a:off x="5106988" y="6315075"/>
              <a:ext cx="65087" cy="131763"/>
            </a:xfrm>
            <a:custGeom>
              <a:gdLst>
                <a:gd name="T0" fmla="*/ 23830 w 183"/>
                <a:gd name="T1" fmla="*/ 0 h 367"/>
                <a:gd name="T2" fmla="*/ 23830 w 183"/>
                <a:gd name="T3" fmla="*/ 0 h 367"/>
                <a:gd name="T4" fmla="*/ 23474 w 183"/>
                <a:gd name="T5" fmla="*/ 359 h 367"/>
                <a:gd name="T6" fmla="*/ 23474 w 183"/>
                <a:gd name="T7" fmla="*/ 359 h 367"/>
                <a:gd name="T8" fmla="*/ 23118 w 183"/>
                <a:gd name="T9" fmla="*/ 718 h 367"/>
                <a:gd name="T10" fmla="*/ 23118 w 183"/>
                <a:gd name="T11" fmla="*/ 718 h 367"/>
                <a:gd name="T12" fmla="*/ 22763 w 183"/>
                <a:gd name="T13" fmla="*/ 1077 h 367"/>
                <a:gd name="T14" fmla="*/ 22763 w 183"/>
                <a:gd name="T15" fmla="*/ 1077 h 367"/>
                <a:gd name="T16" fmla="*/ 22763 w 183"/>
                <a:gd name="T17" fmla="*/ 1077 h 367"/>
                <a:gd name="T18" fmla="*/ 22763 w 183"/>
                <a:gd name="T19" fmla="*/ 1077 h 367"/>
                <a:gd name="T20" fmla="*/ 22407 w 183"/>
                <a:gd name="T21" fmla="*/ 1436 h 367"/>
                <a:gd name="T22" fmla="*/ 22407 w 183"/>
                <a:gd name="T23" fmla="*/ 1436 h 367"/>
                <a:gd name="T24" fmla="*/ 22051 w 183"/>
                <a:gd name="T25" fmla="*/ 1436 h 367"/>
                <a:gd name="T26" fmla="*/ 22051 w 183"/>
                <a:gd name="T27" fmla="*/ 1436 h 367"/>
                <a:gd name="T28" fmla="*/ 21696 w 183"/>
                <a:gd name="T29" fmla="*/ 1795 h 367"/>
                <a:gd name="T30" fmla="*/ 21696 w 183"/>
                <a:gd name="T31" fmla="*/ 1795 h 367"/>
                <a:gd name="T32" fmla="*/ 21696 w 183"/>
                <a:gd name="T33" fmla="*/ 2154 h 367"/>
                <a:gd name="T34" fmla="*/ 21696 w 183"/>
                <a:gd name="T35" fmla="*/ 2154 h 367"/>
                <a:gd name="T36" fmla="*/ 21340 w 183"/>
                <a:gd name="T37" fmla="*/ 2872 h 367"/>
                <a:gd name="T38" fmla="*/ 21340 w 183"/>
                <a:gd name="T39" fmla="*/ 2872 h 367"/>
                <a:gd name="T40" fmla="*/ 21340 w 183"/>
                <a:gd name="T41" fmla="*/ 2872 h 367"/>
                <a:gd name="T42" fmla="*/ 21340 w 183"/>
                <a:gd name="T43" fmla="*/ 2872 h 367"/>
                <a:gd name="T44" fmla="*/ 10314 w 183"/>
                <a:gd name="T45" fmla="*/ 87962 h 367"/>
                <a:gd name="T46" fmla="*/ 10314 w 183"/>
                <a:gd name="T47" fmla="*/ 87962 h 367"/>
                <a:gd name="T48" fmla="*/ 61175 w 183"/>
                <a:gd name="T49" fmla="*/ 131045 h 367"/>
                <a:gd name="T50" fmla="*/ 61175 w 183"/>
                <a:gd name="T51" fmla="*/ 131045 h 367"/>
                <a:gd name="T52" fmla="*/ 61175 w 183"/>
                <a:gd name="T53" fmla="*/ 131404 h 367"/>
                <a:gd name="T54" fmla="*/ 61175 w 183"/>
                <a:gd name="T55" fmla="*/ 131404 h 367"/>
                <a:gd name="T56" fmla="*/ 61175 w 183"/>
                <a:gd name="T57" fmla="*/ 131404 h 367"/>
                <a:gd name="T58" fmla="*/ 61530 w 183"/>
                <a:gd name="T59" fmla="*/ 131404 h 367"/>
                <a:gd name="T60" fmla="*/ 61530 w 183"/>
                <a:gd name="T61" fmla="*/ 131404 h 367"/>
                <a:gd name="T62" fmla="*/ 62953 w 183"/>
                <a:gd name="T63" fmla="*/ 131404 h 367"/>
                <a:gd name="T64" fmla="*/ 62953 w 183"/>
                <a:gd name="T65" fmla="*/ 131404 h 367"/>
                <a:gd name="T66" fmla="*/ 63309 w 183"/>
                <a:gd name="T67" fmla="*/ 131404 h 367"/>
                <a:gd name="T68" fmla="*/ 63309 w 183"/>
                <a:gd name="T69" fmla="*/ 131404 h 367"/>
                <a:gd name="T70" fmla="*/ 64731 w 183"/>
                <a:gd name="T71" fmla="*/ 131045 h 367"/>
                <a:gd name="T72" fmla="*/ 23830 w 183"/>
                <a:gd name="T73" fmla="*/ 0 h 3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3" h="367">
                  <a:moveTo>
                    <a:pt x="67" y="0"/>
                  </a:moveTo>
                  <a:lnTo>
                    <a:pt x="67" y="0"/>
                  </a:lnTo>
                  <a:cubicBezTo>
                    <a:pt x="67" y="0"/>
                    <a:pt x="67" y="1"/>
                    <a:pt x="66" y="1"/>
                  </a:cubicBezTo>
                  <a:lnTo>
                    <a:pt x="65" y="2"/>
                  </a:lnTo>
                  <a:cubicBezTo>
                    <a:pt x="65" y="2"/>
                    <a:pt x="64" y="2"/>
                    <a:pt x="64" y="3"/>
                  </a:cubicBezTo>
                  <a:cubicBezTo>
                    <a:pt x="64" y="3"/>
                    <a:pt x="63" y="3"/>
                    <a:pt x="63" y="4"/>
                  </a:cubicBezTo>
                  <a:lnTo>
                    <a:pt x="62" y="4"/>
                  </a:lnTo>
                  <a:cubicBezTo>
                    <a:pt x="62" y="5"/>
                    <a:pt x="61" y="5"/>
                    <a:pt x="61" y="5"/>
                  </a:cubicBezTo>
                  <a:cubicBezTo>
                    <a:pt x="61" y="6"/>
                    <a:pt x="61" y="6"/>
                    <a:pt x="61" y="6"/>
                  </a:cubicBezTo>
                  <a:cubicBezTo>
                    <a:pt x="60" y="7"/>
                    <a:pt x="60" y="7"/>
                    <a:pt x="60" y="8"/>
                  </a:cubicBezTo>
                  <a:cubicBezTo>
                    <a:pt x="11" y="100"/>
                    <a:pt x="0" y="180"/>
                    <a:pt x="29" y="245"/>
                  </a:cubicBezTo>
                  <a:cubicBezTo>
                    <a:pt x="68" y="337"/>
                    <a:pt x="168" y="364"/>
                    <a:pt x="172" y="365"/>
                  </a:cubicBezTo>
                  <a:cubicBezTo>
                    <a:pt x="172" y="365"/>
                    <a:pt x="172" y="365"/>
                    <a:pt x="172" y="366"/>
                  </a:cubicBezTo>
                  <a:lnTo>
                    <a:pt x="173" y="366"/>
                  </a:lnTo>
                  <a:cubicBezTo>
                    <a:pt x="174" y="366"/>
                    <a:pt x="176" y="366"/>
                    <a:pt x="177" y="366"/>
                  </a:cubicBezTo>
                  <a:cubicBezTo>
                    <a:pt x="177" y="366"/>
                    <a:pt x="177" y="366"/>
                    <a:pt x="178" y="366"/>
                  </a:cubicBezTo>
                  <a:cubicBezTo>
                    <a:pt x="179" y="366"/>
                    <a:pt x="180" y="366"/>
                    <a:pt x="182" y="365"/>
                  </a:cubicBezTo>
                  <a:lnTo>
                    <a:pt x="67"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8" name="Freeform 169">
              <a:extLst>
                <a:ext uri="{FF2B5EF4-FFF2-40B4-BE49-F238E27FC236}">
                  <a16:creationId xmlns:a16="http://schemas.microsoft.com/office/drawing/2014/main" id="{31577550-4C62-4ED1-8749-2B18D159D039}"/>
                </a:ext>
              </a:extLst>
            </p:cNvPr>
            <p:cNvSpPr>
              <a:spLocks noChangeArrowheads="1"/>
            </p:cNvSpPr>
            <p:nvPr/>
          </p:nvSpPr>
          <p:spPr bwMode="auto">
            <a:xfrm>
              <a:off x="5967413" y="5508625"/>
              <a:ext cx="68262" cy="157163"/>
            </a:xfrm>
            <a:custGeom>
              <a:gdLst>
                <a:gd name="T0" fmla="*/ 0 w 189"/>
                <a:gd name="T1" fmla="*/ 156804 h 438"/>
                <a:gd name="T2" fmla="*/ 0 w 189"/>
                <a:gd name="T3" fmla="*/ 156804 h 438"/>
                <a:gd name="T4" fmla="*/ 1445 w 189"/>
                <a:gd name="T5" fmla="*/ 156804 h 438"/>
                <a:gd name="T6" fmla="*/ 1445 w 189"/>
                <a:gd name="T7" fmla="*/ 156804 h 438"/>
                <a:gd name="T8" fmla="*/ 1806 w 189"/>
                <a:gd name="T9" fmla="*/ 156804 h 438"/>
                <a:gd name="T10" fmla="*/ 1806 w 189"/>
                <a:gd name="T11" fmla="*/ 156804 h 438"/>
                <a:gd name="T12" fmla="*/ 3612 w 189"/>
                <a:gd name="T13" fmla="*/ 156445 h 438"/>
                <a:gd name="T14" fmla="*/ 3612 w 189"/>
                <a:gd name="T15" fmla="*/ 156445 h 438"/>
                <a:gd name="T16" fmla="*/ 3612 w 189"/>
                <a:gd name="T17" fmla="*/ 156445 h 438"/>
                <a:gd name="T18" fmla="*/ 3612 w 189"/>
                <a:gd name="T19" fmla="*/ 156445 h 438"/>
                <a:gd name="T20" fmla="*/ 3612 w 189"/>
                <a:gd name="T21" fmla="*/ 156445 h 438"/>
                <a:gd name="T22" fmla="*/ 3612 w 189"/>
                <a:gd name="T23" fmla="*/ 156445 h 438"/>
                <a:gd name="T24" fmla="*/ 3973 w 189"/>
                <a:gd name="T25" fmla="*/ 156445 h 438"/>
                <a:gd name="T26" fmla="*/ 3973 w 189"/>
                <a:gd name="T27" fmla="*/ 156445 h 438"/>
                <a:gd name="T28" fmla="*/ 58871 w 189"/>
                <a:gd name="T29" fmla="*/ 100469 h 438"/>
                <a:gd name="T30" fmla="*/ 58871 w 189"/>
                <a:gd name="T31" fmla="*/ 100469 h 438"/>
                <a:gd name="T32" fmla="*/ 36117 w 189"/>
                <a:gd name="T33" fmla="*/ 3588 h 438"/>
                <a:gd name="T34" fmla="*/ 36117 w 189"/>
                <a:gd name="T35" fmla="*/ 3588 h 438"/>
                <a:gd name="T36" fmla="*/ 36117 w 189"/>
                <a:gd name="T37" fmla="*/ 3229 h 438"/>
                <a:gd name="T38" fmla="*/ 36117 w 189"/>
                <a:gd name="T39" fmla="*/ 3229 h 438"/>
                <a:gd name="T40" fmla="*/ 35395 w 189"/>
                <a:gd name="T41" fmla="*/ 2871 h 438"/>
                <a:gd name="T42" fmla="*/ 35395 w 189"/>
                <a:gd name="T43" fmla="*/ 2871 h 438"/>
                <a:gd name="T44" fmla="*/ 35395 w 189"/>
                <a:gd name="T45" fmla="*/ 2512 h 438"/>
                <a:gd name="T46" fmla="*/ 35395 w 189"/>
                <a:gd name="T47" fmla="*/ 2512 h 438"/>
                <a:gd name="T48" fmla="*/ 35034 w 189"/>
                <a:gd name="T49" fmla="*/ 2153 h 438"/>
                <a:gd name="T50" fmla="*/ 35034 w 189"/>
                <a:gd name="T51" fmla="*/ 2153 h 438"/>
                <a:gd name="T52" fmla="*/ 34312 w 189"/>
                <a:gd name="T53" fmla="*/ 1794 h 438"/>
                <a:gd name="T54" fmla="*/ 34312 w 189"/>
                <a:gd name="T55" fmla="*/ 1794 h 438"/>
                <a:gd name="T56" fmla="*/ 33950 w 189"/>
                <a:gd name="T57" fmla="*/ 1435 h 438"/>
                <a:gd name="T58" fmla="*/ 33950 w 189"/>
                <a:gd name="T59" fmla="*/ 1435 h 438"/>
                <a:gd name="T60" fmla="*/ 33950 w 189"/>
                <a:gd name="T61" fmla="*/ 1435 h 438"/>
                <a:gd name="T62" fmla="*/ 33950 w 189"/>
                <a:gd name="T63" fmla="*/ 1435 h 438"/>
                <a:gd name="T64" fmla="*/ 33228 w 189"/>
                <a:gd name="T65" fmla="*/ 1435 h 438"/>
                <a:gd name="T66" fmla="*/ 33228 w 189"/>
                <a:gd name="T67" fmla="*/ 1435 h 438"/>
                <a:gd name="T68" fmla="*/ 32867 w 189"/>
                <a:gd name="T69" fmla="*/ 718 h 438"/>
                <a:gd name="T70" fmla="*/ 32867 w 189"/>
                <a:gd name="T71" fmla="*/ 718 h 438"/>
                <a:gd name="T72" fmla="*/ 32506 w 189"/>
                <a:gd name="T73" fmla="*/ 718 h 438"/>
                <a:gd name="T74" fmla="*/ 32506 w 189"/>
                <a:gd name="T75" fmla="*/ 718 h 438"/>
                <a:gd name="T76" fmla="*/ 31783 w 189"/>
                <a:gd name="T77" fmla="*/ 718 h 438"/>
                <a:gd name="T78" fmla="*/ 31783 w 189"/>
                <a:gd name="T79" fmla="*/ 718 h 438"/>
                <a:gd name="T80" fmla="*/ 31422 w 189"/>
                <a:gd name="T81" fmla="*/ 359 h 438"/>
                <a:gd name="T82" fmla="*/ 31422 w 189"/>
                <a:gd name="T83" fmla="*/ 359 h 438"/>
                <a:gd name="T84" fmla="*/ 31061 w 189"/>
                <a:gd name="T85" fmla="*/ 359 h 438"/>
                <a:gd name="T86" fmla="*/ 31061 w 189"/>
                <a:gd name="T87" fmla="*/ 359 h 438"/>
                <a:gd name="T88" fmla="*/ 30339 w 189"/>
                <a:gd name="T89" fmla="*/ 0 h 438"/>
                <a:gd name="T90" fmla="*/ 0 w 189"/>
                <a:gd name="T91" fmla="*/ 156804 h 4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9" h="438">
                  <a:moveTo>
                    <a:pt x="0" y="437"/>
                  </a:moveTo>
                  <a:lnTo>
                    <a:pt x="0" y="437"/>
                  </a:lnTo>
                  <a:cubicBezTo>
                    <a:pt x="1" y="437"/>
                    <a:pt x="3" y="437"/>
                    <a:pt x="4" y="437"/>
                  </a:cubicBezTo>
                  <a:lnTo>
                    <a:pt x="5" y="437"/>
                  </a:lnTo>
                  <a:cubicBezTo>
                    <a:pt x="7" y="437"/>
                    <a:pt x="8" y="436"/>
                    <a:pt x="10" y="436"/>
                  </a:cubicBezTo>
                  <a:lnTo>
                    <a:pt x="11" y="436"/>
                  </a:lnTo>
                  <a:cubicBezTo>
                    <a:pt x="16" y="434"/>
                    <a:pt x="128" y="391"/>
                    <a:pt x="163" y="280"/>
                  </a:cubicBezTo>
                  <a:cubicBezTo>
                    <a:pt x="188" y="201"/>
                    <a:pt x="167" y="110"/>
                    <a:pt x="100" y="10"/>
                  </a:cubicBezTo>
                  <a:lnTo>
                    <a:pt x="100" y="9"/>
                  </a:lnTo>
                  <a:cubicBezTo>
                    <a:pt x="100" y="9"/>
                    <a:pt x="99" y="8"/>
                    <a:pt x="98" y="8"/>
                  </a:cubicBezTo>
                  <a:lnTo>
                    <a:pt x="98" y="7"/>
                  </a:lnTo>
                  <a:cubicBezTo>
                    <a:pt x="97" y="7"/>
                    <a:pt x="97" y="7"/>
                    <a:pt x="97" y="6"/>
                  </a:cubicBezTo>
                  <a:cubicBezTo>
                    <a:pt x="96" y="5"/>
                    <a:pt x="95" y="5"/>
                    <a:pt x="95" y="5"/>
                  </a:cubicBezTo>
                  <a:cubicBezTo>
                    <a:pt x="95" y="5"/>
                    <a:pt x="95" y="5"/>
                    <a:pt x="94" y="4"/>
                  </a:cubicBezTo>
                  <a:cubicBezTo>
                    <a:pt x="94" y="4"/>
                    <a:pt x="93" y="4"/>
                    <a:pt x="92" y="4"/>
                  </a:cubicBezTo>
                  <a:cubicBezTo>
                    <a:pt x="92" y="3"/>
                    <a:pt x="92" y="3"/>
                    <a:pt x="91" y="2"/>
                  </a:cubicBezTo>
                  <a:lnTo>
                    <a:pt x="90" y="2"/>
                  </a:lnTo>
                  <a:cubicBezTo>
                    <a:pt x="90" y="2"/>
                    <a:pt x="89" y="2"/>
                    <a:pt x="88" y="2"/>
                  </a:cubicBezTo>
                  <a:cubicBezTo>
                    <a:pt x="88" y="2"/>
                    <a:pt x="88" y="1"/>
                    <a:pt x="87" y="1"/>
                  </a:cubicBezTo>
                  <a:lnTo>
                    <a:pt x="86" y="1"/>
                  </a:lnTo>
                  <a:cubicBezTo>
                    <a:pt x="85" y="1"/>
                    <a:pt x="85" y="1"/>
                    <a:pt x="84" y="0"/>
                  </a:cubicBezTo>
                  <a:lnTo>
                    <a:pt x="0" y="437"/>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89" name="Freeform 170">
              <a:extLst>
                <a:ext uri="{FF2B5EF4-FFF2-40B4-BE49-F238E27FC236}">
                  <a16:creationId xmlns:a16="http://schemas.microsoft.com/office/drawing/2014/main" id="{7C4462C3-6D45-4726-A4C9-24139619878B}"/>
                </a:ext>
              </a:extLst>
            </p:cNvPr>
            <p:cNvSpPr>
              <a:spLocks noChangeArrowheads="1"/>
            </p:cNvSpPr>
            <p:nvPr/>
          </p:nvSpPr>
          <p:spPr bwMode="auto">
            <a:xfrm>
              <a:off x="5932488" y="5508625"/>
              <a:ext cx="66675" cy="157163"/>
            </a:xfrm>
            <a:custGeom>
              <a:gdLst>
                <a:gd name="T0" fmla="*/ 66315 w 185"/>
                <a:gd name="T1" fmla="*/ 0 h 437"/>
                <a:gd name="T2" fmla="*/ 65594 w 185"/>
                <a:gd name="T3" fmla="*/ 0 h 437"/>
                <a:gd name="T4" fmla="*/ 65594 w 185"/>
                <a:gd name="T5" fmla="*/ 0 h 437"/>
                <a:gd name="T6" fmla="*/ 65233 w 185"/>
                <a:gd name="T7" fmla="*/ 360 h 437"/>
                <a:gd name="T8" fmla="*/ 65233 w 185"/>
                <a:gd name="T9" fmla="*/ 360 h 437"/>
                <a:gd name="T10" fmla="*/ 64873 w 185"/>
                <a:gd name="T11" fmla="*/ 360 h 437"/>
                <a:gd name="T12" fmla="*/ 64873 w 185"/>
                <a:gd name="T13" fmla="*/ 360 h 437"/>
                <a:gd name="T14" fmla="*/ 64513 w 185"/>
                <a:gd name="T15" fmla="*/ 360 h 437"/>
                <a:gd name="T16" fmla="*/ 64513 w 185"/>
                <a:gd name="T17" fmla="*/ 360 h 437"/>
                <a:gd name="T18" fmla="*/ 64152 w 185"/>
                <a:gd name="T19" fmla="*/ 719 h 437"/>
                <a:gd name="T20" fmla="*/ 64152 w 185"/>
                <a:gd name="T21" fmla="*/ 719 h 437"/>
                <a:gd name="T22" fmla="*/ 63792 w 185"/>
                <a:gd name="T23" fmla="*/ 719 h 437"/>
                <a:gd name="T24" fmla="*/ 63792 w 185"/>
                <a:gd name="T25" fmla="*/ 719 h 437"/>
                <a:gd name="T26" fmla="*/ 63431 w 185"/>
                <a:gd name="T27" fmla="*/ 719 h 437"/>
                <a:gd name="T28" fmla="*/ 63431 w 185"/>
                <a:gd name="T29" fmla="*/ 719 h 437"/>
                <a:gd name="T30" fmla="*/ 62711 w 185"/>
                <a:gd name="T31" fmla="*/ 1079 h 437"/>
                <a:gd name="T32" fmla="*/ 62711 w 185"/>
                <a:gd name="T33" fmla="*/ 1079 h 437"/>
                <a:gd name="T34" fmla="*/ 61990 w 185"/>
                <a:gd name="T35" fmla="*/ 1439 h 437"/>
                <a:gd name="T36" fmla="*/ 61990 w 185"/>
                <a:gd name="T37" fmla="*/ 1439 h 437"/>
                <a:gd name="T38" fmla="*/ 61629 w 185"/>
                <a:gd name="T39" fmla="*/ 1439 h 437"/>
                <a:gd name="T40" fmla="*/ 61629 w 185"/>
                <a:gd name="T41" fmla="*/ 1439 h 437"/>
                <a:gd name="T42" fmla="*/ 3604 w 185"/>
                <a:gd name="T43" fmla="*/ 82717 h 437"/>
                <a:gd name="T44" fmla="*/ 3604 w 185"/>
                <a:gd name="T45" fmla="*/ 82717 h 437"/>
                <a:gd name="T46" fmla="*/ 32436 w 185"/>
                <a:gd name="T47" fmla="*/ 155365 h 437"/>
                <a:gd name="T48" fmla="*/ 32436 w 185"/>
                <a:gd name="T49" fmla="*/ 155365 h 437"/>
                <a:gd name="T50" fmla="*/ 32436 w 185"/>
                <a:gd name="T51" fmla="*/ 155365 h 437"/>
                <a:gd name="T52" fmla="*/ 32436 w 185"/>
                <a:gd name="T53" fmla="*/ 155365 h 437"/>
                <a:gd name="T54" fmla="*/ 32436 w 185"/>
                <a:gd name="T55" fmla="*/ 155365 h 437"/>
                <a:gd name="T56" fmla="*/ 32436 w 185"/>
                <a:gd name="T57" fmla="*/ 155365 h 437"/>
                <a:gd name="T58" fmla="*/ 32797 w 185"/>
                <a:gd name="T59" fmla="*/ 155365 h 437"/>
                <a:gd name="T60" fmla="*/ 32797 w 185"/>
                <a:gd name="T61" fmla="*/ 155365 h 437"/>
                <a:gd name="T62" fmla="*/ 34239 w 185"/>
                <a:gd name="T63" fmla="*/ 156444 h 437"/>
                <a:gd name="T64" fmla="*/ 34239 w 185"/>
                <a:gd name="T65" fmla="*/ 156444 h 437"/>
                <a:gd name="T66" fmla="*/ 34239 w 185"/>
                <a:gd name="T67" fmla="*/ 156444 h 437"/>
                <a:gd name="T68" fmla="*/ 34239 w 185"/>
                <a:gd name="T69" fmla="*/ 156444 h 437"/>
                <a:gd name="T70" fmla="*/ 36041 w 185"/>
                <a:gd name="T71" fmla="*/ 156803 h 437"/>
                <a:gd name="T72" fmla="*/ 66315 w 185"/>
                <a:gd name="T73" fmla="*/ 0 h 43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5" h="437">
                  <a:moveTo>
                    <a:pt x="184" y="0"/>
                  </a:moveTo>
                  <a:lnTo>
                    <a:pt x="182" y="0"/>
                  </a:lnTo>
                  <a:cubicBezTo>
                    <a:pt x="182" y="0"/>
                    <a:pt x="182" y="1"/>
                    <a:pt x="181" y="1"/>
                  </a:cubicBezTo>
                  <a:lnTo>
                    <a:pt x="180" y="1"/>
                  </a:lnTo>
                  <a:lnTo>
                    <a:pt x="179" y="1"/>
                  </a:lnTo>
                  <a:cubicBezTo>
                    <a:pt x="179" y="1"/>
                    <a:pt x="178" y="1"/>
                    <a:pt x="178" y="2"/>
                  </a:cubicBezTo>
                  <a:lnTo>
                    <a:pt x="177" y="2"/>
                  </a:lnTo>
                  <a:cubicBezTo>
                    <a:pt x="176" y="2"/>
                    <a:pt x="176" y="2"/>
                    <a:pt x="176" y="2"/>
                  </a:cubicBezTo>
                  <a:cubicBezTo>
                    <a:pt x="175" y="2"/>
                    <a:pt x="174" y="3"/>
                    <a:pt x="174" y="3"/>
                  </a:cubicBezTo>
                  <a:cubicBezTo>
                    <a:pt x="173" y="4"/>
                    <a:pt x="173" y="4"/>
                    <a:pt x="172" y="4"/>
                  </a:cubicBezTo>
                  <a:cubicBezTo>
                    <a:pt x="172" y="4"/>
                    <a:pt x="172" y="4"/>
                    <a:pt x="171" y="4"/>
                  </a:cubicBezTo>
                  <a:cubicBezTo>
                    <a:pt x="71" y="71"/>
                    <a:pt x="17" y="147"/>
                    <a:pt x="10" y="230"/>
                  </a:cubicBezTo>
                  <a:cubicBezTo>
                    <a:pt x="0" y="345"/>
                    <a:pt x="86" y="428"/>
                    <a:pt x="90" y="432"/>
                  </a:cubicBezTo>
                  <a:cubicBezTo>
                    <a:pt x="91" y="432"/>
                    <a:pt x="91" y="432"/>
                    <a:pt x="91" y="432"/>
                  </a:cubicBezTo>
                  <a:cubicBezTo>
                    <a:pt x="92" y="433"/>
                    <a:pt x="93" y="435"/>
                    <a:pt x="95" y="435"/>
                  </a:cubicBezTo>
                  <a:cubicBezTo>
                    <a:pt x="97" y="436"/>
                    <a:pt x="98" y="436"/>
                    <a:pt x="100" y="436"/>
                  </a:cubicBezTo>
                  <a:lnTo>
                    <a:pt x="184"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0" name="Freeform 171">
              <a:extLst>
                <a:ext uri="{FF2B5EF4-FFF2-40B4-BE49-F238E27FC236}">
                  <a16:creationId xmlns:a16="http://schemas.microsoft.com/office/drawing/2014/main" id="{5915449D-CA9F-442B-9FAF-2C88E2F628F3}"/>
                </a:ext>
              </a:extLst>
            </p:cNvPr>
            <p:cNvSpPr>
              <a:spLocks noChangeArrowheads="1"/>
            </p:cNvSpPr>
            <p:nvPr/>
          </p:nvSpPr>
          <p:spPr bwMode="auto">
            <a:xfrm>
              <a:off x="6254750" y="5988050"/>
              <a:ext cx="119063" cy="142875"/>
            </a:xfrm>
            <a:custGeom>
              <a:gdLst>
                <a:gd name="T0" fmla="*/ 0 w 332"/>
                <a:gd name="T1" fmla="*/ 134618 h 398"/>
                <a:gd name="T2" fmla="*/ 0 w 332"/>
                <a:gd name="T3" fmla="*/ 134618 h 398"/>
                <a:gd name="T4" fmla="*/ 1793 w 332"/>
                <a:gd name="T5" fmla="*/ 135695 h 398"/>
                <a:gd name="T6" fmla="*/ 1793 w 332"/>
                <a:gd name="T7" fmla="*/ 135695 h 398"/>
                <a:gd name="T8" fmla="*/ 1793 w 332"/>
                <a:gd name="T9" fmla="*/ 135695 h 398"/>
                <a:gd name="T10" fmla="*/ 1793 w 332"/>
                <a:gd name="T11" fmla="*/ 135695 h 398"/>
                <a:gd name="T12" fmla="*/ 3586 w 332"/>
                <a:gd name="T13" fmla="*/ 136054 h 398"/>
                <a:gd name="T14" fmla="*/ 3586 w 332"/>
                <a:gd name="T15" fmla="*/ 136054 h 398"/>
                <a:gd name="T16" fmla="*/ 3945 w 332"/>
                <a:gd name="T17" fmla="*/ 136054 h 398"/>
                <a:gd name="T18" fmla="*/ 3945 w 332"/>
                <a:gd name="T19" fmla="*/ 136054 h 398"/>
                <a:gd name="T20" fmla="*/ 3945 w 332"/>
                <a:gd name="T21" fmla="*/ 136413 h 398"/>
                <a:gd name="T22" fmla="*/ 3945 w 332"/>
                <a:gd name="T23" fmla="*/ 136413 h 398"/>
                <a:gd name="T24" fmla="*/ 4303 w 332"/>
                <a:gd name="T25" fmla="*/ 136413 h 398"/>
                <a:gd name="T26" fmla="*/ 4303 w 332"/>
                <a:gd name="T27" fmla="*/ 136413 h 398"/>
                <a:gd name="T28" fmla="*/ 85711 w 332"/>
                <a:gd name="T29" fmla="*/ 110926 h 398"/>
                <a:gd name="T30" fmla="*/ 85711 w 332"/>
                <a:gd name="T31" fmla="*/ 110926 h 398"/>
                <a:gd name="T32" fmla="*/ 114042 w 332"/>
                <a:gd name="T33" fmla="*/ 5744 h 398"/>
                <a:gd name="T34" fmla="*/ 114042 w 332"/>
                <a:gd name="T35" fmla="*/ 5744 h 398"/>
                <a:gd name="T36" fmla="*/ 114042 w 332"/>
                <a:gd name="T37" fmla="*/ 5744 h 398"/>
                <a:gd name="T38" fmla="*/ 114042 w 332"/>
                <a:gd name="T39" fmla="*/ 5744 h 398"/>
                <a:gd name="T40" fmla="*/ 114042 w 332"/>
                <a:gd name="T41" fmla="*/ 5026 h 398"/>
                <a:gd name="T42" fmla="*/ 114042 w 332"/>
                <a:gd name="T43" fmla="*/ 5026 h 398"/>
                <a:gd name="T44" fmla="*/ 114042 w 332"/>
                <a:gd name="T45" fmla="*/ 4308 h 398"/>
                <a:gd name="T46" fmla="*/ 114042 w 332"/>
                <a:gd name="T47" fmla="*/ 4308 h 398"/>
                <a:gd name="T48" fmla="*/ 113684 w 332"/>
                <a:gd name="T49" fmla="*/ 3949 h 398"/>
                <a:gd name="T50" fmla="*/ 113684 w 332"/>
                <a:gd name="T51" fmla="*/ 3949 h 398"/>
                <a:gd name="T52" fmla="*/ 113325 w 332"/>
                <a:gd name="T53" fmla="*/ 3590 h 398"/>
                <a:gd name="T54" fmla="*/ 113325 w 332"/>
                <a:gd name="T55" fmla="*/ 3590 h 398"/>
                <a:gd name="T56" fmla="*/ 113325 w 332"/>
                <a:gd name="T57" fmla="*/ 2872 h 398"/>
                <a:gd name="T58" fmla="*/ 113325 w 332"/>
                <a:gd name="T59" fmla="*/ 2872 h 398"/>
                <a:gd name="T60" fmla="*/ 112966 w 332"/>
                <a:gd name="T61" fmla="*/ 2872 h 398"/>
                <a:gd name="T62" fmla="*/ 112966 w 332"/>
                <a:gd name="T63" fmla="*/ 2872 h 398"/>
                <a:gd name="T64" fmla="*/ 112966 w 332"/>
                <a:gd name="T65" fmla="*/ 2154 h 398"/>
                <a:gd name="T66" fmla="*/ 112966 w 332"/>
                <a:gd name="T67" fmla="*/ 2154 h 398"/>
                <a:gd name="T68" fmla="*/ 112608 w 332"/>
                <a:gd name="T69" fmla="*/ 1795 h 398"/>
                <a:gd name="T70" fmla="*/ 112608 w 332"/>
                <a:gd name="T71" fmla="*/ 1795 h 398"/>
                <a:gd name="T72" fmla="*/ 111891 w 332"/>
                <a:gd name="T73" fmla="*/ 1436 h 398"/>
                <a:gd name="T74" fmla="*/ 111891 w 332"/>
                <a:gd name="T75" fmla="*/ 1436 h 398"/>
                <a:gd name="T76" fmla="*/ 111532 w 332"/>
                <a:gd name="T77" fmla="*/ 718 h 398"/>
                <a:gd name="T78" fmla="*/ 111532 w 332"/>
                <a:gd name="T79" fmla="*/ 718 h 398"/>
                <a:gd name="T80" fmla="*/ 111173 w 332"/>
                <a:gd name="T81" fmla="*/ 359 h 398"/>
                <a:gd name="T82" fmla="*/ 111173 w 332"/>
                <a:gd name="T83" fmla="*/ 359 h 398"/>
                <a:gd name="T84" fmla="*/ 110815 w 332"/>
                <a:gd name="T85" fmla="*/ 359 h 398"/>
                <a:gd name="T86" fmla="*/ 110815 w 332"/>
                <a:gd name="T87" fmla="*/ 359 h 398"/>
                <a:gd name="T88" fmla="*/ 110456 w 332"/>
                <a:gd name="T89" fmla="*/ 0 h 398"/>
                <a:gd name="T90" fmla="*/ 0 w 332"/>
                <a:gd name="T91" fmla="*/ 134618 h 3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32" h="398">
                  <a:moveTo>
                    <a:pt x="0" y="375"/>
                  </a:moveTo>
                  <a:lnTo>
                    <a:pt x="0" y="375"/>
                  </a:lnTo>
                  <a:cubicBezTo>
                    <a:pt x="2" y="376"/>
                    <a:pt x="3" y="377"/>
                    <a:pt x="5" y="378"/>
                  </a:cubicBezTo>
                  <a:cubicBezTo>
                    <a:pt x="7" y="379"/>
                    <a:pt x="8" y="379"/>
                    <a:pt x="10" y="379"/>
                  </a:cubicBezTo>
                  <a:cubicBezTo>
                    <a:pt x="10" y="379"/>
                    <a:pt x="10" y="380"/>
                    <a:pt x="11" y="379"/>
                  </a:cubicBezTo>
                  <a:cubicBezTo>
                    <a:pt x="11" y="379"/>
                    <a:pt x="11" y="379"/>
                    <a:pt x="11" y="380"/>
                  </a:cubicBezTo>
                  <a:cubicBezTo>
                    <a:pt x="11" y="380"/>
                    <a:pt x="11" y="380"/>
                    <a:pt x="12" y="380"/>
                  </a:cubicBezTo>
                  <a:cubicBezTo>
                    <a:pt x="17" y="381"/>
                    <a:pt x="148" y="397"/>
                    <a:pt x="239" y="309"/>
                  </a:cubicBezTo>
                  <a:cubicBezTo>
                    <a:pt x="304" y="246"/>
                    <a:pt x="331" y="148"/>
                    <a:pt x="318" y="16"/>
                  </a:cubicBezTo>
                  <a:cubicBezTo>
                    <a:pt x="318" y="15"/>
                    <a:pt x="318" y="14"/>
                    <a:pt x="318" y="14"/>
                  </a:cubicBezTo>
                  <a:cubicBezTo>
                    <a:pt x="318" y="14"/>
                    <a:pt x="318" y="13"/>
                    <a:pt x="318" y="12"/>
                  </a:cubicBezTo>
                  <a:cubicBezTo>
                    <a:pt x="317" y="12"/>
                    <a:pt x="317" y="11"/>
                    <a:pt x="317" y="11"/>
                  </a:cubicBezTo>
                  <a:cubicBezTo>
                    <a:pt x="317" y="10"/>
                    <a:pt x="317" y="10"/>
                    <a:pt x="316" y="10"/>
                  </a:cubicBezTo>
                  <a:cubicBezTo>
                    <a:pt x="316" y="9"/>
                    <a:pt x="316" y="8"/>
                    <a:pt x="316" y="8"/>
                  </a:cubicBezTo>
                  <a:cubicBezTo>
                    <a:pt x="316" y="8"/>
                    <a:pt x="316" y="8"/>
                    <a:pt x="315" y="8"/>
                  </a:cubicBezTo>
                  <a:cubicBezTo>
                    <a:pt x="315" y="7"/>
                    <a:pt x="315" y="7"/>
                    <a:pt x="315" y="6"/>
                  </a:cubicBezTo>
                  <a:cubicBezTo>
                    <a:pt x="314" y="6"/>
                    <a:pt x="314" y="5"/>
                    <a:pt x="314" y="5"/>
                  </a:cubicBezTo>
                  <a:cubicBezTo>
                    <a:pt x="314" y="5"/>
                    <a:pt x="313" y="4"/>
                    <a:pt x="312" y="4"/>
                  </a:cubicBezTo>
                  <a:cubicBezTo>
                    <a:pt x="312" y="3"/>
                    <a:pt x="312" y="3"/>
                    <a:pt x="311" y="2"/>
                  </a:cubicBezTo>
                  <a:cubicBezTo>
                    <a:pt x="311" y="2"/>
                    <a:pt x="311" y="2"/>
                    <a:pt x="310" y="1"/>
                  </a:cubicBezTo>
                  <a:cubicBezTo>
                    <a:pt x="310" y="1"/>
                    <a:pt x="310" y="1"/>
                    <a:pt x="309" y="1"/>
                  </a:cubicBezTo>
                  <a:cubicBezTo>
                    <a:pt x="308" y="0"/>
                    <a:pt x="308" y="0"/>
                    <a:pt x="308" y="0"/>
                  </a:cubicBezTo>
                  <a:lnTo>
                    <a:pt x="0" y="37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1" name="Freeform 172">
              <a:extLst>
                <a:ext uri="{FF2B5EF4-FFF2-40B4-BE49-F238E27FC236}">
                  <a16:creationId xmlns:a16="http://schemas.microsoft.com/office/drawing/2014/main" id="{B6D0847E-30DE-45CC-8249-E553CBDC59B9}"/>
                </a:ext>
              </a:extLst>
            </p:cNvPr>
            <p:cNvSpPr>
              <a:spLocks noChangeArrowheads="1"/>
            </p:cNvSpPr>
            <p:nvPr/>
          </p:nvSpPr>
          <p:spPr bwMode="auto">
            <a:xfrm>
              <a:off x="6237288" y="5986463"/>
              <a:ext cx="128587" cy="136525"/>
            </a:xfrm>
            <a:custGeom>
              <a:gdLst>
                <a:gd name="T0" fmla="*/ 128227 w 357"/>
                <a:gd name="T1" fmla="*/ 1437 h 380"/>
                <a:gd name="T2" fmla="*/ 128227 w 357"/>
                <a:gd name="T3" fmla="*/ 1437 h 380"/>
                <a:gd name="T4" fmla="*/ 127506 w 357"/>
                <a:gd name="T5" fmla="*/ 1078 h 380"/>
                <a:gd name="T6" fmla="*/ 127506 w 357"/>
                <a:gd name="T7" fmla="*/ 1078 h 380"/>
                <a:gd name="T8" fmla="*/ 127146 w 357"/>
                <a:gd name="T9" fmla="*/ 719 h 380"/>
                <a:gd name="T10" fmla="*/ 127146 w 357"/>
                <a:gd name="T11" fmla="*/ 719 h 380"/>
                <a:gd name="T12" fmla="*/ 126426 w 357"/>
                <a:gd name="T13" fmla="*/ 359 h 380"/>
                <a:gd name="T14" fmla="*/ 126426 w 357"/>
                <a:gd name="T15" fmla="*/ 359 h 380"/>
                <a:gd name="T16" fmla="*/ 126066 w 357"/>
                <a:gd name="T17" fmla="*/ 359 h 380"/>
                <a:gd name="T18" fmla="*/ 126066 w 357"/>
                <a:gd name="T19" fmla="*/ 359 h 380"/>
                <a:gd name="T20" fmla="*/ 126066 w 357"/>
                <a:gd name="T21" fmla="*/ 359 h 380"/>
                <a:gd name="T22" fmla="*/ 126066 w 357"/>
                <a:gd name="T23" fmla="*/ 359 h 380"/>
                <a:gd name="T24" fmla="*/ 125345 w 357"/>
                <a:gd name="T25" fmla="*/ 359 h 380"/>
                <a:gd name="T26" fmla="*/ 125345 w 357"/>
                <a:gd name="T27" fmla="*/ 359 h 380"/>
                <a:gd name="T28" fmla="*/ 124625 w 357"/>
                <a:gd name="T29" fmla="*/ 359 h 380"/>
                <a:gd name="T30" fmla="*/ 124625 w 357"/>
                <a:gd name="T31" fmla="*/ 359 h 380"/>
                <a:gd name="T32" fmla="*/ 124265 w 357"/>
                <a:gd name="T33" fmla="*/ 359 h 380"/>
                <a:gd name="T34" fmla="*/ 124265 w 357"/>
                <a:gd name="T35" fmla="*/ 359 h 380"/>
                <a:gd name="T36" fmla="*/ 123544 w 357"/>
                <a:gd name="T37" fmla="*/ 359 h 380"/>
                <a:gd name="T38" fmla="*/ 123544 w 357"/>
                <a:gd name="T39" fmla="*/ 359 h 380"/>
                <a:gd name="T40" fmla="*/ 123184 w 357"/>
                <a:gd name="T41" fmla="*/ 359 h 380"/>
                <a:gd name="T42" fmla="*/ 123184 w 357"/>
                <a:gd name="T43" fmla="*/ 359 h 380"/>
                <a:gd name="T44" fmla="*/ 24853 w 357"/>
                <a:gd name="T45" fmla="*/ 47784 h 380"/>
                <a:gd name="T46" fmla="*/ 24853 w 357"/>
                <a:gd name="T47" fmla="*/ 47784 h 380"/>
                <a:gd name="T48" fmla="*/ 14768 w 357"/>
                <a:gd name="T49" fmla="*/ 132573 h 380"/>
                <a:gd name="T50" fmla="*/ 14768 w 357"/>
                <a:gd name="T51" fmla="*/ 132573 h 380"/>
                <a:gd name="T52" fmla="*/ 15128 w 357"/>
                <a:gd name="T53" fmla="*/ 132932 h 380"/>
                <a:gd name="T54" fmla="*/ 15128 w 357"/>
                <a:gd name="T55" fmla="*/ 132932 h 380"/>
                <a:gd name="T56" fmla="*/ 15128 w 357"/>
                <a:gd name="T57" fmla="*/ 132932 h 380"/>
                <a:gd name="T58" fmla="*/ 15128 w 357"/>
                <a:gd name="T59" fmla="*/ 132932 h 380"/>
                <a:gd name="T60" fmla="*/ 15128 w 357"/>
                <a:gd name="T61" fmla="*/ 132932 h 380"/>
                <a:gd name="T62" fmla="*/ 15128 w 357"/>
                <a:gd name="T63" fmla="*/ 132932 h 380"/>
                <a:gd name="T64" fmla="*/ 16208 w 357"/>
                <a:gd name="T65" fmla="*/ 134729 h 380"/>
                <a:gd name="T66" fmla="*/ 16208 w 357"/>
                <a:gd name="T67" fmla="*/ 134729 h 380"/>
                <a:gd name="T68" fmla="*/ 16208 w 357"/>
                <a:gd name="T69" fmla="*/ 134729 h 380"/>
                <a:gd name="T70" fmla="*/ 16208 w 357"/>
                <a:gd name="T71" fmla="*/ 134729 h 380"/>
                <a:gd name="T72" fmla="*/ 17289 w 357"/>
                <a:gd name="T73" fmla="*/ 136166 h 380"/>
                <a:gd name="T74" fmla="*/ 128227 w 357"/>
                <a:gd name="T75" fmla="*/ 1437 h 3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7" h="380">
                  <a:moveTo>
                    <a:pt x="356" y="4"/>
                  </a:moveTo>
                  <a:lnTo>
                    <a:pt x="356" y="4"/>
                  </a:lnTo>
                  <a:cubicBezTo>
                    <a:pt x="355" y="4"/>
                    <a:pt x="355" y="3"/>
                    <a:pt x="354" y="3"/>
                  </a:cubicBezTo>
                  <a:cubicBezTo>
                    <a:pt x="354" y="2"/>
                    <a:pt x="353" y="2"/>
                    <a:pt x="353" y="2"/>
                  </a:cubicBezTo>
                  <a:cubicBezTo>
                    <a:pt x="352" y="2"/>
                    <a:pt x="352" y="2"/>
                    <a:pt x="351" y="1"/>
                  </a:cubicBezTo>
                  <a:cubicBezTo>
                    <a:pt x="351" y="1"/>
                    <a:pt x="351" y="1"/>
                    <a:pt x="350" y="1"/>
                  </a:cubicBezTo>
                  <a:cubicBezTo>
                    <a:pt x="349" y="1"/>
                    <a:pt x="349" y="1"/>
                    <a:pt x="348" y="1"/>
                  </a:cubicBezTo>
                  <a:cubicBezTo>
                    <a:pt x="348" y="1"/>
                    <a:pt x="347" y="1"/>
                    <a:pt x="346" y="1"/>
                  </a:cubicBezTo>
                  <a:cubicBezTo>
                    <a:pt x="346" y="1"/>
                    <a:pt x="345" y="0"/>
                    <a:pt x="345" y="1"/>
                  </a:cubicBezTo>
                  <a:cubicBezTo>
                    <a:pt x="344" y="1"/>
                    <a:pt x="343" y="0"/>
                    <a:pt x="343" y="1"/>
                  </a:cubicBezTo>
                  <a:cubicBezTo>
                    <a:pt x="342" y="1"/>
                    <a:pt x="342" y="1"/>
                    <a:pt x="342" y="1"/>
                  </a:cubicBezTo>
                  <a:cubicBezTo>
                    <a:pt x="211" y="12"/>
                    <a:pt x="119" y="57"/>
                    <a:pt x="69" y="133"/>
                  </a:cubicBezTo>
                  <a:cubicBezTo>
                    <a:pt x="0" y="239"/>
                    <a:pt x="40" y="363"/>
                    <a:pt x="41" y="369"/>
                  </a:cubicBezTo>
                  <a:cubicBezTo>
                    <a:pt x="42" y="369"/>
                    <a:pt x="42" y="370"/>
                    <a:pt x="42" y="370"/>
                  </a:cubicBezTo>
                  <a:cubicBezTo>
                    <a:pt x="43" y="372"/>
                    <a:pt x="43" y="373"/>
                    <a:pt x="45" y="375"/>
                  </a:cubicBezTo>
                  <a:cubicBezTo>
                    <a:pt x="46" y="376"/>
                    <a:pt x="47" y="378"/>
                    <a:pt x="48" y="379"/>
                  </a:cubicBezTo>
                  <a:lnTo>
                    <a:pt x="356" y="4"/>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2" name="Freeform 173">
              <a:extLst>
                <a:ext uri="{FF2B5EF4-FFF2-40B4-BE49-F238E27FC236}">
                  <a16:creationId xmlns:a16="http://schemas.microsoft.com/office/drawing/2014/main" id="{524DAFEE-3AFC-4C24-85B8-19C417BA3341}"/>
                </a:ext>
              </a:extLst>
            </p:cNvPr>
            <p:cNvSpPr>
              <a:spLocks noChangeArrowheads="1"/>
            </p:cNvSpPr>
            <p:nvPr/>
          </p:nvSpPr>
          <p:spPr bwMode="auto">
            <a:xfrm>
              <a:off x="6110288" y="5986463"/>
              <a:ext cx="98425" cy="157162"/>
            </a:xfrm>
            <a:custGeom>
              <a:gdLst>
                <a:gd name="T0" fmla="*/ 0 w 272"/>
                <a:gd name="T1" fmla="*/ 156086 h 438"/>
                <a:gd name="T2" fmla="*/ 0 w 272"/>
                <a:gd name="T3" fmla="*/ 156086 h 438"/>
                <a:gd name="T4" fmla="*/ 1809 w 272"/>
                <a:gd name="T5" fmla="*/ 156803 h 438"/>
                <a:gd name="T6" fmla="*/ 1809 w 272"/>
                <a:gd name="T7" fmla="*/ 156803 h 438"/>
                <a:gd name="T8" fmla="*/ 1809 w 272"/>
                <a:gd name="T9" fmla="*/ 156803 h 438"/>
                <a:gd name="T10" fmla="*/ 1809 w 272"/>
                <a:gd name="T11" fmla="*/ 156803 h 438"/>
                <a:gd name="T12" fmla="*/ 3619 w 272"/>
                <a:gd name="T13" fmla="*/ 156803 h 438"/>
                <a:gd name="T14" fmla="*/ 3619 w 272"/>
                <a:gd name="T15" fmla="*/ 156803 h 438"/>
                <a:gd name="T16" fmla="*/ 3619 w 272"/>
                <a:gd name="T17" fmla="*/ 156803 h 438"/>
                <a:gd name="T18" fmla="*/ 3619 w 272"/>
                <a:gd name="T19" fmla="*/ 156803 h 438"/>
                <a:gd name="T20" fmla="*/ 3980 w 272"/>
                <a:gd name="T21" fmla="*/ 156803 h 438"/>
                <a:gd name="T22" fmla="*/ 3980 w 272"/>
                <a:gd name="T23" fmla="*/ 156803 h 438"/>
                <a:gd name="T24" fmla="*/ 4342 w 272"/>
                <a:gd name="T25" fmla="*/ 156803 h 438"/>
                <a:gd name="T26" fmla="*/ 4342 w 272"/>
                <a:gd name="T27" fmla="*/ 156803 h 438"/>
                <a:gd name="T28" fmla="*/ 78523 w 272"/>
                <a:gd name="T29" fmla="*/ 113745 h 438"/>
                <a:gd name="T30" fmla="*/ 78523 w 272"/>
                <a:gd name="T31" fmla="*/ 113745 h 438"/>
                <a:gd name="T32" fmla="*/ 82865 w 272"/>
                <a:gd name="T33" fmla="*/ 5023 h 438"/>
                <a:gd name="T34" fmla="*/ 82865 w 272"/>
                <a:gd name="T35" fmla="*/ 5023 h 438"/>
                <a:gd name="T36" fmla="*/ 82503 w 272"/>
                <a:gd name="T37" fmla="*/ 4665 h 438"/>
                <a:gd name="T38" fmla="*/ 82503 w 272"/>
                <a:gd name="T39" fmla="*/ 4665 h 438"/>
                <a:gd name="T40" fmla="*/ 82503 w 272"/>
                <a:gd name="T41" fmla="*/ 4306 h 438"/>
                <a:gd name="T42" fmla="*/ 82503 w 272"/>
                <a:gd name="T43" fmla="*/ 4306 h 438"/>
                <a:gd name="T44" fmla="*/ 82141 w 272"/>
                <a:gd name="T45" fmla="*/ 3588 h 438"/>
                <a:gd name="T46" fmla="*/ 82141 w 272"/>
                <a:gd name="T47" fmla="*/ 3588 h 438"/>
                <a:gd name="T48" fmla="*/ 81780 w 272"/>
                <a:gd name="T49" fmla="*/ 3229 h 438"/>
                <a:gd name="T50" fmla="*/ 81780 w 272"/>
                <a:gd name="T51" fmla="*/ 3229 h 438"/>
                <a:gd name="T52" fmla="*/ 81780 w 272"/>
                <a:gd name="T53" fmla="*/ 2512 h 438"/>
                <a:gd name="T54" fmla="*/ 81780 w 272"/>
                <a:gd name="T55" fmla="*/ 2512 h 438"/>
                <a:gd name="T56" fmla="*/ 81418 w 272"/>
                <a:gd name="T57" fmla="*/ 2153 h 438"/>
                <a:gd name="T58" fmla="*/ 81418 w 272"/>
                <a:gd name="T59" fmla="*/ 2153 h 438"/>
                <a:gd name="T60" fmla="*/ 81056 w 272"/>
                <a:gd name="T61" fmla="*/ 2153 h 438"/>
                <a:gd name="T62" fmla="*/ 81056 w 272"/>
                <a:gd name="T63" fmla="*/ 2153 h 438"/>
                <a:gd name="T64" fmla="*/ 80694 w 272"/>
                <a:gd name="T65" fmla="*/ 1794 h 438"/>
                <a:gd name="T66" fmla="*/ 80694 w 272"/>
                <a:gd name="T67" fmla="*/ 1794 h 438"/>
                <a:gd name="T68" fmla="*/ 80332 w 272"/>
                <a:gd name="T69" fmla="*/ 1435 h 438"/>
                <a:gd name="T70" fmla="*/ 80332 w 272"/>
                <a:gd name="T71" fmla="*/ 1435 h 438"/>
                <a:gd name="T72" fmla="*/ 79608 w 272"/>
                <a:gd name="T73" fmla="*/ 1076 h 438"/>
                <a:gd name="T74" fmla="*/ 79608 w 272"/>
                <a:gd name="T75" fmla="*/ 1076 h 438"/>
                <a:gd name="T76" fmla="*/ 79247 w 272"/>
                <a:gd name="T77" fmla="*/ 718 h 438"/>
                <a:gd name="T78" fmla="*/ 79247 w 272"/>
                <a:gd name="T79" fmla="*/ 718 h 438"/>
                <a:gd name="T80" fmla="*/ 78885 w 272"/>
                <a:gd name="T81" fmla="*/ 359 h 438"/>
                <a:gd name="T82" fmla="*/ 78885 w 272"/>
                <a:gd name="T83" fmla="*/ 359 h 438"/>
                <a:gd name="T84" fmla="*/ 78161 w 272"/>
                <a:gd name="T85" fmla="*/ 0 h 438"/>
                <a:gd name="T86" fmla="*/ 78161 w 272"/>
                <a:gd name="T87" fmla="*/ 0 h 438"/>
                <a:gd name="T88" fmla="*/ 77799 w 272"/>
                <a:gd name="T89" fmla="*/ 0 h 438"/>
                <a:gd name="T90" fmla="*/ 0 w 272"/>
                <a:gd name="T91" fmla="*/ 156086 h 4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2" h="438">
                  <a:moveTo>
                    <a:pt x="0" y="435"/>
                  </a:moveTo>
                  <a:lnTo>
                    <a:pt x="0" y="435"/>
                  </a:lnTo>
                  <a:cubicBezTo>
                    <a:pt x="1" y="435"/>
                    <a:pt x="3" y="436"/>
                    <a:pt x="5" y="437"/>
                  </a:cubicBezTo>
                  <a:cubicBezTo>
                    <a:pt x="7" y="437"/>
                    <a:pt x="9" y="437"/>
                    <a:pt x="10" y="437"/>
                  </a:cubicBezTo>
                  <a:cubicBezTo>
                    <a:pt x="11" y="437"/>
                    <a:pt x="11" y="437"/>
                    <a:pt x="11" y="437"/>
                  </a:cubicBezTo>
                  <a:cubicBezTo>
                    <a:pt x="12" y="437"/>
                    <a:pt x="12" y="437"/>
                    <a:pt x="12" y="437"/>
                  </a:cubicBezTo>
                  <a:cubicBezTo>
                    <a:pt x="17" y="437"/>
                    <a:pt x="148" y="423"/>
                    <a:pt x="217" y="317"/>
                  </a:cubicBezTo>
                  <a:cubicBezTo>
                    <a:pt x="267" y="241"/>
                    <a:pt x="271" y="139"/>
                    <a:pt x="229" y="14"/>
                  </a:cubicBezTo>
                  <a:cubicBezTo>
                    <a:pt x="229" y="14"/>
                    <a:pt x="229" y="13"/>
                    <a:pt x="228" y="13"/>
                  </a:cubicBezTo>
                  <a:lnTo>
                    <a:pt x="228" y="12"/>
                  </a:lnTo>
                  <a:cubicBezTo>
                    <a:pt x="228" y="11"/>
                    <a:pt x="227" y="10"/>
                    <a:pt x="227" y="10"/>
                  </a:cubicBezTo>
                  <a:cubicBezTo>
                    <a:pt x="227" y="10"/>
                    <a:pt x="227" y="9"/>
                    <a:pt x="226" y="9"/>
                  </a:cubicBezTo>
                  <a:cubicBezTo>
                    <a:pt x="226" y="8"/>
                    <a:pt x="226" y="7"/>
                    <a:pt x="226" y="7"/>
                  </a:cubicBezTo>
                  <a:cubicBezTo>
                    <a:pt x="225" y="7"/>
                    <a:pt x="225" y="7"/>
                    <a:pt x="225" y="6"/>
                  </a:cubicBezTo>
                  <a:cubicBezTo>
                    <a:pt x="224" y="6"/>
                    <a:pt x="224" y="6"/>
                    <a:pt x="224" y="6"/>
                  </a:cubicBezTo>
                  <a:lnTo>
                    <a:pt x="223" y="5"/>
                  </a:lnTo>
                  <a:cubicBezTo>
                    <a:pt x="222" y="5"/>
                    <a:pt x="222" y="4"/>
                    <a:pt x="222" y="4"/>
                  </a:cubicBezTo>
                  <a:cubicBezTo>
                    <a:pt x="221" y="3"/>
                    <a:pt x="221" y="3"/>
                    <a:pt x="220" y="3"/>
                  </a:cubicBezTo>
                  <a:cubicBezTo>
                    <a:pt x="220" y="2"/>
                    <a:pt x="219" y="2"/>
                    <a:pt x="219" y="2"/>
                  </a:cubicBezTo>
                  <a:cubicBezTo>
                    <a:pt x="218" y="2"/>
                    <a:pt x="218" y="1"/>
                    <a:pt x="218" y="1"/>
                  </a:cubicBezTo>
                  <a:cubicBezTo>
                    <a:pt x="217" y="1"/>
                    <a:pt x="217" y="0"/>
                    <a:pt x="216" y="0"/>
                  </a:cubicBezTo>
                  <a:lnTo>
                    <a:pt x="215" y="0"/>
                  </a:lnTo>
                  <a:lnTo>
                    <a:pt x="0" y="43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3" name="Freeform 174">
              <a:extLst>
                <a:ext uri="{FF2B5EF4-FFF2-40B4-BE49-F238E27FC236}">
                  <a16:creationId xmlns:a16="http://schemas.microsoft.com/office/drawing/2014/main" id="{972E6B7B-B1F5-4174-A93D-7051614E768A}"/>
                </a:ext>
              </a:extLst>
            </p:cNvPr>
            <p:cNvSpPr>
              <a:spLocks noChangeArrowheads="1"/>
            </p:cNvSpPr>
            <p:nvPr/>
          </p:nvSpPr>
          <p:spPr bwMode="auto">
            <a:xfrm>
              <a:off x="6083300" y="5986463"/>
              <a:ext cx="106363" cy="157162"/>
            </a:xfrm>
            <a:custGeom>
              <a:gdLst>
                <a:gd name="T0" fmla="*/ 106002 w 295"/>
                <a:gd name="T1" fmla="*/ 360 h 437"/>
                <a:gd name="T2" fmla="*/ 106002 w 295"/>
                <a:gd name="T3" fmla="*/ 360 h 437"/>
                <a:gd name="T4" fmla="*/ 105281 w 295"/>
                <a:gd name="T5" fmla="*/ 0 h 437"/>
                <a:gd name="T6" fmla="*/ 105281 w 295"/>
                <a:gd name="T7" fmla="*/ 0 h 437"/>
                <a:gd name="T8" fmla="*/ 104560 w 295"/>
                <a:gd name="T9" fmla="*/ 0 h 437"/>
                <a:gd name="T10" fmla="*/ 104560 w 295"/>
                <a:gd name="T11" fmla="*/ 0 h 437"/>
                <a:gd name="T12" fmla="*/ 103839 w 295"/>
                <a:gd name="T13" fmla="*/ 0 h 437"/>
                <a:gd name="T14" fmla="*/ 103839 w 295"/>
                <a:gd name="T15" fmla="*/ 0 h 437"/>
                <a:gd name="T16" fmla="*/ 103839 w 295"/>
                <a:gd name="T17" fmla="*/ 0 h 437"/>
                <a:gd name="T18" fmla="*/ 103839 w 295"/>
                <a:gd name="T19" fmla="*/ 0 h 437"/>
                <a:gd name="T20" fmla="*/ 103479 w 295"/>
                <a:gd name="T21" fmla="*/ 0 h 437"/>
                <a:gd name="T22" fmla="*/ 103479 w 295"/>
                <a:gd name="T23" fmla="*/ 0 h 437"/>
                <a:gd name="T24" fmla="*/ 103118 w 295"/>
                <a:gd name="T25" fmla="*/ 0 h 437"/>
                <a:gd name="T26" fmla="*/ 103118 w 295"/>
                <a:gd name="T27" fmla="*/ 0 h 437"/>
                <a:gd name="T28" fmla="*/ 102397 w 295"/>
                <a:gd name="T29" fmla="*/ 0 h 437"/>
                <a:gd name="T30" fmla="*/ 102397 w 295"/>
                <a:gd name="T31" fmla="*/ 0 h 437"/>
                <a:gd name="T32" fmla="*/ 101676 w 295"/>
                <a:gd name="T33" fmla="*/ 0 h 437"/>
                <a:gd name="T34" fmla="*/ 101676 w 295"/>
                <a:gd name="T35" fmla="*/ 0 h 437"/>
                <a:gd name="T36" fmla="*/ 100955 w 295"/>
                <a:gd name="T37" fmla="*/ 0 h 437"/>
                <a:gd name="T38" fmla="*/ 100955 w 295"/>
                <a:gd name="T39" fmla="*/ 0 h 437"/>
                <a:gd name="T40" fmla="*/ 100955 w 295"/>
                <a:gd name="T41" fmla="*/ 360 h 437"/>
                <a:gd name="T42" fmla="*/ 100955 w 295"/>
                <a:gd name="T43" fmla="*/ 360 h 437"/>
                <a:gd name="T44" fmla="*/ 15864 w 295"/>
                <a:gd name="T45" fmla="*/ 68691 h 437"/>
                <a:gd name="T46" fmla="*/ 15864 w 295"/>
                <a:gd name="T47" fmla="*/ 68691 h 437"/>
                <a:gd name="T48" fmla="*/ 25239 w 295"/>
                <a:gd name="T49" fmla="*/ 153566 h 437"/>
                <a:gd name="T50" fmla="*/ 25239 w 295"/>
                <a:gd name="T51" fmla="*/ 153566 h 437"/>
                <a:gd name="T52" fmla="*/ 25239 w 295"/>
                <a:gd name="T53" fmla="*/ 153925 h 437"/>
                <a:gd name="T54" fmla="*/ 25239 w 295"/>
                <a:gd name="T55" fmla="*/ 153925 h 437"/>
                <a:gd name="T56" fmla="*/ 25239 w 295"/>
                <a:gd name="T57" fmla="*/ 153925 h 437"/>
                <a:gd name="T58" fmla="*/ 25239 w 295"/>
                <a:gd name="T59" fmla="*/ 153925 h 437"/>
                <a:gd name="T60" fmla="*/ 25599 w 295"/>
                <a:gd name="T61" fmla="*/ 154285 h 437"/>
                <a:gd name="T62" fmla="*/ 25599 w 295"/>
                <a:gd name="T63" fmla="*/ 154285 h 437"/>
                <a:gd name="T64" fmla="*/ 26681 w 295"/>
                <a:gd name="T65" fmla="*/ 155723 h 437"/>
                <a:gd name="T66" fmla="*/ 26681 w 295"/>
                <a:gd name="T67" fmla="*/ 155723 h 437"/>
                <a:gd name="T68" fmla="*/ 26681 w 295"/>
                <a:gd name="T69" fmla="*/ 155723 h 437"/>
                <a:gd name="T70" fmla="*/ 26681 w 295"/>
                <a:gd name="T71" fmla="*/ 155723 h 437"/>
                <a:gd name="T72" fmla="*/ 28484 w 295"/>
                <a:gd name="T73" fmla="*/ 156802 h 437"/>
                <a:gd name="T74" fmla="*/ 106002 w 295"/>
                <a:gd name="T75" fmla="*/ 360 h 4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5" h="437">
                  <a:moveTo>
                    <a:pt x="294" y="1"/>
                  </a:moveTo>
                  <a:lnTo>
                    <a:pt x="294" y="1"/>
                  </a:lnTo>
                  <a:cubicBezTo>
                    <a:pt x="293" y="0"/>
                    <a:pt x="293" y="0"/>
                    <a:pt x="292" y="0"/>
                  </a:cubicBezTo>
                  <a:cubicBezTo>
                    <a:pt x="292" y="0"/>
                    <a:pt x="291" y="0"/>
                    <a:pt x="290" y="0"/>
                  </a:cubicBezTo>
                  <a:cubicBezTo>
                    <a:pt x="290" y="0"/>
                    <a:pt x="289" y="0"/>
                    <a:pt x="288" y="0"/>
                  </a:cubicBezTo>
                  <a:lnTo>
                    <a:pt x="287" y="0"/>
                  </a:lnTo>
                  <a:lnTo>
                    <a:pt x="286" y="0"/>
                  </a:lnTo>
                  <a:cubicBezTo>
                    <a:pt x="285" y="0"/>
                    <a:pt x="285" y="0"/>
                    <a:pt x="284" y="0"/>
                  </a:cubicBezTo>
                  <a:cubicBezTo>
                    <a:pt x="283" y="0"/>
                    <a:pt x="283" y="0"/>
                    <a:pt x="282" y="0"/>
                  </a:cubicBezTo>
                  <a:cubicBezTo>
                    <a:pt x="282" y="0"/>
                    <a:pt x="281" y="0"/>
                    <a:pt x="280" y="0"/>
                  </a:cubicBezTo>
                  <a:cubicBezTo>
                    <a:pt x="280" y="1"/>
                    <a:pt x="280" y="1"/>
                    <a:pt x="280" y="1"/>
                  </a:cubicBezTo>
                  <a:cubicBezTo>
                    <a:pt x="154" y="42"/>
                    <a:pt x="75" y="107"/>
                    <a:pt x="44" y="191"/>
                  </a:cubicBezTo>
                  <a:cubicBezTo>
                    <a:pt x="0" y="310"/>
                    <a:pt x="66" y="423"/>
                    <a:pt x="70" y="427"/>
                  </a:cubicBezTo>
                  <a:cubicBezTo>
                    <a:pt x="70" y="428"/>
                    <a:pt x="70" y="428"/>
                    <a:pt x="70" y="428"/>
                  </a:cubicBezTo>
                  <a:cubicBezTo>
                    <a:pt x="71" y="428"/>
                    <a:pt x="71" y="428"/>
                    <a:pt x="71" y="429"/>
                  </a:cubicBezTo>
                  <a:cubicBezTo>
                    <a:pt x="71" y="430"/>
                    <a:pt x="72" y="431"/>
                    <a:pt x="74" y="433"/>
                  </a:cubicBezTo>
                  <a:cubicBezTo>
                    <a:pt x="76" y="434"/>
                    <a:pt x="77" y="435"/>
                    <a:pt x="79" y="436"/>
                  </a:cubicBezTo>
                  <a:lnTo>
                    <a:pt x="294" y="1"/>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4" name="Freeform 175">
              <a:extLst>
                <a:ext uri="{FF2B5EF4-FFF2-40B4-BE49-F238E27FC236}">
                  <a16:creationId xmlns:a16="http://schemas.microsoft.com/office/drawing/2014/main" id="{9CEE0F80-27F1-4340-B20A-AECFD164055E}"/>
                </a:ext>
              </a:extLst>
            </p:cNvPr>
            <p:cNvSpPr>
              <a:spLocks noChangeArrowheads="1"/>
            </p:cNvSpPr>
            <p:nvPr/>
          </p:nvSpPr>
          <p:spPr bwMode="auto">
            <a:xfrm>
              <a:off x="6173788" y="6221413"/>
              <a:ext cx="139700" cy="125412"/>
            </a:xfrm>
            <a:custGeom>
              <a:gdLst>
                <a:gd name="T0" fmla="*/ 12305 w 386"/>
                <a:gd name="T1" fmla="*/ 0 h 350"/>
                <a:gd name="T2" fmla="*/ 12305 w 386"/>
                <a:gd name="T3" fmla="*/ 0 h 350"/>
                <a:gd name="T4" fmla="*/ 11219 w 386"/>
                <a:gd name="T5" fmla="*/ 1433 h 350"/>
                <a:gd name="T6" fmla="*/ 11219 w 386"/>
                <a:gd name="T7" fmla="*/ 1433 h 350"/>
                <a:gd name="T8" fmla="*/ 11219 w 386"/>
                <a:gd name="T9" fmla="*/ 1433 h 350"/>
                <a:gd name="T10" fmla="*/ 11219 w 386"/>
                <a:gd name="T11" fmla="*/ 1433 h 350"/>
                <a:gd name="T12" fmla="*/ 10134 w 386"/>
                <a:gd name="T13" fmla="*/ 3225 h 350"/>
                <a:gd name="T14" fmla="*/ 10134 w 386"/>
                <a:gd name="T15" fmla="*/ 3225 h 350"/>
                <a:gd name="T16" fmla="*/ 10134 w 386"/>
                <a:gd name="T17" fmla="*/ 3225 h 350"/>
                <a:gd name="T18" fmla="*/ 10134 w 386"/>
                <a:gd name="T19" fmla="*/ 3225 h 350"/>
                <a:gd name="T20" fmla="*/ 10134 w 386"/>
                <a:gd name="T21" fmla="*/ 3583 h 350"/>
                <a:gd name="T22" fmla="*/ 10134 w 386"/>
                <a:gd name="T23" fmla="*/ 3583 h 350"/>
                <a:gd name="T24" fmla="*/ 10134 w 386"/>
                <a:gd name="T25" fmla="*/ 3942 h 350"/>
                <a:gd name="T26" fmla="*/ 10134 w 386"/>
                <a:gd name="T27" fmla="*/ 3942 h 350"/>
                <a:gd name="T28" fmla="*/ 29315 w 386"/>
                <a:gd name="T29" fmla="*/ 87072 h 350"/>
                <a:gd name="T30" fmla="*/ 29315 w 386"/>
                <a:gd name="T31" fmla="*/ 87072 h 350"/>
                <a:gd name="T32" fmla="*/ 132824 w 386"/>
                <a:gd name="T33" fmla="*/ 124337 h 350"/>
                <a:gd name="T34" fmla="*/ 132824 w 386"/>
                <a:gd name="T35" fmla="*/ 124337 h 350"/>
                <a:gd name="T36" fmla="*/ 133185 w 386"/>
                <a:gd name="T37" fmla="*/ 124337 h 350"/>
                <a:gd name="T38" fmla="*/ 133185 w 386"/>
                <a:gd name="T39" fmla="*/ 124337 h 350"/>
                <a:gd name="T40" fmla="*/ 133909 w 386"/>
                <a:gd name="T41" fmla="*/ 124337 h 350"/>
                <a:gd name="T42" fmla="*/ 133909 w 386"/>
                <a:gd name="T43" fmla="*/ 124337 h 350"/>
                <a:gd name="T44" fmla="*/ 134633 w 386"/>
                <a:gd name="T45" fmla="*/ 124337 h 350"/>
                <a:gd name="T46" fmla="*/ 134633 w 386"/>
                <a:gd name="T47" fmla="*/ 124337 h 350"/>
                <a:gd name="T48" fmla="*/ 135357 w 386"/>
                <a:gd name="T49" fmla="*/ 124337 h 350"/>
                <a:gd name="T50" fmla="*/ 135357 w 386"/>
                <a:gd name="T51" fmla="*/ 124337 h 350"/>
                <a:gd name="T52" fmla="*/ 135719 w 386"/>
                <a:gd name="T53" fmla="*/ 123979 h 350"/>
                <a:gd name="T54" fmla="*/ 135719 w 386"/>
                <a:gd name="T55" fmla="*/ 123979 h 350"/>
                <a:gd name="T56" fmla="*/ 136081 w 386"/>
                <a:gd name="T57" fmla="*/ 123979 h 350"/>
                <a:gd name="T58" fmla="*/ 136081 w 386"/>
                <a:gd name="T59" fmla="*/ 123979 h 350"/>
                <a:gd name="T60" fmla="*/ 136443 w 386"/>
                <a:gd name="T61" fmla="*/ 123979 h 350"/>
                <a:gd name="T62" fmla="*/ 136443 w 386"/>
                <a:gd name="T63" fmla="*/ 123979 h 350"/>
                <a:gd name="T64" fmla="*/ 136805 w 386"/>
                <a:gd name="T65" fmla="*/ 123262 h 350"/>
                <a:gd name="T66" fmla="*/ 136805 w 386"/>
                <a:gd name="T67" fmla="*/ 123262 h 350"/>
                <a:gd name="T68" fmla="*/ 137167 w 386"/>
                <a:gd name="T69" fmla="*/ 123262 h 350"/>
                <a:gd name="T70" fmla="*/ 137167 w 386"/>
                <a:gd name="T71" fmla="*/ 123262 h 350"/>
                <a:gd name="T72" fmla="*/ 137890 w 386"/>
                <a:gd name="T73" fmla="*/ 122904 h 350"/>
                <a:gd name="T74" fmla="*/ 137890 w 386"/>
                <a:gd name="T75" fmla="*/ 122904 h 350"/>
                <a:gd name="T76" fmla="*/ 138252 w 386"/>
                <a:gd name="T77" fmla="*/ 122545 h 350"/>
                <a:gd name="T78" fmla="*/ 138252 w 386"/>
                <a:gd name="T79" fmla="*/ 122545 h 350"/>
                <a:gd name="T80" fmla="*/ 138614 w 386"/>
                <a:gd name="T81" fmla="*/ 122187 h 350"/>
                <a:gd name="T82" fmla="*/ 138614 w 386"/>
                <a:gd name="T83" fmla="*/ 122187 h 350"/>
                <a:gd name="T84" fmla="*/ 138976 w 386"/>
                <a:gd name="T85" fmla="*/ 121470 h 350"/>
                <a:gd name="T86" fmla="*/ 138976 w 386"/>
                <a:gd name="T87" fmla="*/ 121470 h 350"/>
                <a:gd name="T88" fmla="*/ 139338 w 386"/>
                <a:gd name="T89" fmla="*/ 121112 h 350"/>
                <a:gd name="T90" fmla="*/ 12305 w 386"/>
                <a:gd name="T91" fmla="*/ 0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6" h="350">
                  <a:moveTo>
                    <a:pt x="34" y="0"/>
                  </a:moveTo>
                  <a:lnTo>
                    <a:pt x="34" y="0"/>
                  </a:lnTo>
                  <a:cubicBezTo>
                    <a:pt x="33" y="1"/>
                    <a:pt x="32" y="2"/>
                    <a:pt x="31" y="4"/>
                  </a:cubicBezTo>
                  <a:cubicBezTo>
                    <a:pt x="30" y="5"/>
                    <a:pt x="29" y="7"/>
                    <a:pt x="28" y="9"/>
                  </a:cubicBezTo>
                  <a:cubicBezTo>
                    <a:pt x="28" y="10"/>
                    <a:pt x="28" y="10"/>
                    <a:pt x="28" y="10"/>
                  </a:cubicBezTo>
                  <a:cubicBezTo>
                    <a:pt x="28" y="10"/>
                    <a:pt x="28" y="10"/>
                    <a:pt x="28" y="11"/>
                  </a:cubicBezTo>
                  <a:cubicBezTo>
                    <a:pt x="27" y="16"/>
                    <a:pt x="0" y="145"/>
                    <a:pt x="81" y="243"/>
                  </a:cubicBezTo>
                  <a:cubicBezTo>
                    <a:pt x="138" y="314"/>
                    <a:pt x="235" y="349"/>
                    <a:pt x="367" y="347"/>
                  </a:cubicBezTo>
                  <a:cubicBezTo>
                    <a:pt x="368" y="347"/>
                    <a:pt x="368" y="347"/>
                    <a:pt x="368" y="347"/>
                  </a:cubicBezTo>
                  <a:cubicBezTo>
                    <a:pt x="369" y="347"/>
                    <a:pt x="369" y="347"/>
                    <a:pt x="370" y="347"/>
                  </a:cubicBezTo>
                  <a:cubicBezTo>
                    <a:pt x="371" y="347"/>
                    <a:pt x="371" y="347"/>
                    <a:pt x="372" y="347"/>
                  </a:cubicBezTo>
                  <a:cubicBezTo>
                    <a:pt x="373" y="347"/>
                    <a:pt x="373" y="347"/>
                    <a:pt x="374" y="347"/>
                  </a:cubicBezTo>
                  <a:cubicBezTo>
                    <a:pt x="374" y="346"/>
                    <a:pt x="374" y="346"/>
                    <a:pt x="375" y="346"/>
                  </a:cubicBezTo>
                  <a:lnTo>
                    <a:pt x="376" y="346"/>
                  </a:lnTo>
                  <a:lnTo>
                    <a:pt x="377" y="346"/>
                  </a:lnTo>
                  <a:cubicBezTo>
                    <a:pt x="377" y="345"/>
                    <a:pt x="378" y="345"/>
                    <a:pt x="378" y="344"/>
                  </a:cubicBezTo>
                  <a:lnTo>
                    <a:pt x="379" y="344"/>
                  </a:lnTo>
                  <a:cubicBezTo>
                    <a:pt x="380" y="343"/>
                    <a:pt x="380" y="343"/>
                    <a:pt x="381" y="343"/>
                  </a:cubicBezTo>
                  <a:lnTo>
                    <a:pt x="382" y="342"/>
                  </a:lnTo>
                  <a:cubicBezTo>
                    <a:pt x="383" y="341"/>
                    <a:pt x="383" y="341"/>
                    <a:pt x="383" y="341"/>
                  </a:cubicBezTo>
                  <a:cubicBezTo>
                    <a:pt x="384" y="340"/>
                    <a:pt x="384" y="339"/>
                    <a:pt x="384" y="339"/>
                  </a:cubicBezTo>
                  <a:cubicBezTo>
                    <a:pt x="385" y="339"/>
                    <a:pt x="385" y="338"/>
                    <a:pt x="385" y="338"/>
                  </a:cubicBezTo>
                  <a:lnTo>
                    <a:pt x="34"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5" name="Freeform 176">
              <a:extLst>
                <a:ext uri="{FF2B5EF4-FFF2-40B4-BE49-F238E27FC236}">
                  <a16:creationId xmlns:a16="http://schemas.microsoft.com/office/drawing/2014/main" id="{DC64CB5D-C534-4524-BC9E-6BB22A84084A}"/>
                </a:ext>
              </a:extLst>
            </p:cNvPr>
            <p:cNvSpPr>
              <a:spLocks noChangeArrowheads="1"/>
            </p:cNvSpPr>
            <p:nvPr/>
          </p:nvSpPr>
          <p:spPr bwMode="auto">
            <a:xfrm>
              <a:off x="6186488" y="6207125"/>
              <a:ext cx="128587" cy="134938"/>
            </a:xfrm>
            <a:custGeom>
              <a:gdLst>
                <a:gd name="T0" fmla="*/ 126781 w 356"/>
                <a:gd name="T1" fmla="*/ 134580 h 377"/>
                <a:gd name="T2" fmla="*/ 126781 w 356"/>
                <a:gd name="T3" fmla="*/ 134580 h 377"/>
                <a:gd name="T4" fmla="*/ 127142 w 356"/>
                <a:gd name="T5" fmla="*/ 134222 h 377"/>
                <a:gd name="T6" fmla="*/ 127142 w 356"/>
                <a:gd name="T7" fmla="*/ 134222 h 377"/>
                <a:gd name="T8" fmla="*/ 127503 w 356"/>
                <a:gd name="T9" fmla="*/ 133864 h 377"/>
                <a:gd name="T10" fmla="*/ 127503 w 356"/>
                <a:gd name="T11" fmla="*/ 133864 h 377"/>
                <a:gd name="T12" fmla="*/ 127865 w 356"/>
                <a:gd name="T13" fmla="*/ 133148 h 377"/>
                <a:gd name="T14" fmla="*/ 127865 w 356"/>
                <a:gd name="T15" fmla="*/ 133148 h 377"/>
                <a:gd name="T16" fmla="*/ 127865 w 356"/>
                <a:gd name="T17" fmla="*/ 132790 h 377"/>
                <a:gd name="T18" fmla="*/ 127865 w 356"/>
                <a:gd name="T19" fmla="*/ 132790 h 377"/>
                <a:gd name="T20" fmla="*/ 127865 w 356"/>
                <a:gd name="T21" fmla="*/ 132433 h 377"/>
                <a:gd name="T22" fmla="*/ 127865 w 356"/>
                <a:gd name="T23" fmla="*/ 132433 h 377"/>
                <a:gd name="T24" fmla="*/ 128226 w 356"/>
                <a:gd name="T25" fmla="*/ 131717 h 377"/>
                <a:gd name="T26" fmla="*/ 128226 w 356"/>
                <a:gd name="T27" fmla="*/ 131717 h 377"/>
                <a:gd name="T28" fmla="*/ 128226 w 356"/>
                <a:gd name="T29" fmla="*/ 131359 h 377"/>
                <a:gd name="T30" fmla="*/ 128226 w 356"/>
                <a:gd name="T31" fmla="*/ 131359 h 377"/>
                <a:gd name="T32" fmla="*/ 128226 w 356"/>
                <a:gd name="T33" fmla="*/ 130643 h 377"/>
                <a:gd name="T34" fmla="*/ 128226 w 356"/>
                <a:gd name="T35" fmla="*/ 130643 h 377"/>
                <a:gd name="T36" fmla="*/ 128226 w 356"/>
                <a:gd name="T37" fmla="*/ 130285 h 377"/>
                <a:gd name="T38" fmla="*/ 128226 w 356"/>
                <a:gd name="T39" fmla="*/ 130285 h 377"/>
                <a:gd name="T40" fmla="*/ 128226 w 356"/>
                <a:gd name="T41" fmla="*/ 129569 h 377"/>
                <a:gd name="T42" fmla="*/ 128226 w 356"/>
                <a:gd name="T43" fmla="*/ 129569 h 377"/>
                <a:gd name="T44" fmla="*/ 88494 w 356"/>
                <a:gd name="T45" fmla="*/ 27918 h 377"/>
                <a:gd name="T46" fmla="*/ 88494 w 356"/>
                <a:gd name="T47" fmla="*/ 27918 h 377"/>
                <a:gd name="T48" fmla="*/ 3973 w 356"/>
                <a:gd name="T49" fmla="*/ 11096 h 377"/>
                <a:gd name="T50" fmla="*/ 3973 w 356"/>
                <a:gd name="T51" fmla="*/ 11096 h 377"/>
                <a:gd name="T52" fmla="*/ 3612 w 356"/>
                <a:gd name="T53" fmla="*/ 11454 h 377"/>
                <a:gd name="T54" fmla="*/ 3612 w 356"/>
                <a:gd name="T55" fmla="*/ 11454 h 377"/>
                <a:gd name="T56" fmla="*/ 3251 w 356"/>
                <a:gd name="T57" fmla="*/ 11454 h 377"/>
                <a:gd name="T58" fmla="*/ 3251 w 356"/>
                <a:gd name="T59" fmla="*/ 11454 h 377"/>
                <a:gd name="T60" fmla="*/ 3251 w 356"/>
                <a:gd name="T61" fmla="*/ 11454 h 377"/>
                <a:gd name="T62" fmla="*/ 3251 w 356"/>
                <a:gd name="T63" fmla="*/ 11454 h 377"/>
                <a:gd name="T64" fmla="*/ 1806 w 356"/>
                <a:gd name="T65" fmla="*/ 12169 h 377"/>
                <a:gd name="T66" fmla="*/ 1806 w 356"/>
                <a:gd name="T67" fmla="*/ 12169 h 377"/>
                <a:gd name="T68" fmla="*/ 1445 w 356"/>
                <a:gd name="T69" fmla="*/ 12169 h 377"/>
                <a:gd name="T70" fmla="*/ 1445 w 356"/>
                <a:gd name="T71" fmla="*/ 12169 h 377"/>
                <a:gd name="T72" fmla="*/ 0 w 356"/>
                <a:gd name="T73" fmla="*/ 13601 h 377"/>
                <a:gd name="T74" fmla="*/ 126781 w 356"/>
                <a:gd name="T75" fmla="*/ 134580 h 3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6" h="377">
                  <a:moveTo>
                    <a:pt x="351" y="376"/>
                  </a:moveTo>
                  <a:lnTo>
                    <a:pt x="351" y="376"/>
                  </a:lnTo>
                  <a:cubicBezTo>
                    <a:pt x="352" y="376"/>
                    <a:pt x="352" y="375"/>
                    <a:pt x="352" y="375"/>
                  </a:cubicBezTo>
                  <a:cubicBezTo>
                    <a:pt x="352" y="374"/>
                    <a:pt x="352" y="374"/>
                    <a:pt x="353" y="374"/>
                  </a:cubicBezTo>
                  <a:cubicBezTo>
                    <a:pt x="353" y="373"/>
                    <a:pt x="354" y="372"/>
                    <a:pt x="354" y="372"/>
                  </a:cubicBezTo>
                  <a:lnTo>
                    <a:pt x="354" y="371"/>
                  </a:lnTo>
                  <a:cubicBezTo>
                    <a:pt x="354" y="371"/>
                    <a:pt x="354" y="371"/>
                    <a:pt x="354" y="370"/>
                  </a:cubicBezTo>
                  <a:cubicBezTo>
                    <a:pt x="354" y="370"/>
                    <a:pt x="355" y="369"/>
                    <a:pt x="355" y="368"/>
                  </a:cubicBezTo>
                  <a:cubicBezTo>
                    <a:pt x="355" y="368"/>
                    <a:pt x="355" y="368"/>
                    <a:pt x="355" y="367"/>
                  </a:cubicBezTo>
                  <a:cubicBezTo>
                    <a:pt x="355" y="366"/>
                    <a:pt x="355" y="366"/>
                    <a:pt x="355" y="365"/>
                  </a:cubicBezTo>
                  <a:lnTo>
                    <a:pt x="355" y="364"/>
                  </a:lnTo>
                  <a:cubicBezTo>
                    <a:pt x="355" y="363"/>
                    <a:pt x="355" y="363"/>
                    <a:pt x="355" y="362"/>
                  </a:cubicBezTo>
                  <a:cubicBezTo>
                    <a:pt x="354" y="230"/>
                    <a:pt x="317" y="134"/>
                    <a:pt x="245" y="78"/>
                  </a:cubicBezTo>
                  <a:cubicBezTo>
                    <a:pt x="145" y="0"/>
                    <a:pt x="17" y="30"/>
                    <a:pt x="11" y="31"/>
                  </a:cubicBezTo>
                  <a:lnTo>
                    <a:pt x="10" y="32"/>
                  </a:lnTo>
                  <a:cubicBezTo>
                    <a:pt x="10" y="32"/>
                    <a:pt x="10" y="32"/>
                    <a:pt x="9" y="32"/>
                  </a:cubicBezTo>
                  <a:cubicBezTo>
                    <a:pt x="8" y="32"/>
                    <a:pt x="6" y="33"/>
                    <a:pt x="5" y="34"/>
                  </a:cubicBezTo>
                  <a:cubicBezTo>
                    <a:pt x="4" y="34"/>
                    <a:pt x="4" y="34"/>
                    <a:pt x="4" y="34"/>
                  </a:cubicBezTo>
                  <a:cubicBezTo>
                    <a:pt x="3" y="35"/>
                    <a:pt x="1" y="36"/>
                    <a:pt x="0" y="38"/>
                  </a:cubicBezTo>
                  <a:lnTo>
                    <a:pt x="351" y="376"/>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6" name="Freeform 177">
              <a:extLst>
                <a:ext uri="{FF2B5EF4-FFF2-40B4-BE49-F238E27FC236}">
                  <a16:creationId xmlns:a16="http://schemas.microsoft.com/office/drawing/2014/main" id="{0CBA0C99-64B1-4BFE-9AE1-E36E062E9040}"/>
                </a:ext>
              </a:extLst>
            </p:cNvPr>
            <p:cNvSpPr>
              <a:spLocks noChangeArrowheads="1"/>
            </p:cNvSpPr>
            <p:nvPr/>
          </p:nvSpPr>
          <p:spPr bwMode="auto">
            <a:xfrm>
              <a:off x="6011863" y="6265863"/>
              <a:ext cx="139700" cy="125412"/>
            </a:xfrm>
            <a:custGeom>
              <a:gdLst>
                <a:gd name="T0" fmla="*/ 12305 w 386"/>
                <a:gd name="T1" fmla="*/ 0 h 350"/>
                <a:gd name="T2" fmla="*/ 12305 w 386"/>
                <a:gd name="T3" fmla="*/ 0 h 350"/>
                <a:gd name="T4" fmla="*/ 10858 w 386"/>
                <a:gd name="T5" fmla="*/ 1433 h 350"/>
                <a:gd name="T6" fmla="*/ 10858 w 386"/>
                <a:gd name="T7" fmla="*/ 1433 h 350"/>
                <a:gd name="T8" fmla="*/ 10858 w 386"/>
                <a:gd name="T9" fmla="*/ 1433 h 350"/>
                <a:gd name="T10" fmla="*/ 10858 w 386"/>
                <a:gd name="T11" fmla="*/ 1433 h 350"/>
                <a:gd name="T12" fmla="*/ 10134 w 386"/>
                <a:gd name="T13" fmla="*/ 3225 h 350"/>
                <a:gd name="T14" fmla="*/ 10134 w 386"/>
                <a:gd name="T15" fmla="*/ 3225 h 350"/>
                <a:gd name="T16" fmla="*/ 10134 w 386"/>
                <a:gd name="T17" fmla="*/ 3225 h 350"/>
                <a:gd name="T18" fmla="*/ 10134 w 386"/>
                <a:gd name="T19" fmla="*/ 3225 h 350"/>
                <a:gd name="T20" fmla="*/ 10134 w 386"/>
                <a:gd name="T21" fmla="*/ 3583 h 350"/>
                <a:gd name="T22" fmla="*/ 10134 w 386"/>
                <a:gd name="T23" fmla="*/ 3583 h 350"/>
                <a:gd name="T24" fmla="*/ 10134 w 386"/>
                <a:gd name="T25" fmla="*/ 3942 h 350"/>
                <a:gd name="T26" fmla="*/ 10134 w 386"/>
                <a:gd name="T27" fmla="*/ 3942 h 350"/>
                <a:gd name="T28" fmla="*/ 28953 w 386"/>
                <a:gd name="T29" fmla="*/ 87072 h 350"/>
                <a:gd name="T30" fmla="*/ 28953 w 386"/>
                <a:gd name="T31" fmla="*/ 87072 h 350"/>
                <a:gd name="T32" fmla="*/ 132824 w 386"/>
                <a:gd name="T33" fmla="*/ 124337 h 350"/>
                <a:gd name="T34" fmla="*/ 132824 w 386"/>
                <a:gd name="T35" fmla="*/ 124337 h 350"/>
                <a:gd name="T36" fmla="*/ 133185 w 386"/>
                <a:gd name="T37" fmla="*/ 124337 h 350"/>
                <a:gd name="T38" fmla="*/ 133185 w 386"/>
                <a:gd name="T39" fmla="*/ 124337 h 350"/>
                <a:gd name="T40" fmla="*/ 133909 w 386"/>
                <a:gd name="T41" fmla="*/ 124337 h 350"/>
                <a:gd name="T42" fmla="*/ 133909 w 386"/>
                <a:gd name="T43" fmla="*/ 124337 h 350"/>
                <a:gd name="T44" fmla="*/ 134271 w 386"/>
                <a:gd name="T45" fmla="*/ 124337 h 350"/>
                <a:gd name="T46" fmla="*/ 134271 w 386"/>
                <a:gd name="T47" fmla="*/ 124337 h 350"/>
                <a:gd name="T48" fmla="*/ 134995 w 386"/>
                <a:gd name="T49" fmla="*/ 124337 h 350"/>
                <a:gd name="T50" fmla="*/ 134995 w 386"/>
                <a:gd name="T51" fmla="*/ 124337 h 350"/>
                <a:gd name="T52" fmla="*/ 135357 w 386"/>
                <a:gd name="T53" fmla="*/ 123979 h 350"/>
                <a:gd name="T54" fmla="*/ 135357 w 386"/>
                <a:gd name="T55" fmla="*/ 123979 h 350"/>
                <a:gd name="T56" fmla="*/ 136081 w 386"/>
                <a:gd name="T57" fmla="*/ 123979 h 350"/>
                <a:gd name="T58" fmla="*/ 136081 w 386"/>
                <a:gd name="T59" fmla="*/ 123979 h 350"/>
                <a:gd name="T60" fmla="*/ 136081 w 386"/>
                <a:gd name="T61" fmla="*/ 123979 h 350"/>
                <a:gd name="T62" fmla="*/ 136081 w 386"/>
                <a:gd name="T63" fmla="*/ 123979 h 350"/>
                <a:gd name="T64" fmla="*/ 136805 w 386"/>
                <a:gd name="T65" fmla="*/ 123620 h 350"/>
                <a:gd name="T66" fmla="*/ 136805 w 386"/>
                <a:gd name="T67" fmla="*/ 123620 h 350"/>
                <a:gd name="T68" fmla="*/ 137167 w 386"/>
                <a:gd name="T69" fmla="*/ 123262 h 350"/>
                <a:gd name="T70" fmla="*/ 137167 w 386"/>
                <a:gd name="T71" fmla="*/ 123262 h 350"/>
                <a:gd name="T72" fmla="*/ 137528 w 386"/>
                <a:gd name="T73" fmla="*/ 122904 h 350"/>
                <a:gd name="T74" fmla="*/ 137528 w 386"/>
                <a:gd name="T75" fmla="*/ 122904 h 350"/>
                <a:gd name="T76" fmla="*/ 138252 w 386"/>
                <a:gd name="T77" fmla="*/ 122545 h 350"/>
                <a:gd name="T78" fmla="*/ 138252 w 386"/>
                <a:gd name="T79" fmla="*/ 122545 h 350"/>
                <a:gd name="T80" fmla="*/ 138252 w 386"/>
                <a:gd name="T81" fmla="*/ 122187 h 350"/>
                <a:gd name="T82" fmla="*/ 138252 w 386"/>
                <a:gd name="T83" fmla="*/ 122187 h 350"/>
                <a:gd name="T84" fmla="*/ 138976 w 386"/>
                <a:gd name="T85" fmla="*/ 121470 h 350"/>
                <a:gd name="T86" fmla="*/ 138976 w 386"/>
                <a:gd name="T87" fmla="*/ 121470 h 350"/>
                <a:gd name="T88" fmla="*/ 139338 w 386"/>
                <a:gd name="T89" fmla="*/ 121112 h 350"/>
                <a:gd name="T90" fmla="*/ 12305 w 386"/>
                <a:gd name="T91" fmla="*/ 0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6" h="350">
                  <a:moveTo>
                    <a:pt x="34" y="0"/>
                  </a:moveTo>
                  <a:lnTo>
                    <a:pt x="34" y="0"/>
                  </a:lnTo>
                  <a:cubicBezTo>
                    <a:pt x="33" y="1"/>
                    <a:pt x="31" y="2"/>
                    <a:pt x="30" y="4"/>
                  </a:cubicBezTo>
                  <a:cubicBezTo>
                    <a:pt x="29" y="6"/>
                    <a:pt x="28" y="7"/>
                    <a:pt x="28" y="9"/>
                  </a:cubicBezTo>
                  <a:cubicBezTo>
                    <a:pt x="28" y="10"/>
                    <a:pt x="28" y="10"/>
                    <a:pt x="28" y="10"/>
                  </a:cubicBezTo>
                  <a:cubicBezTo>
                    <a:pt x="28" y="10"/>
                    <a:pt x="28" y="10"/>
                    <a:pt x="28" y="11"/>
                  </a:cubicBezTo>
                  <a:cubicBezTo>
                    <a:pt x="27" y="16"/>
                    <a:pt x="0" y="145"/>
                    <a:pt x="80" y="243"/>
                  </a:cubicBezTo>
                  <a:cubicBezTo>
                    <a:pt x="138" y="314"/>
                    <a:pt x="235" y="349"/>
                    <a:pt x="367" y="347"/>
                  </a:cubicBezTo>
                  <a:lnTo>
                    <a:pt x="368" y="347"/>
                  </a:lnTo>
                  <a:cubicBezTo>
                    <a:pt x="369" y="347"/>
                    <a:pt x="369" y="347"/>
                    <a:pt x="370" y="347"/>
                  </a:cubicBezTo>
                  <a:lnTo>
                    <a:pt x="371" y="347"/>
                  </a:lnTo>
                  <a:cubicBezTo>
                    <a:pt x="372" y="347"/>
                    <a:pt x="372" y="347"/>
                    <a:pt x="373" y="347"/>
                  </a:cubicBezTo>
                  <a:cubicBezTo>
                    <a:pt x="374" y="346"/>
                    <a:pt x="374" y="346"/>
                    <a:pt x="374" y="346"/>
                  </a:cubicBezTo>
                  <a:cubicBezTo>
                    <a:pt x="375" y="346"/>
                    <a:pt x="376" y="346"/>
                    <a:pt x="376" y="346"/>
                  </a:cubicBezTo>
                  <a:cubicBezTo>
                    <a:pt x="377" y="345"/>
                    <a:pt x="377" y="345"/>
                    <a:pt x="378" y="345"/>
                  </a:cubicBezTo>
                  <a:lnTo>
                    <a:pt x="379" y="344"/>
                  </a:lnTo>
                  <a:cubicBezTo>
                    <a:pt x="380" y="343"/>
                    <a:pt x="380" y="343"/>
                    <a:pt x="380" y="343"/>
                  </a:cubicBezTo>
                  <a:cubicBezTo>
                    <a:pt x="381" y="343"/>
                    <a:pt x="381" y="342"/>
                    <a:pt x="382" y="342"/>
                  </a:cubicBezTo>
                  <a:lnTo>
                    <a:pt x="382" y="341"/>
                  </a:lnTo>
                  <a:cubicBezTo>
                    <a:pt x="383" y="340"/>
                    <a:pt x="384" y="340"/>
                    <a:pt x="384" y="339"/>
                  </a:cubicBezTo>
                  <a:cubicBezTo>
                    <a:pt x="384" y="339"/>
                    <a:pt x="384" y="338"/>
                    <a:pt x="385" y="338"/>
                  </a:cubicBezTo>
                  <a:lnTo>
                    <a:pt x="34"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7" name="Freeform 178">
              <a:extLst>
                <a:ext uri="{FF2B5EF4-FFF2-40B4-BE49-F238E27FC236}">
                  <a16:creationId xmlns:a16="http://schemas.microsoft.com/office/drawing/2014/main" id="{F1558EC6-AC02-4649-AF1F-FBCA78177474}"/>
                </a:ext>
              </a:extLst>
            </p:cNvPr>
            <p:cNvSpPr>
              <a:spLocks noChangeArrowheads="1"/>
            </p:cNvSpPr>
            <p:nvPr/>
          </p:nvSpPr>
          <p:spPr bwMode="auto">
            <a:xfrm>
              <a:off x="6024563" y="6251575"/>
              <a:ext cx="128587" cy="134938"/>
            </a:xfrm>
            <a:custGeom>
              <a:gdLst>
                <a:gd name="T0" fmla="*/ 126781 w 356"/>
                <a:gd name="T1" fmla="*/ 134579 h 376"/>
                <a:gd name="T2" fmla="*/ 126781 w 356"/>
                <a:gd name="T3" fmla="*/ 134579 h 376"/>
                <a:gd name="T4" fmla="*/ 127142 w 356"/>
                <a:gd name="T5" fmla="*/ 134220 h 376"/>
                <a:gd name="T6" fmla="*/ 127142 w 356"/>
                <a:gd name="T7" fmla="*/ 134220 h 376"/>
                <a:gd name="T8" fmla="*/ 127503 w 356"/>
                <a:gd name="T9" fmla="*/ 133861 h 376"/>
                <a:gd name="T10" fmla="*/ 127503 w 356"/>
                <a:gd name="T11" fmla="*/ 133861 h 376"/>
                <a:gd name="T12" fmla="*/ 127503 w 356"/>
                <a:gd name="T13" fmla="*/ 133144 h 376"/>
                <a:gd name="T14" fmla="*/ 127503 w 356"/>
                <a:gd name="T15" fmla="*/ 133144 h 376"/>
                <a:gd name="T16" fmla="*/ 127865 w 356"/>
                <a:gd name="T17" fmla="*/ 132785 h 376"/>
                <a:gd name="T18" fmla="*/ 127865 w 356"/>
                <a:gd name="T19" fmla="*/ 132785 h 376"/>
                <a:gd name="T20" fmla="*/ 127865 w 356"/>
                <a:gd name="T21" fmla="*/ 132426 h 376"/>
                <a:gd name="T22" fmla="*/ 127865 w 356"/>
                <a:gd name="T23" fmla="*/ 132426 h 376"/>
                <a:gd name="T24" fmla="*/ 128226 w 356"/>
                <a:gd name="T25" fmla="*/ 131708 h 376"/>
                <a:gd name="T26" fmla="*/ 128226 w 356"/>
                <a:gd name="T27" fmla="*/ 131708 h 376"/>
                <a:gd name="T28" fmla="*/ 128226 w 356"/>
                <a:gd name="T29" fmla="*/ 131349 h 376"/>
                <a:gd name="T30" fmla="*/ 128226 w 356"/>
                <a:gd name="T31" fmla="*/ 131349 h 376"/>
                <a:gd name="T32" fmla="*/ 128226 w 356"/>
                <a:gd name="T33" fmla="*/ 130631 h 376"/>
                <a:gd name="T34" fmla="*/ 128226 w 356"/>
                <a:gd name="T35" fmla="*/ 130631 h 376"/>
                <a:gd name="T36" fmla="*/ 128226 w 356"/>
                <a:gd name="T37" fmla="*/ 130273 h 376"/>
                <a:gd name="T38" fmla="*/ 128226 w 356"/>
                <a:gd name="T39" fmla="*/ 130273 h 376"/>
                <a:gd name="T40" fmla="*/ 128226 w 356"/>
                <a:gd name="T41" fmla="*/ 129914 h 376"/>
                <a:gd name="T42" fmla="*/ 128226 w 356"/>
                <a:gd name="T43" fmla="*/ 129914 h 376"/>
                <a:gd name="T44" fmla="*/ 88494 w 356"/>
                <a:gd name="T45" fmla="*/ 27634 h 376"/>
                <a:gd name="T46" fmla="*/ 88494 w 356"/>
                <a:gd name="T47" fmla="*/ 27634 h 376"/>
                <a:gd name="T48" fmla="*/ 3612 w 356"/>
                <a:gd name="T49" fmla="*/ 10766 h 376"/>
                <a:gd name="T50" fmla="*/ 3612 w 356"/>
                <a:gd name="T51" fmla="*/ 10766 h 376"/>
                <a:gd name="T52" fmla="*/ 3612 w 356"/>
                <a:gd name="T53" fmla="*/ 11125 h 376"/>
                <a:gd name="T54" fmla="*/ 3612 w 356"/>
                <a:gd name="T55" fmla="*/ 11125 h 376"/>
                <a:gd name="T56" fmla="*/ 3251 w 356"/>
                <a:gd name="T57" fmla="*/ 11125 h 376"/>
                <a:gd name="T58" fmla="*/ 3251 w 356"/>
                <a:gd name="T59" fmla="*/ 11125 h 376"/>
                <a:gd name="T60" fmla="*/ 3251 w 356"/>
                <a:gd name="T61" fmla="*/ 11125 h 376"/>
                <a:gd name="T62" fmla="*/ 3251 w 356"/>
                <a:gd name="T63" fmla="*/ 11125 h 376"/>
                <a:gd name="T64" fmla="*/ 1445 w 356"/>
                <a:gd name="T65" fmla="*/ 11843 h 376"/>
                <a:gd name="T66" fmla="*/ 1445 w 356"/>
                <a:gd name="T67" fmla="*/ 11843 h 376"/>
                <a:gd name="T68" fmla="*/ 1445 w 356"/>
                <a:gd name="T69" fmla="*/ 11843 h 376"/>
                <a:gd name="T70" fmla="*/ 1445 w 356"/>
                <a:gd name="T71" fmla="*/ 11843 h 376"/>
                <a:gd name="T72" fmla="*/ 0 w 356"/>
                <a:gd name="T73" fmla="*/ 13278 h 376"/>
                <a:gd name="T74" fmla="*/ 126781 w 356"/>
                <a:gd name="T75" fmla="*/ 134579 h 3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6" h="376">
                  <a:moveTo>
                    <a:pt x="351" y="375"/>
                  </a:moveTo>
                  <a:lnTo>
                    <a:pt x="351" y="375"/>
                  </a:lnTo>
                  <a:cubicBezTo>
                    <a:pt x="351" y="375"/>
                    <a:pt x="351" y="374"/>
                    <a:pt x="352" y="374"/>
                  </a:cubicBezTo>
                  <a:cubicBezTo>
                    <a:pt x="352" y="373"/>
                    <a:pt x="352" y="373"/>
                    <a:pt x="353" y="373"/>
                  </a:cubicBezTo>
                  <a:cubicBezTo>
                    <a:pt x="353" y="372"/>
                    <a:pt x="353" y="372"/>
                    <a:pt x="353" y="371"/>
                  </a:cubicBezTo>
                  <a:cubicBezTo>
                    <a:pt x="354" y="371"/>
                    <a:pt x="354" y="370"/>
                    <a:pt x="354" y="370"/>
                  </a:cubicBezTo>
                  <a:cubicBezTo>
                    <a:pt x="354" y="370"/>
                    <a:pt x="354" y="370"/>
                    <a:pt x="354" y="369"/>
                  </a:cubicBezTo>
                  <a:cubicBezTo>
                    <a:pt x="355" y="369"/>
                    <a:pt x="355" y="368"/>
                    <a:pt x="355" y="367"/>
                  </a:cubicBezTo>
                  <a:cubicBezTo>
                    <a:pt x="355" y="367"/>
                    <a:pt x="355" y="367"/>
                    <a:pt x="355" y="366"/>
                  </a:cubicBezTo>
                  <a:cubicBezTo>
                    <a:pt x="355" y="365"/>
                    <a:pt x="355" y="365"/>
                    <a:pt x="355" y="364"/>
                  </a:cubicBezTo>
                  <a:lnTo>
                    <a:pt x="355" y="363"/>
                  </a:lnTo>
                  <a:cubicBezTo>
                    <a:pt x="355" y="362"/>
                    <a:pt x="355" y="362"/>
                    <a:pt x="355" y="362"/>
                  </a:cubicBezTo>
                  <a:cubicBezTo>
                    <a:pt x="354" y="229"/>
                    <a:pt x="317" y="134"/>
                    <a:pt x="245" y="77"/>
                  </a:cubicBezTo>
                  <a:cubicBezTo>
                    <a:pt x="145" y="0"/>
                    <a:pt x="16" y="29"/>
                    <a:pt x="10" y="30"/>
                  </a:cubicBezTo>
                  <a:lnTo>
                    <a:pt x="10" y="31"/>
                  </a:lnTo>
                  <a:cubicBezTo>
                    <a:pt x="10" y="31"/>
                    <a:pt x="10" y="31"/>
                    <a:pt x="9" y="31"/>
                  </a:cubicBezTo>
                  <a:cubicBezTo>
                    <a:pt x="7" y="31"/>
                    <a:pt x="5" y="32"/>
                    <a:pt x="4" y="33"/>
                  </a:cubicBezTo>
                  <a:cubicBezTo>
                    <a:pt x="2" y="34"/>
                    <a:pt x="1" y="36"/>
                    <a:pt x="0" y="37"/>
                  </a:cubicBezTo>
                  <a:lnTo>
                    <a:pt x="351" y="375"/>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8" name="Freeform 179">
              <a:extLst>
                <a:ext uri="{FF2B5EF4-FFF2-40B4-BE49-F238E27FC236}">
                  <a16:creationId xmlns:a16="http://schemas.microsoft.com/office/drawing/2014/main" id="{BFC364E7-2DEF-4B66-88BB-98E7190678DE}"/>
                </a:ext>
              </a:extLst>
            </p:cNvPr>
            <p:cNvSpPr>
              <a:spLocks noChangeArrowheads="1"/>
            </p:cNvSpPr>
            <p:nvPr/>
          </p:nvSpPr>
          <p:spPr bwMode="auto">
            <a:xfrm>
              <a:off x="5830888" y="6330950"/>
              <a:ext cx="157162" cy="142875"/>
            </a:xfrm>
            <a:custGeom>
              <a:gdLst>
                <a:gd name="T0" fmla="*/ 14026 w 437"/>
                <a:gd name="T1" fmla="*/ 0 h 397"/>
                <a:gd name="T2" fmla="*/ 14026 w 437"/>
                <a:gd name="T3" fmla="*/ 0 h 397"/>
                <a:gd name="T4" fmla="*/ 12587 w 437"/>
                <a:gd name="T5" fmla="*/ 1799 h 397"/>
                <a:gd name="T6" fmla="*/ 12587 w 437"/>
                <a:gd name="T7" fmla="*/ 1799 h 397"/>
                <a:gd name="T8" fmla="*/ 12587 w 437"/>
                <a:gd name="T9" fmla="*/ 1799 h 397"/>
                <a:gd name="T10" fmla="*/ 12587 w 437"/>
                <a:gd name="T11" fmla="*/ 1799 h 397"/>
                <a:gd name="T12" fmla="*/ 11508 w 437"/>
                <a:gd name="T13" fmla="*/ 3959 h 397"/>
                <a:gd name="T14" fmla="*/ 11508 w 437"/>
                <a:gd name="T15" fmla="*/ 3959 h 397"/>
                <a:gd name="T16" fmla="*/ 11508 w 437"/>
                <a:gd name="T17" fmla="*/ 3959 h 397"/>
                <a:gd name="T18" fmla="*/ 11508 w 437"/>
                <a:gd name="T19" fmla="*/ 3959 h 397"/>
                <a:gd name="T20" fmla="*/ 11508 w 437"/>
                <a:gd name="T21" fmla="*/ 4319 h 397"/>
                <a:gd name="T22" fmla="*/ 11508 w 437"/>
                <a:gd name="T23" fmla="*/ 4319 h 397"/>
                <a:gd name="T24" fmla="*/ 11508 w 437"/>
                <a:gd name="T25" fmla="*/ 4679 h 397"/>
                <a:gd name="T26" fmla="*/ 11508 w 437"/>
                <a:gd name="T27" fmla="*/ 4679 h 397"/>
                <a:gd name="T28" fmla="*/ 32727 w 437"/>
                <a:gd name="T29" fmla="*/ 99689 h 397"/>
                <a:gd name="T30" fmla="*/ 32727 w 437"/>
                <a:gd name="T31" fmla="*/ 99689 h 397"/>
                <a:gd name="T32" fmla="*/ 149610 w 437"/>
                <a:gd name="T33" fmla="*/ 141795 h 397"/>
                <a:gd name="T34" fmla="*/ 149610 w 437"/>
                <a:gd name="T35" fmla="*/ 141795 h 397"/>
                <a:gd name="T36" fmla="*/ 149969 w 437"/>
                <a:gd name="T37" fmla="*/ 141795 h 397"/>
                <a:gd name="T38" fmla="*/ 149969 w 437"/>
                <a:gd name="T39" fmla="*/ 141795 h 397"/>
                <a:gd name="T40" fmla="*/ 150689 w 437"/>
                <a:gd name="T41" fmla="*/ 141795 h 397"/>
                <a:gd name="T42" fmla="*/ 150689 w 437"/>
                <a:gd name="T43" fmla="*/ 141795 h 397"/>
                <a:gd name="T44" fmla="*/ 151408 w 437"/>
                <a:gd name="T45" fmla="*/ 141795 h 397"/>
                <a:gd name="T46" fmla="*/ 151408 w 437"/>
                <a:gd name="T47" fmla="*/ 141795 h 397"/>
                <a:gd name="T48" fmla="*/ 152127 w 437"/>
                <a:gd name="T49" fmla="*/ 141435 h 397"/>
                <a:gd name="T50" fmla="*/ 152127 w 437"/>
                <a:gd name="T51" fmla="*/ 141435 h 397"/>
                <a:gd name="T52" fmla="*/ 152846 w 437"/>
                <a:gd name="T53" fmla="*/ 141435 h 397"/>
                <a:gd name="T54" fmla="*/ 152846 w 437"/>
                <a:gd name="T55" fmla="*/ 141435 h 397"/>
                <a:gd name="T56" fmla="*/ 153206 w 437"/>
                <a:gd name="T57" fmla="*/ 141435 h 397"/>
                <a:gd name="T58" fmla="*/ 153206 w 437"/>
                <a:gd name="T59" fmla="*/ 141435 h 397"/>
                <a:gd name="T60" fmla="*/ 153206 w 437"/>
                <a:gd name="T61" fmla="*/ 141076 h 397"/>
                <a:gd name="T62" fmla="*/ 153206 w 437"/>
                <a:gd name="T63" fmla="*/ 141076 h 397"/>
                <a:gd name="T64" fmla="*/ 153925 w 437"/>
                <a:gd name="T65" fmla="*/ 140716 h 397"/>
                <a:gd name="T66" fmla="*/ 153925 w 437"/>
                <a:gd name="T67" fmla="*/ 140716 h 397"/>
                <a:gd name="T68" fmla="*/ 154645 w 437"/>
                <a:gd name="T69" fmla="*/ 140356 h 397"/>
                <a:gd name="T70" fmla="*/ 154645 w 437"/>
                <a:gd name="T71" fmla="*/ 140356 h 397"/>
                <a:gd name="T72" fmla="*/ 155364 w 437"/>
                <a:gd name="T73" fmla="*/ 139996 h 397"/>
                <a:gd name="T74" fmla="*/ 155364 w 437"/>
                <a:gd name="T75" fmla="*/ 139996 h 397"/>
                <a:gd name="T76" fmla="*/ 155723 w 437"/>
                <a:gd name="T77" fmla="*/ 139636 h 397"/>
                <a:gd name="T78" fmla="*/ 155723 w 437"/>
                <a:gd name="T79" fmla="*/ 139636 h 397"/>
                <a:gd name="T80" fmla="*/ 156083 w 437"/>
                <a:gd name="T81" fmla="*/ 139276 h 397"/>
                <a:gd name="T82" fmla="*/ 156083 w 437"/>
                <a:gd name="T83" fmla="*/ 139276 h 397"/>
                <a:gd name="T84" fmla="*/ 156443 w 437"/>
                <a:gd name="T85" fmla="*/ 138916 h 397"/>
                <a:gd name="T86" fmla="*/ 156443 w 437"/>
                <a:gd name="T87" fmla="*/ 138916 h 397"/>
                <a:gd name="T88" fmla="*/ 156802 w 437"/>
                <a:gd name="T89" fmla="*/ 138196 h 397"/>
                <a:gd name="T90" fmla="*/ 14026 w 437"/>
                <a:gd name="T91" fmla="*/ 0 h 3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37" h="397">
                  <a:moveTo>
                    <a:pt x="39" y="0"/>
                  </a:moveTo>
                  <a:lnTo>
                    <a:pt x="39" y="0"/>
                  </a:lnTo>
                  <a:cubicBezTo>
                    <a:pt x="37" y="1"/>
                    <a:pt x="36" y="3"/>
                    <a:pt x="35" y="5"/>
                  </a:cubicBezTo>
                  <a:cubicBezTo>
                    <a:pt x="33" y="7"/>
                    <a:pt x="33" y="9"/>
                    <a:pt x="32" y="11"/>
                  </a:cubicBezTo>
                  <a:cubicBezTo>
                    <a:pt x="32" y="11"/>
                    <a:pt x="32" y="11"/>
                    <a:pt x="32" y="12"/>
                  </a:cubicBezTo>
                  <a:lnTo>
                    <a:pt x="32" y="13"/>
                  </a:lnTo>
                  <a:cubicBezTo>
                    <a:pt x="31" y="19"/>
                    <a:pt x="0" y="165"/>
                    <a:pt x="91" y="277"/>
                  </a:cubicBezTo>
                  <a:cubicBezTo>
                    <a:pt x="157" y="357"/>
                    <a:pt x="266" y="396"/>
                    <a:pt x="416" y="394"/>
                  </a:cubicBezTo>
                  <a:lnTo>
                    <a:pt x="417" y="394"/>
                  </a:lnTo>
                  <a:cubicBezTo>
                    <a:pt x="418" y="394"/>
                    <a:pt x="419" y="394"/>
                    <a:pt x="419" y="394"/>
                  </a:cubicBezTo>
                  <a:cubicBezTo>
                    <a:pt x="420" y="394"/>
                    <a:pt x="421" y="394"/>
                    <a:pt x="421" y="394"/>
                  </a:cubicBezTo>
                  <a:cubicBezTo>
                    <a:pt x="422" y="394"/>
                    <a:pt x="422" y="394"/>
                    <a:pt x="423" y="393"/>
                  </a:cubicBezTo>
                  <a:cubicBezTo>
                    <a:pt x="424" y="393"/>
                    <a:pt x="424" y="393"/>
                    <a:pt x="425" y="393"/>
                  </a:cubicBezTo>
                  <a:lnTo>
                    <a:pt x="426" y="393"/>
                  </a:lnTo>
                  <a:cubicBezTo>
                    <a:pt x="426" y="392"/>
                    <a:pt x="426" y="392"/>
                    <a:pt x="426" y="392"/>
                  </a:cubicBezTo>
                  <a:cubicBezTo>
                    <a:pt x="427" y="392"/>
                    <a:pt x="428" y="391"/>
                    <a:pt x="428" y="391"/>
                  </a:cubicBezTo>
                  <a:cubicBezTo>
                    <a:pt x="429" y="391"/>
                    <a:pt x="429" y="391"/>
                    <a:pt x="430" y="390"/>
                  </a:cubicBezTo>
                  <a:cubicBezTo>
                    <a:pt x="430" y="389"/>
                    <a:pt x="431" y="389"/>
                    <a:pt x="432" y="389"/>
                  </a:cubicBezTo>
                  <a:cubicBezTo>
                    <a:pt x="432" y="388"/>
                    <a:pt x="432" y="388"/>
                    <a:pt x="433" y="388"/>
                  </a:cubicBezTo>
                  <a:cubicBezTo>
                    <a:pt x="434" y="387"/>
                    <a:pt x="434" y="387"/>
                    <a:pt x="434" y="387"/>
                  </a:cubicBezTo>
                  <a:cubicBezTo>
                    <a:pt x="435" y="386"/>
                    <a:pt x="435" y="386"/>
                    <a:pt x="435" y="386"/>
                  </a:cubicBezTo>
                  <a:cubicBezTo>
                    <a:pt x="436" y="385"/>
                    <a:pt x="436" y="384"/>
                    <a:pt x="436" y="384"/>
                  </a:cubicBezTo>
                  <a:lnTo>
                    <a:pt x="39"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99" name="Freeform 180">
              <a:extLst>
                <a:ext uri="{FF2B5EF4-FFF2-40B4-BE49-F238E27FC236}">
                  <a16:creationId xmlns:a16="http://schemas.microsoft.com/office/drawing/2014/main" id="{CF0E48D8-49B9-4CAD-B580-86494D68B086}"/>
                </a:ext>
              </a:extLst>
            </p:cNvPr>
            <p:cNvSpPr>
              <a:spLocks noChangeArrowheads="1"/>
            </p:cNvSpPr>
            <p:nvPr/>
          </p:nvSpPr>
          <p:spPr bwMode="auto">
            <a:xfrm>
              <a:off x="5845175" y="6315075"/>
              <a:ext cx="146050" cy="153988"/>
            </a:xfrm>
            <a:custGeom>
              <a:gdLst>
                <a:gd name="T0" fmla="*/ 143519 w 404"/>
                <a:gd name="T1" fmla="*/ 153627 h 427"/>
                <a:gd name="T2" fmla="*/ 143519 w 404"/>
                <a:gd name="T3" fmla="*/ 153627 h 427"/>
                <a:gd name="T4" fmla="*/ 144242 w 404"/>
                <a:gd name="T5" fmla="*/ 152906 h 427"/>
                <a:gd name="T6" fmla="*/ 144242 w 404"/>
                <a:gd name="T7" fmla="*/ 152906 h 427"/>
                <a:gd name="T8" fmla="*/ 144242 w 404"/>
                <a:gd name="T9" fmla="*/ 152545 h 427"/>
                <a:gd name="T10" fmla="*/ 144242 w 404"/>
                <a:gd name="T11" fmla="*/ 152545 h 427"/>
                <a:gd name="T12" fmla="*/ 144604 w 404"/>
                <a:gd name="T13" fmla="*/ 151824 h 427"/>
                <a:gd name="T14" fmla="*/ 144604 w 404"/>
                <a:gd name="T15" fmla="*/ 151824 h 427"/>
                <a:gd name="T16" fmla="*/ 144604 w 404"/>
                <a:gd name="T17" fmla="*/ 151464 h 427"/>
                <a:gd name="T18" fmla="*/ 144604 w 404"/>
                <a:gd name="T19" fmla="*/ 151464 h 427"/>
                <a:gd name="T20" fmla="*/ 144965 w 404"/>
                <a:gd name="T21" fmla="*/ 151103 h 427"/>
                <a:gd name="T22" fmla="*/ 144965 w 404"/>
                <a:gd name="T23" fmla="*/ 151103 h 427"/>
                <a:gd name="T24" fmla="*/ 144965 w 404"/>
                <a:gd name="T25" fmla="*/ 150742 h 427"/>
                <a:gd name="T26" fmla="*/ 144965 w 404"/>
                <a:gd name="T27" fmla="*/ 150742 h 427"/>
                <a:gd name="T28" fmla="*/ 145327 w 404"/>
                <a:gd name="T29" fmla="*/ 150021 h 427"/>
                <a:gd name="T30" fmla="*/ 145327 w 404"/>
                <a:gd name="T31" fmla="*/ 150021 h 427"/>
                <a:gd name="T32" fmla="*/ 145327 w 404"/>
                <a:gd name="T33" fmla="*/ 148939 h 427"/>
                <a:gd name="T34" fmla="*/ 145327 w 404"/>
                <a:gd name="T35" fmla="*/ 148939 h 427"/>
                <a:gd name="T36" fmla="*/ 145327 w 404"/>
                <a:gd name="T37" fmla="*/ 148579 h 427"/>
                <a:gd name="T38" fmla="*/ 145327 w 404"/>
                <a:gd name="T39" fmla="*/ 148579 h 427"/>
                <a:gd name="T40" fmla="*/ 145688 w 404"/>
                <a:gd name="T41" fmla="*/ 147857 h 427"/>
                <a:gd name="T42" fmla="*/ 145688 w 404"/>
                <a:gd name="T43" fmla="*/ 147857 h 427"/>
                <a:gd name="T44" fmla="*/ 100138 w 404"/>
                <a:gd name="T45" fmla="*/ 31735 h 427"/>
                <a:gd name="T46" fmla="*/ 100138 w 404"/>
                <a:gd name="T47" fmla="*/ 31735 h 427"/>
                <a:gd name="T48" fmla="*/ 4338 w 404"/>
                <a:gd name="T49" fmla="*/ 12622 h 427"/>
                <a:gd name="T50" fmla="*/ 4338 w 404"/>
                <a:gd name="T51" fmla="*/ 12622 h 427"/>
                <a:gd name="T52" fmla="*/ 3977 w 404"/>
                <a:gd name="T53" fmla="*/ 12983 h 427"/>
                <a:gd name="T54" fmla="*/ 3977 w 404"/>
                <a:gd name="T55" fmla="*/ 12983 h 427"/>
                <a:gd name="T56" fmla="*/ 3977 w 404"/>
                <a:gd name="T57" fmla="*/ 12983 h 427"/>
                <a:gd name="T58" fmla="*/ 3977 w 404"/>
                <a:gd name="T59" fmla="*/ 12983 h 427"/>
                <a:gd name="T60" fmla="*/ 3615 w 404"/>
                <a:gd name="T61" fmla="*/ 12983 h 427"/>
                <a:gd name="T62" fmla="*/ 3615 w 404"/>
                <a:gd name="T63" fmla="*/ 12983 h 427"/>
                <a:gd name="T64" fmla="*/ 1446 w 404"/>
                <a:gd name="T65" fmla="*/ 13704 h 427"/>
                <a:gd name="T66" fmla="*/ 1446 w 404"/>
                <a:gd name="T67" fmla="*/ 13704 h 427"/>
                <a:gd name="T68" fmla="*/ 1446 w 404"/>
                <a:gd name="T69" fmla="*/ 14064 h 427"/>
                <a:gd name="T70" fmla="*/ 1446 w 404"/>
                <a:gd name="T71" fmla="*/ 14064 h 427"/>
                <a:gd name="T72" fmla="*/ 0 w 404"/>
                <a:gd name="T73" fmla="*/ 15146 h 427"/>
                <a:gd name="T74" fmla="*/ 143519 w 404"/>
                <a:gd name="T75" fmla="*/ 153627 h 4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03" h="427">
                  <a:moveTo>
                    <a:pt x="397" y="426"/>
                  </a:moveTo>
                  <a:lnTo>
                    <a:pt x="397" y="426"/>
                  </a:lnTo>
                  <a:cubicBezTo>
                    <a:pt x="398" y="425"/>
                    <a:pt x="398" y="425"/>
                    <a:pt x="399" y="424"/>
                  </a:cubicBezTo>
                  <a:lnTo>
                    <a:pt x="399" y="423"/>
                  </a:lnTo>
                  <a:cubicBezTo>
                    <a:pt x="400" y="422"/>
                    <a:pt x="400" y="421"/>
                    <a:pt x="400" y="421"/>
                  </a:cubicBezTo>
                  <a:cubicBezTo>
                    <a:pt x="400" y="420"/>
                    <a:pt x="400" y="420"/>
                    <a:pt x="400" y="420"/>
                  </a:cubicBezTo>
                  <a:cubicBezTo>
                    <a:pt x="401" y="420"/>
                    <a:pt x="401" y="419"/>
                    <a:pt x="401" y="419"/>
                  </a:cubicBezTo>
                  <a:lnTo>
                    <a:pt x="401" y="418"/>
                  </a:lnTo>
                  <a:cubicBezTo>
                    <a:pt x="401" y="416"/>
                    <a:pt x="402" y="416"/>
                    <a:pt x="402" y="416"/>
                  </a:cubicBezTo>
                  <a:cubicBezTo>
                    <a:pt x="402" y="415"/>
                    <a:pt x="402" y="414"/>
                    <a:pt x="402" y="413"/>
                  </a:cubicBezTo>
                  <a:lnTo>
                    <a:pt x="402" y="412"/>
                  </a:lnTo>
                  <a:cubicBezTo>
                    <a:pt x="402" y="411"/>
                    <a:pt x="403" y="411"/>
                    <a:pt x="403" y="410"/>
                  </a:cubicBezTo>
                  <a:cubicBezTo>
                    <a:pt x="401" y="260"/>
                    <a:pt x="359" y="152"/>
                    <a:pt x="277" y="88"/>
                  </a:cubicBezTo>
                  <a:cubicBezTo>
                    <a:pt x="164" y="0"/>
                    <a:pt x="18" y="34"/>
                    <a:pt x="12" y="35"/>
                  </a:cubicBezTo>
                  <a:cubicBezTo>
                    <a:pt x="12" y="35"/>
                    <a:pt x="11" y="35"/>
                    <a:pt x="11" y="36"/>
                  </a:cubicBezTo>
                  <a:cubicBezTo>
                    <a:pt x="11" y="36"/>
                    <a:pt x="11" y="36"/>
                    <a:pt x="10" y="36"/>
                  </a:cubicBezTo>
                  <a:cubicBezTo>
                    <a:pt x="8" y="36"/>
                    <a:pt x="6" y="37"/>
                    <a:pt x="4" y="38"/>
                  </a:cubicBezTo>
                  <a:cubicBezTo>
                    <a:pt x="4" y="38"/>
                    <a:pt x="4" y="38"/>
                    <a:pt x="4" y="39"/>
                  </a:cubicBezTo>
                  <a:cubicBezTo>
                    <a:pt x="3" y="39"/>
                    <a:pt x="1" y="41"/>
                    <a:pt x="0" y="42"/>
                  </a:cubicBezTo>
                  <a:lnTo>
                    <a:pt x="397" y="426"/>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0" name="Freeform 181">
              <a:extLst>
                <a:ext uri="{FF2B5EF4-FFF2-40B4-BE49-F238E27FC236}">
                  <a16:creationId xmlns:a16="http://schemas.microsoft.com/office/drawing/2014/main" id="{913DFBA7-BEFD-4B12-99C5-8564605A9BB5}"/>
                </a:ext>
              </a:extLst>
            </p:cNvPr>
            <p:cNvSpPr>
              <a:spLocks noChangeArrowheads="1"/>
            </p:cNvSpPr>
            <p:nvPr/>
          </p:nvSpPr>
          <p:spPr bwMode="auto">
            <a:xfrm>
              <a:off x="5719763" y="6481763"/>
              <a:ext cx="176212" cy="158750"/>
            </a:xfrm>
            <a:custGeom>
              <a:gdLst>
                <a:gd name="T0" fmla="*/ 15527 w 488"/>
                <a:gd name="T1" fmla="*/ 0 h 443"/>
                <a:gd name="T2" fmla="*/ 15527 w 488"/>
                <a:gd name="T3" fmla="*/ 0 h 443"/>
                <a:gd name="T4" fmla="*/ 14083 w 488"/>
                <a:gd name="T5" fmla="*/ 2150 h 443"/>
                <a:gd name="T6" fmla="*/ 14083 w 488"/>
                <a:gd name="T7" fmla="*/ 2150 h 443"/>
                <a:gd name="T8" fmla="*/ 14083 w 488"/>
                <a:gd name="T9" fmla="*/ 2150 h 443"/>
                <a:gd name="T10" fmla="*/ 14083 w 488"/>
                <a:gd name="T11" fmla="*/ 2150 h 443"/>
                <a:gd name="T12" fmla="*/ 12999 w 488"/>
                <a:gd name="T13" fmla="*/ 4300 h 443"/>
                <a:gd name="T14" fmla="*/ 12999 w 488"/>
                <a:gd name="T15" fmla="*/ 4300 h 443"/>
                <a:gd name="T16" fmla="*/ 12999 w 488"/>
                <a:gd name="T17" fmla="*/ 4659 h 443"/>
                <a:gd name="T18" fmla="*/ 12999 w 488"/>
                <a:gd name="T19" fmla="*/ 4659 h 443"/>
                <a:gd name="T20" fmla="*/ 12999 w 488"/>
                <a:gd name="T21" fmla="*/ 4659 h 443"/>
                <a:gd name="T22" fmla="*/ 12999 w 488"/>
                <a:gd name="T23" fmla="*/ 4659 h 443"/>
                <a:gd name="T24" fmla="*/ 12999 w 488"/>
                <a:gd name="T25" fmla="*/ 5375 h 443"/>
                <a:gd name="T26" fmla="*/ 12999 w 488"/>
                <a:gd name="T27" fmla="*/ 5375 h 443"/>
                <a:gd name="T28" fmla="*/ 36831 w 488"/>
                <a:gd name="T29" fmla="*/ 110731 h 443"/>
                <a:gd name="T30" fmla="*/ 36831 w 488"/>
                <a:gd name="T31" fmla="*/ 110731 h 443"/>
                <a:gd name="T32" fmla="*/ 167546 w 488"/>
                <a:gd name="T33" fmla="*/ 157675 h 443"/>
                <a:gd name="T34" fmla="*/ 167546 w 488"/>
                <a:gd name="T35" fmla="*/ 157675 h 443"/>
                <a:gd name="T36" fmla="*/ 167907 w 488"/>
                <a:gd name="T37" fmla="*/ 157675 h 443"/>
                <a:gd name="T38" fmla="*/ 167907 w 488"/>
                <a:gd name="T39" fmla="*/ 157675 h 443"/>
                <a:gd name="T40" fmla="*/ 168990 w 488"/>
                <a:gd name="T41" fmla="*/ 157675 h 443"/>
                <a:gd name="T42" fmla="*/ 168990 w 488"/>
                <a:gd name="T43" fmla="*/ 157675 h 443"/>
                <a:gd name="T44" fmla="*/ 169712 w 488"/>
                <a:gd name="T45" fmla="*/ 157317 h 443"/>
                <a:gd name="T46" fmla="*/ 169712 w 488"/>
                <a:gd name="T47" fmla="*/ 157317 h 443"/>
                <a:gd name="T48" fmla="*/ 170435 w 488"/>
                <a:gd name="T49" fmla="*/ 157317 h 443"/>
                <a:gd name="T50" fmla="*/ 170435 w 488"/>
                <a:gd name="T51" fmla="*/ 157317 h 443"/>
                <a:gd name="T52" fmla="*/ 171157 w 488"/>
                <a:gd name="T53" fmla="*/ 156958 h 443"/>
                <a:gd name="T54" fmla="*/ 171157 w 488"/>
                <a:gd name="T55" fmla="*/ 156958 h 443"/>
                <a:gd name="T56" fmla="*/ 171518 w 488"/>
                <a:gd name="T57" fmla="*/ 156600 h 443"/>
                <a:gd name="T58" fmla="*/ 171518 w 488"/>
                <a:gd name="T59" fmla="*/ 156600 h 443"/>
                <a:gd name="T60" fmla="*/ 171518 w 488"/>
                <a:gd name="T61" fmla="*/ 156600 h 443"/>
                <a:gd name="T62" fmla="*/ 171518 w 488"/>
                <a:gd name="T63" fmla="*/ 156600 h 443"/>
                <a:gd name="T64" fmla="*/ 172601 w 488"/>
                <a:gd name="T65" fmla="*/ 156242 h 443"/>
                <a:gd name="T66" fmla="*/ 172601 w 488"/>
                <a:gd name="T67" fmla="*/ 156242 h 443"/>
                <a:gd name="T68" fmla="*/ 173323 w 488"/>
                <a:gd name="T69" fmla="*/ 155883 h 443"/>
                <a:gd name="T70" fmla="*/ 173323 w 488"/>
                <a:gd name="T71" fmla="*/ 155883 h 443"/>
                <a:gd name="T72" fmla="*/ 173684 w 488"/>
                <a:gd name="T73" fmla="*/ 155525 h 443"/>
                <a:gd name="T74" fmla="*/ 173684 w 488"/>
                <a:gd name="T75" fmla="*/ 155525 h 443"/>
                <a:gd name="T76" fmla="*/ 174407 w 488"/>
                <a:gd name="T77" fmla="*/ 155166 h 443"/>
                <a:gd name="T78" fmla="*/ 174407 w 488"/>
                <a:gd name="T79" fmla="*/ 155166 h 443"/>
                <a:gd name="T80" fmla="*/ 174768 w 488"/>
                <a:gd name="T81" fmla="*/ 154450 h 443"/>
                <a:gd name="T82" fmla="*/ 174768 w 488"/>
                <a:gd name="T83" fmla="*/ 154450 h 443"/>
                <a:gd name="T84" fmla="*/ 175129 w 488"/>
                <a:gd name="T85" fmla="*/ 154091 h 443"/>
                <a:gd name="T86" fmla="*/ 175129 w 488"/>
                <a:gd name="T87" fmla="*/ 154091 h 443"/>
                <a:gd name="T88" fmla="*/ 175851 w 488"/>
                <a:gd name="T89" fmla="*/ 153375 h 443"/>
                <a:gd name="T90" fmla="*/ 15527 w 488"/>
                <a:gd name="T91" fmla="*/ 0 h 44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88" h="442">
                  <a:moveTo>
                    <a:pt x="43" y="0"/>
                  </a:moveTo>
                  <a:lnTo>
                    <a:pt x="43" y="0"/>
                  </a:lnTo>
                  <a:cubicBezTo>
                    <a:pt x="41" y="2"/>
                    <a:pt x="40" y="4"/>
                    <a:pt x="39" y="6"/>
                  </a:cubicBezTo>
                  <a:cubicBezTo>
                    <a:pt x="38" y="8"/>
                    <a:pt x="37" y="10"/>
                    <a:pt x="36" y="12"/>
                  </a:cubicBezTo>
                  <a:cubicBezTo>
                    <a:pt x="36" y="13"/>
                    <a:pt x="36" y="13"/>
                    <a:pt x="36" y="13"/>
                  </a:cubicBezTo>
                  <a:cubicBezTo>
                    <a:pt x="36" y="13"/>
                    <a:pt x="36" y="14"/>
                    <a:pt x="36" y="15"/>
                  </a:cubicBezTo>
                  <a:cubicBezTo>
                    <a:pt x="34" y="21"/>
                    <a:pt x="0" y="184"/>
                    <a:pt x="102" y="309"/>
                  </a:cubicBezTo>
                  <a:cubicBezTo>
                    <a:pt x="175" y="397"/>
                    <a:pt x="297" y="442"/>
                    <a:pt x="464" y="440"/>
                  </a:cubicBezTo>
                  <a:lnTo>
                    <a:pt x="465" y="440"/>
                  </a:lnTo>
                  <a:cubicBezTo>
                    <a:pt x="466" y="440"/>
                    <a:pt x="467" y="440"/>
                    <a:pt x="468" y="440"/>
                  </a:cubicBezTo>
                  <a:cubicBezTo>
                    <a:pt x="468" y="439"/>
                    <a:pt x="469" y="439"/>
                    <a:pt x="470" y="439"/>
                  </a:cubicBezTo>
                  <a:cubicBezTo>
                    <a:pt x="470" y="439"/>
                    <a:pt x="471" y="439"/>
                    <a:pt x="472" y="439"/>
                  </a:cubicBezTo>
                  <a:cubicBezTo>
                    <a:pt x="473" y="439"/>
                    <a:pt x="473" y="438"/>
                    <a:pt x="474" y="438"/>
                  </a:cubicBezTo>
                  <a:cubicBezTo>
                    <a:pt x="474" y="438"/>
                    <a:pt x="474" y="438"/>
                    <a:pt x="475" y="437"/>
                  </a:cubicBezTo>
                  <a:cubicBezTo>
                    <a:pt x="476" y="437"/>
                    <a:pt x="477" y="437"/>
                    <a:pt x="478" y="436"/>
                  </a:cubicBezTo>
                  <a:cubicBezTo>
                    <a:pt x="478" y="435"/>
                    <a:pt x="479" y="435"/>
                    <a:pt x="480" y="435"/>
                  </a:cubicBezTo>
                  <a:cubicBezTo>
                    <a:pt x="480" y="435"/>
                    <a:pt x="480" y="434"/>
                    <a:pt x="481" y="434"/>
                  </a:cubicBezTo>
                  <a:cubicBezTo>
                    <a:pt x="481" y="433"/>
                    <a:pt x="482" y="433"/>
                    <a:pt x="483" y="433"/>
                  </a:cubicBezTo>
                  <a:cubicBezTo>
                    <a:pt x="483" y="432"/>
                    <a:pt x="484" y="431"/>
                    <a:pt x="484" y="431"/>
                  </a:cubicBezTo>
                  <a:cubicBezTo>
                    <a:pt x="485" y="431"/>
                    <a:pt x="485" y="430"/>
                    <a:pt x="485" y="430"/>
                  </a:cubicBezTo>
                  <a:cubicBezTo>
                    <a:pt x="486" y="429"/>
                    <a:pt x="486" y="429"/>
                    <a:pt x="487" y="428"/>
                  </a:cubicBezTo>
                  <a:lnTo>
                    <a:pt x="43"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1" name="Freeform 182">
              <a:extLst>
                <a:ext uri="{FF2B5EF4-FFF2-40B4-BE49-F238E27FC236}">
                  <a16:creationId xmlns:a16="http://schemas.microsoft.com/office/drawing/2014/main" id="{C0604B2A-E5CA-442A-98E6-4F52CC3C6D15}"/>
                </a:ext>
              </a:extLst>
            </p:cNvPr>
            <p:cNvSpPr>
              <a:spLocks noChangeArrowheads="1"/>
            </p:cNvSpPr>
            <p:nvPr/>
          </p:nvSpPr>
          <p:spPr bwMode="auto">
            <a:xfrm>
              <a:off x="5735638" y="6465888"/>
              <a:ext cx="161925" cy="171450"/>
            </a:xfrm>
            <a:custGeom>
              <a:gdLst>
                <a:gd name="T0" fmla="*/ 159412 w 451"/>
                <a:gd name="T1" fmla="*/ 171090 h 476"/>
                <a:gd name="T2" fmla="*/ 159412 w 451"/>
                <a:gd name="T3" fmla="*/ 171090 h 476"/>
                <a:gd name="T4" fmla="*/ 159771 w 451"/>
                <a:gd name="T5" fmla="*/ 170369 h 476"/>
                <a:gd name="T6" fmla="*/ 159771 w 451"/>
                <a:gd name="T7" fmla="*/ 170369 h 476"/>
                <a:gd name="T8" fmla="*/ 160130 w 451"/>
                <a:gd name="T9" fmla="*/ 169649 h 476"/>
                <a:gd name="T10" fmla="*/ 160130 w 451"/>
                <a:gd name="T11" fmla="*/ 169649 h 476"/>
                <a:gd name="T12" fmla="*/ 160489 w 451"/>
                <a:gd name="T13" fmla="*/ 169289 h 476"/>
                <a:gd name="T14" fmla="*/ 160489 w 451"/>
                <a:gd name="T15" fmla="*/ 169289 h 476"/>
                <a:gd name="T16" fmla="*/ 160489 w 451"/>
                <a:gd name="T17" fmla="*/ 168929 h 476"/>
                <a:gd name="T18" fmla="*/ 160489 w 451"/>
                <a:gd name="T19" fmla="*/ 168929 h 476"/>
                <a:gd name="T20" fmla="*/ 160848 w 451"/>
                <a:gd name="T21" fmla="*/ 168568 h 476"/>
                <a:gd name="T22" fmla="*/ 160848 w 451"/>
                <a:gd name="T23" fmla="*/ 168568 h 476"/>
                <a:gd name="T24" fmla="*/ 160848 w 451"/>
                <a:gd name="T25" fmla="*/ 167848 h 476"/>
                <a:gd name="T26" fmla="*/ 160848 w 451"/>
                <a:gd name="T27" fmla="*/ 167848 h 476"/>
                <a:gd name="T28" fmla="*/ 161207 w 451"/>
                <a:gd name="T29" fmla="*/ 166768 h 476"/>
                <a:gd name="T30" fmla="*/ 161207 w 451"/>
                <a:gd name="T31" fmla="*/ 166768 h 476"/>
                <a:gd name="T32" fmla="*/ 161207 w 451"/>
                <a:gd name="T33" fmla="*/ 166047 h 476"/>
                <a:gd name="T34" fmla="*/ 161207 w 451"/>
                <a:gd name="T35" fmla="*/ 166047 h 476"/>
                <a:gd name="T36" fmla="*/ 161207 w 451"/>
                <a:gd name="T37" fmla="*/ 165327 h 476"/>
                <a:gd name="T38" fmla="*/ 161207 w 451"/>
                <a:gd name="T39" fmla="*/ 165327 h 476"/>
                <a:gd name="T40" fmla="*/ 161566 w 451"/>
                <a:gd name="T41" fmla="*/ 164967 h 476"/>
                <a:gd name="T42" fmla="*/ 161566 w 451"/>
                <a:gd name="T43" fmla="*/ 164967 h 476"/>
                <a:gd name="T44" fmla="*/ 111301 w 451"/>
                <a:gd name="T45" fmla="*/ 35659 h 476"/>
                <a:gd name="T46" fmla="*/ 111301 w 451"/>
                <a:gd name="T47" fmla="*/ 35659 h 476"/>
                <a:gd name="T48" fmla="*/ 5026 w 451"/>
                <a:gd name="T49" fmla="*/ 14408 h 476"/>
                <a:gd name="T50" fmla="*/ 5026 w 451"/>
                <a:gd name="T51" fmla="*/ 14408 h 476"/>
                <a:gd name="T52" fmla="*/ 4667 w 451"/>
                <a:gd name="T53" fmla="*/ 14408 h 476"/>
                <a:gd name="T54" fmla="*/ 4667 w 451"/>
                <a:gd name="T55" fmla="*/ 14408 h 476"/>
                <a:gd name="T56" fmla="*/ 4667 w 451"/>
                <a:gd name="T57" fmla="*/ 14408 h 476"/>
                <a:gd name="T58" fmla="*/ 4667 w 451"/>
                <a:gd name="T59" fmla="*/ 14408 h 476"/>
                <a:gd name="T60" fmla="*/ 4308 w 451"/>
                <a:gd name="T61" fmla="*/ 14408 h 476"/>
                <a:gd name="T62" fmla="*/ 4308 w 451"/>
                <a:gd name="T63" fmla="*/ 14408 h 476"/>
                <a:gd name="T64" fmla="*/ 2154 w 451"/>
                <a:gd name="T65" fmla="*/ 15488 h 476"/>
                <a:gd name="T66" fmla="*/ 2154 w 451"/>
                <a:gd name="T67" fmla="*/ 15488 h 476"/>
                <a:gd name="T68" fmla="*/ 1795 w 451"/>
                <a:gd name="T69" fmla="*/ 15488 h 476"/>
                <a:gd name="T70" fmla="*/ 1795 w 451"/>
                <a:gd name="T71" fmla="*/ 15488 h 476"/>
                <a:gd name="T72" fmla="*/ 0 w 451"/>
                <a:gd name="T73" fmla="*/ 16929 h 476"/>
                <a:gd name="T74" fmla="*/ 159412 w 451"/>
                <a:gd name="T75" fmla="*/ 171090 h 4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1" h="476">
                  <a:moveTo>
                    <a:pt x="444" y="475"/>
                  </a:moveTo>
                  <a:lnTo>
                    <a:pt x="444" y="475"/>
                  </a:lnTo>
                  <a:cubicBezTo>
                    <a:pt x="444" y="474"/>
                    <a:pt x="445" y="474"/>
                    <a:pt x="445" y="473"/>
                  </a:cubicBezTo>
                  <a:cubicBezTo>
                    <a:pt x="445" y="472"/>
                    <a:pt x="445" y="472"/>
                    <a:pt x="446" y="471"/>
                  </a:cubicBezTo>
                  <a:lnTo>
                    <a:pt x="447" y="470"/>
                  </a:lnTo>
                  <a:cubicBezTo>
                    <a:pt x="447" y="469"/>
                    <a:pt x="447" y="469"/>
                    <a:pt x="447" y="469"/>
                  </a:cubicBezTo>
                  <a:cubicBezTo>
                    <a:pt x="447" y="468"/>
                    <a:pt x="448" y="468"/>
                    <a:pt x="448" y="468"/>
                  </a:cubicBezTo>
                  <a:cubicBezTo>
                    <a:pt x="448" y="467"/>
                    <a:pt x="448" y="466"/>
                    <a:pt x="448" y="466"/>
                  </a:cubicBezTo>
                  <a:cubicBezTo>
                    <a:pt x="448" y="465"/>
                    <a:pt x="448" y="464"/>
                    <a:pt x="449" y="463"/>
                  </a:cubicBezTo>
                  <a:cubicBezTo>
                    <a:pt x="449" y="462"/>
                    <a:pt x="449" y="462"/>
                    <a:pt x="449" y="461"/>
                  </a:cubicBezTo>
                  <a:cubicBezTo>
                    <a:pt x="449" y="461"/>
                    <a:pt x="450" y="460"/>
                    <a:pt x="449" y="459"/>
                  </a:cubicBezTo>
                  <a:cubicBezTo>
                    <a:pt x="449" y="458"/>
                    <a:pt x="450" y="458"/>
                    <a:pt x="450" y="458"/>
                  </a:cubicBezTo>
                  <a:cubicBezTo>
                    <a:pt x="447" y="290"/>
                    <a:pt x="400" y="169"/>
                    <a:pt x="310" y="99"/>
                  </a:cubicBezTo>
                  <a:cubicBezTo>
                    <a:pt x="183" y="0"/>
                    <a:pt x="21" y="38"/>
                    <a:pt x="14" y="40"/>
                  </a:cubicBezTo>
                  <a:lnTo>
                    <a:pt x="13" y="40"/>
                  </a:lnTo>
                  <a:cubicBezTo>
                    <a:pt x="12" y="40"/>
                    <a:pt x="12" y="40"/>
                    <a:pt x="12" y="40"/>
                  </a:cubicBezTo>
                  <a:cubicBezTo>
                    <a:pt x="10" y="41"/>
                    <a:pt x="8" y="42"/>
                    <a:pt x="6" y="43"/>
                  </a:cubicBezTo>
                  <a:cubicBezTo>
                    <a:pt x="6" y="43"/>
                    <a:pt x="6" y="43"/>
                    <a:pt x="5" y="43"/>
                  </a:cubicBezTo>
                  <a:cubicBezTo>
                    <a:pt x="3" y="44"/>
                    <a:pt x="1" y="45"/>
                    <a:pt x="0" y="47"/>
                  </a:cubicBezTo>
                  <a:lnTo>
                    <a:pt x="444" y="475"/>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2" name="Freeform 183">
              <a:extLst>
                <a:ext uri="{FF2B5EF4-FFF2-40B4-BE49-F238E27FC236}">
                  <a16:creationId xmlns:a16="http://schemas.microsoft.com/office/drawing/2014/main" id="{7138A0A8-DFFF-4B72-982D-D0D667B1FFA1}"/>
                </a:ext>
              </a:extLst>
            </p:cNvPr>
            <p:cNvSpPr>
              <a:spLocks noChangeArrowheads="1"/>
            </p:cNvSpPr>
            <p:nvPr/>
          </p:nvSpPr>
          <p:spPr bwMode="auto">
            <a:xfrm>
              <a:off x="5603875" y="6618288"/>
              <a:ext cx="174625" cy="158750"/>
            </a:xfrm>
            <a:custGeom>
              <a:gdLst>
                <a:gd name="T0" fmla="*/ 15419 w 487"/>
                <a:gd name="T1" fmla="*/ 0 h 443"/>
                <a:gd name="T2" fmla="*/ 15419 w 487"/>
                <a:gd name="T3" fmla="*/ 0 h 443"/>
                <a:gd name="T4" fmla="*/ 13626 w 487"/>
                <a:gd name="T5" fmla="*/ 1792 h 443"/>
                <a:gd name="T6" fmla="*/ 13626 w 487"/>
                <a:gd name="T7" fmla="*/ 1792 h 443"/>
                <a:gd name="T8" fmla="*/ 13626 w 487"/>
                <a:gd name="T9" fmla="*/ 2150 h 443"/>
                <a:gd name="T10" fmla="*/ 13626 w 487"/>
                <a:gd name="T11" fmla="*/ 2150 h 443"/>
                <a:gd name="T12" fmla="*/ 12550 w 487"/>
                <a:gd name="T13" fmla="*/ 4300 h 443"/>
                <a:gd name="T14" fmla="*/ 12550 w 487"/>
                <a:gd name="T15" fmla="*/ 4300 h 443"/>
                <a:gd name="T16" fmla="*/ 12550 w 487"/>
                <a:gd name="T17" fmla="*/ 4300 h 443"/>
                <a:gd name="T18" fmla="*/ 12550 w 487"/>
                <a:gd name="T19" fmla="*/ 4300 h 443"/>
                <a:gd name="T20" fmla="*/ 12550 w 487"/>
                <a:gd name="T21" fmla="*/ 4659 h 443"/>
                <a:gd name="T22" fmla="*/ 12550 w 487"/>
                <a:gd name="T23" fmla="*/ 4659 h 443"/>
                <a:gd name="T24" fmla="*/ 12550 w 487"/>
                <a:gd name="T25" fmla="*/ 5017 h 443"/>
                <a:gd name="T26" fmla="*/ 12550 w 487"/>
                <a:gd name="T27" fmla="*/ 5017 h 443"/>
                <a:gd name="T28" fmla="*/ 36216 w 487"/>
                <a:gd name="T29" fmla="*/ 110372 h 443"/>
                <a:gd name="T30" fmla="*/ 36216 w 487"/>
                <a:gd name="T31" fmla="*/ 110372 h 443"/>
                <a:gd name="T32" fmla="*/ 166019 w 487"/>
                <a:gd name="T33" fmla="*/ 157675 h 443"/>
                <a:gd name="T34" fmla="*/ 166019 w 487"/>
                <a:gd name="T35" fmla="*/ 157675 h 443"/>
                <a:gd name="T36" fmla="*/ 166378 w 487"/>
                <a:gd name="T37" fmla="*/ 157317 h 443"/>
                <a:gd name="T38" fmla="*/ 166378 w 487"/>
                <a:gd name="T39" fmla="*/ 157317 h 443"/>
                <a:gd name="T40" fmla="*/ 167454 w 487"/>
                <a:gd name="T41" fmla="*/ 157317 h 443"/>
                <a:gd name="T42" fmla="*/ 167454 w 487"/>
                <a:gd name="T43" fmla="*/ 157317 h 443"/>
                <a:gd name="T44" fmla="*/ 168171 w 487"/>
                <a:gd name="T45" fmla="*/ 157317 h 443"/>
                <a:gd name="T46" fmla="*/ 168171 w 487"/>
                <a:gd name="T47" fmla="*/ 157317 h 443"/>
                <a:gd name="T48" fmla="*/ 168888 w 487"/>
                <a:gd name="T49" fmla="*/ 157317 h 443"/>
                <a:gd name="T50" fmla="*/ 168888 w 487"/>
                <a:gd name="T51" fmla="*/ 157317 h 443"/>
                <a:gd name="T52" fmla="*/ 169605 w 487"/>
                <a:gd name="T53" fmla="*/ 156958 h 443"/>
                <a:gd name="T54" fmla="*/ 169605 w 487"/>
                <a:gd name="T55" fmla="*/ 156958 h 443"/>
                <a:gd name="T56" fmla="*/ 169964 w 487"/>
                <a:gd name="T57" fmla="*/ 156958 h 443"/>
                <a:gd name="T58" fmla="*/ 169964 w 487"/>
                <a:gd name="T59" fmla="*/ 156958 h 443"/>
                <a:gd name="T60" fmla="*/ 170322 w 487"/>
                <a:gd name="T61" fmla="*/ 156600 h 443"/>
                <a:gd name="T62" fmla="*/ 170322 w 487"/>
                <a:gd name="T63" fmla="*/ 156600 h 443"/>
                <a:gd name="T64" fmla="*/ 171039 w 487"/>
                <a:gd name="T65" fmla="*/ 156242 h 443"/>
                <a:gd name="T66" fmla="*/ 171039 w 487"/>
                <a:gd name="T67" fmla="*/ 156242 h 443"/>
                <a:gd name="T68" fmla="*/ 171398 w 487"/>
                <a:gd name="T69" fmla="*/ 155883 h 443"/>
                <a:gd name="T70" fmla="*/ 171398 w 487"/>
                <a:gd name="T71" fmla="*/ 155883 h 443"/>
                <a:gd name="T72" fmla="*/ 172115 w 487"/>
                <a:gd name="T73" fmla="*/ 155166 h 443"/>
                <a:gd name="T74" fmla="*/ 172115 w 487"/>
                <a:gd name="T75" fmla="*/ 155166 h 443"/>
                <a:gd name="T76" fmla="*/ 172832 w 487"/>
                <a:gd name="T77" fmla="*/ 154808 h 443"/>
                <a:gd name="T78" fmla="*/ 172832 w 487"/>
                <a:gd name="T79" fmla="*/ 154808 h 443"/>
                <a:gd name="T80" fmla="*/ 173191 w 487"/>
                <a:gd name="T81" fmla="*/ 154450 h 443"/>
                <a:gd name="T82" fmla="*/ 173191 w 487"/>
                <a:gd name="T83" fmla="*/ 154450 h 443"/>
                <a:gd name="T84" fmla="*/ 173908 w 487"/>
                <a:gd name="T85" fmla="*/ 153733 h 443"/>
                <a:gd name="T86" fmla="*/ 173908 w 487"/>
                <a:gd name="T87" fmla="*/ 153733 h 443"/>
                <a:gd name="T88" fmla="*/ 174266 w 487"/>
                <a:gd name="T89" fmla="*/ 153375 h 443"/>
                <a:gd name="T90" fmla="*/ 15419 w 487"/>
                <a:gd name="T91" fmla="*/ 0 h 44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87" h="442">
                  <a:moveTo>
                    <a:pt x="43" y="0"/>
                  </a:moveTo>
                  <a:lnTo>
                    <a:pt x="43" y="0"/>
                  </a:lnTo>
                  <a:cubicBezTo>
                    <a:pt x="41" y="2"/>
                    <a:pt x="40" y="3"/>
                    <a:pt x="38" y="5"/>
                  </a:cubicBezTo>
                  <a:cubicBezTo>
                    <a:pt x="38" y="6"/>
                    <a:pt x="38" y="6"/>
                    <a:pt x="38" y="6"/>
                  </a:cubicBezTo>
                  <a:cubicBezTo>
                    <a:pt x="37" y="8"/>
                    <a:pt x="36" y="10"/>
                    <a:pt x="35" y="12"/>
                  </a:cubicBezTo>
                  <a:cubicBezTo>
                    <a:pt x="35" y="13"/>
                    <a:pt x="35" y="13"/>
                    <a:pt x="35" y="13"/>
                  </a:cubicBezTo>
                  <a:lnTo>
                    <a:pt x="35" y="14"/>
                  </a:lnTo>
                  <a:cubicBezTo>
                    <a:pt x="33" y="21"/>
                    <a:pt x="0" y="184"/>
                    <a:pt x="101" y="308"/>
                  </a:cubicBezTo>
                  <a:cubicBezTo>
                    <a:pt x="174" y="398"/>
                    <a:pt x="296" y="442"/>
                    <a:pt x="463" y="440"/>
                  </a:cubicBezTo>
                  <a:cubicBezTo>
                    <a:pt x="464" y="439"/>
                    <a:pt x="464" y="439"/>
                    <a:pt x="464" y="439"/>
                  </a:cubicBezTo>
                  <a:cubicBezTo>
                    <a:pt x="465" y="439"/>
                    <a:pt x="466" y="439"/>
                    <a:pt x="467" y="439"/>
                  </a:cubicBezTo>
                  <a:cubicBezTo>
                    <a:pt x="467" y="439"/>
                    <a:pt x="468" y="439"/>
                    <a:pt x="469" y="439"/>
                  </a:cubicBezTo>
                  <a:cubicBezTo>
                    <a:pt x="470" y="439"/>
                    <a:pt x="470" y="439"/>
                    <a:pt x="471" y="439"/>
                  </a:cubicBezTo>
                  <a:cubicBezTo>
                    <a:pt x="471" y="438"/>
                    <a:pt x="472" y="438"/>
                    <a:pt x="473" y="438"/>
                  </a:cubicBezTo>
                  <a:lnTo>
                    <a:pt x="474" y="438"/>
                  </a:lnTo>
                  <a:cubicBezTo>
                    <a:pt x="474" y="437"/>
                    <a:pt x="474" y="437"/>
                    <a:pt x="475" y="437"/>
                  </a:cubicBezTo>
                  <a:cubicBezTo>
                    <a:pt x="475" y="436"/>
                    <a:pt x="476" y="436"/>
                    <a:pt x="477" y="436"/>
                  </a:cubicBezTo>
                  <a:lnTo>
                    <a:pt x="478" y="435"/>
                  </a:lnTo>
                  <a:cubicBezTo>
                    <a:pt x="479" y="435"/>
                    <a:pt x="480" y="434"/>
                    <a:pt x="480" y="433"/>
                  </a:cubicBezTo>
                  <a:cubicBezTo>
                    <a:pt x="481" y="433"/>
                    <a:pt x="481" y="433"/>
                    <a:pt x="482" y="432"/>
                  </a:cubicBezTo>
                  <a:cubicBezTo>
                    <a:pt x="482" y="432"/>
                    <a:pt x="483" y="432"/>
                    <a:pt x="483" y="431"/>
                  </a:cubicBezTo>
                  <a:cubicBezTo>
                    <a:pt x="484" y="430"/>
                    <a:pt x="484" y="430"/>
                    <a:pt x="485" y="429"/>
                  </a:cubicBezTo>
                  <a:cubicBezTo>
                    <a:pt x="485" y="429"/>
                    <a:pt x="485" y="428"/>
                    <a:pt x="486" y="428"/>
                  </a:cubicBezTo>
                  <a:lnTo>
                    <a:pt x="43"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3" name="Freeform 184">
              <a:extLst>
                <a:ext uri="{FF2B5EF4-FFF2-40B4-BE49-F238E27FC236}">
                  <a16:creationId xmlns:a16="http://schemas.microsoft.com/office/drawing/2014/main" id="{52BD248F-B7BF-4431-87E0-2C7990A5E936}"/>
                </a:ext>
              </a:extLst>
            </p:cNvPr>
            <p:cNvSpPr>
              <a:spLocks noChangeArrowheads="1"/>
            </p:cNvSpPr>
            <p:nvPr/>
          </p:nvSpPr>
          <p:spPr bwMode="auto">
            <a:xfrm>
              <a:off x="5619750" y="6602413"/>
              <a:ext cx="161925" cy="171450"/>
            </a:xfrm>
            <a:custGeom>
              <a:gdLst>
                <a:gd name="T0" fmla="*/ 159761 w 449"/>
                <a:gd name="T1" fmla="*/ 171089 h 475"/>
                <a:gd name="T2" fmla="*/ 159761 w 449"/>
                <a:gd name="T3" fmla="*/ 171089 h 475"/>
                <a:gd name="T4" fmla="*/ 160122 w 449"/>
                <a:gd name="T5" fmla="*/ 170367 h 475"/>
                <a:gd name="T6" fmla="*/ 160122 w 449"/>
                <a:gd name="T7" fmla="*/ 170367 h 475"/>
                <a:gd name="T8" fmla="*/ 160482 w 449"/>
                <a:gd name="T9" fmla="*/ 170006 h 475"/>
                <a:gd name="T10" fmla="*/ 160482 w 449"/>
                <a:gd name="T11" fmla="*/ 170006 h 475"/>
                <a:gd name="T12" fmla="*/ 160843 w 449"/>
                <a:gd name="T13" fmla="*/ 168923 h 475"/>
                <a:gd name="T14" fmla="*/ 160843 w 449"/>
                <a:gd name="T15" fmla="*/ 168923 h 475"/>
                <a:gd name="T16" fmla="*/ 161204 w 449"/>
                <a:gd name="T17" fmla="*/ 168923 h 475"/>
                <a:gd name="T18" fmla="*/ 161204 w 449"/>
                <a:gd name="T19" fmla="*/ 168923 h 475"/>
                <a:gd name="T20" fmla="*/ 161204 w 449"/>
                <a:gd name="T21" fmla="*/ 168201 h 475"/>
                <a:gd name="T22" fmla="*/ 161204 w 449"/>
                <a:gd name="T23" fmla="*/ 168201 h 475"/>
                <a:gd name="T24" fmla="*/ 161564 w 449"/>
                <a:gd name="T25" fmla="*/ 167480 h 475"/>
                <a:gd name="T26" fmla="*/ 161564 w 449"/>
                <a:gd name="T27" fmla="*/ 167480 h 475"/>
                <a:gd name="T28" fmla="*/ 161564 w 449"/>
                <a:gd name="T29" fmla="*/ 167119 h 475"/>
                <a:gd name="T30" fmla="*/ 161564 w 449"/>
                <a:gd name="T31" fmla="*/ 167119 h 475"/>
                <a:gd name="T32" fmla="*/ 161564 w 449"/>
                <a:gd name="T33" fmla="*/ 166036 h 475"/>
                <a:gd name="T34" fmla="*/ 161564 w 449"/>
                <a:gd name="T35" fmla="*/ 166036 h 475"/>
                <a:gd name="T36" fmla="*/ 161564 w 449"/>
                <a:gd name="T37" fmla="*/ 165314 h 475"/>
                <a:gd name="T38" fmla="*/ 161564 w 449"/>
                <a:gd name="T39" fmla="*/ 165314 h 475"/>
                <a:gd name="T40" fmla="*/ 161564 w 449"/>
                <a:gd name="T41" fmla="*/ 164592 h 475"/>
                <a:gd name="T42" fmla="*/ 161564 w 449"/>
                <a:gd name="T43" fmla="*/ 164592 h 475"/>
                <a:gd name="T44" fmla="*/ 111076 w 449"/>
                <a:gd name="T45" fmla="*/ 35373 h 475"/>
                <a:gd name="T46" fmla="*/ 111076 w 449"/>
                <a:gd name="T47" fmla="*/ 35373 h 475"/>
                <a:gd name="T48" fmla="*/ 4688 w 449"/>
                <a:gd name="T49" fmla="*/ 13716 h 475"/>
                <a:gd name="T50" fmla="*/ 4688 w 449"/>
                <a:gd name="T51" fmla="*/ 13716 h 475"/>
                <a:gd name="T52" fmla="*/ 4328 w 449"/>
                <a:gd name="T53" fmla="*/ 14077 h 475"/>
                <a:gd name="T54" fmla="*/ 4328 w 449"/>
                <a:gd name="T55" fmla="*/ 14077 h 475"/>
                <a:gd name="T56" fmla="*/ 3967 w 449"/>
                <a:gd name="T57" fmla="*/ 14077 h 475"/>
                <a:gd name="T58" fmla="*/ 3967 w 449"/>
                <a:gd name="T59" fmla="*/ 14077 h 475"/>
                <a:gd name="T60" fmla="*/ 3967 w 449"/>
                <a:gd name="T61" fmla="*/ 14077 h 475"/>
                <a:gd name="T62" fmla="*/ 3967 w 449"/>
                <a:gd name="T63" fmla="*/ 14077 h 475"/>
                <a:gd name="T64" fmla="*/ 1803 w 449"/>
                <a:gd name="T65" fmla="*/ 15160 h 475"/>
                <a:gd name="T66" fmla="*/ 1803 w 449"/>
                <a:gd name="T67" fmla="*/ 15160 h 475"/>
                <a:gd name="T68" fmla="*/ 1443 w 449"/>
                <a:gd name="T69" fmla="*/ 15160 h 475"/>
                <a:gd name="T70" fmla="*/ 1443 w 449"/>
                <a:gd name="T71" fmla="*/ 15160 h 475"/>
                <a:gd name="T72" fmla="*/ 0 w 449"/>
                <a:gd name="T73" fmla="*/ 16604 h 475"/>
                <a:gd name="T74" fmla="*/ 159761 w 449"/>
                <a:gd name="T75" fmla="*/ 171089 h 4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49" h="475">
                  <a:moveTo>
                    <a:pt x="443" y="474"/>
                  </a:moveTo>
                  <a:lnTo>
                    <a:pt x="443" y="474"/>
                  </a:lnTo>
                  <a:cubicBezTo>
                    <a:pt x="444" y="474"/>
                    <a:pt x="444" y="472"/>
                    <a:pt x="444" y="472"/>
                  </a:cubicBezTo>
                  <a:cubicBezTo>
                    <a:pt x="445" y="471"/>
                    <a:pt x="445" y="471"/>
                    <a:pt x="445" y="471"/>
                  </a:cubicBezTo>
                  <a:cubicBezTo>
                    <a:pt x="445" y="469"/>
                    <a:pt x="446" y="469"/>
                    <a:pt x="446" y="468"/>
                  </a:cubicBezTo>
                  <a:cubicBezTo>
                    <a:pt x="447" y="468"/>
                    <a:pt x="447" y="468"/>
                    <a:pt x="447" y="468"/>
                  </a:cubicBezTo>
                  <a:cubicBezTo>
                    <a:pt x="447" y="467"/>
                    <a:pt x="447" y="467"/>
                    <a:pt x="447" y="466"/>
                  </a:cubicBezTo>
                  <a:cubicBezTo>
                    <a:pt x="447" y="466"/>
                    <a:pt x="447" y="465"/>
                    <a:pt x="448" y="464"/>
                  </a:cubicBezTo>
                  <a:lnTo>
                    <a:pt x="448" y="463"/>
                  </a:lnTo>
                  <a:cubicBezTo>
                    <a:pt x="448" y="462"/>
                    <a:pt x="448" y="461"/>
                    <a:pt x="448" y="460"/>
                  </a:cubicBezTo>
                  <a:cubicBezTo>
                    <a:pt x="448" y="459"/>
                    <a:pt x="448" y="459"/>
                    <a:pt x="448" y="458"/>
                  </a:cubicBezTo>
                  <a:cubicBezTo>
                    <a:pt x="448" y="458"/>
                    <a:pt x="448" y="457"/>
                    <a:pt x="448" y="456"/>
                  </a:cubicBezTo>
                  <a:cubicBezTo>
                    <a:pt x="447" y="289"/>
                    <a:pt x="399" y="169"/>
                    <a:pt x="308" y="98"/>
                  </a:cubicBezTo>
                  <a:cubicBezTo>
                    <a:pt x="182" y="0"/>
                    <a:pt x="20" y="37"/>
                    <a:pt x="13" y="38"/>
                  </a:cubicBezTo>
                  <a:cubicBezTo>
                    <a:pt x="12" y="38"/>
                    <a:pt x="12" y="38"/>
                    <a:pt x="12" y="39"/>
                  </a:cubicBezTo>
                  <a:cubicBezTo>
                    <a:pt x="12" y="39"/>
                    <a:pt x="12" y="39"/>
                    <a:pt x="11" y="39"/>
                  </a:cubicBezTo>
                  <a:cubicBezTo>
                    <a:pt x="9" y="40"/>
                    <a:pt x="7" y="41"/>
                    <a:pt x="5" y="42"/>
                  </a:cubicBezTo>
                  <a:cubicBezTo>
                    <a:pt x="5" y="42"/>
                    <a:pt x="5" y="42"/>
                    <a:pt x="4" y="42"/>
                  </a:cubicBezTo>
                  <a:cubicBezTo>
                    <a:pt x="2" y="43"/>
                    <a:pt x="1" y="45"/>
                    <a:pt x="0" y="46"/>
                  </a:cubicBezTo>
                  <a:lnTo>
                    <a:pt x="443" y="474"/>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4" name="Freeform 185">
              <a:extLst>
                <a:ext uri="{FF2B5EF4-FFF2-40B4-BE49-F238E27FC236}">
                  <a16:creationId xmlns:a16="http://schemas.microsoft.com/office/drawing/2014/main" id="{87CD5E34-FC15-427B-830D-15688F90414F}"/>
                </a:ext>
              </a:extLst>
            </p:cNvPr>
            <p:cNvSpPr>
              <a:spLocks noChangeArrowheads="1"/>
            </p:cNvSpPr>
            <p:nvPr/>
          </p:nvSpPr>
          <p:spPr bwMode="auto">
            <a:xfrm>
              <a:off x="5994400" y="5722938"/>
              <a:ext cx="138113" cy="106362"/>
            </a:xfrm>
            <a:custGeom>
              <a:gdLst>
                <a:gd name="T0" fmla="*/ 0 w 385"/>
                <a:gd name="T1" fmla="*/ 83005 h 296"/>
                <a:gd name="T2" fmla="*/ 0 w 385"/>
                <a:gd name="T3" fmla="*/ 83005 h 296"/>
                <a:gd name="T4" fmla="*/ 1076 w 385"/>
                <a:gd name="T5" fmla="*/ 84443 h 296"/>
                <a:gd name="T6" fmla="*/ 1076 w 385"/>
                <a:gd name="T7" fmla="*/ 84443 h 296"/>
                <a:gd name="T8" fmla="*/ 1076 w 385"/>
                <a:gd name="T9" fmla="*/ 84443 h 296"/>
                <a:gd name="T10" fmla="*/ 1076 w 385"/>
                <a:gd name="T11" fmla="*/ 84443 h 296"/>
                <a:gd name="T12" fmla="*/ 2511 w 385"/>
                <a:gd name="T13" fmla="*/ 85521 h 296"/>
                <a:gd name="T14" fmla="*/ 2511 w 385"/>
                <a:gd name="T15" fmla="*/ 85521 h 296"/>
                <a:gd name="T16" fmla="*/ 2511 w 385"/>
                <a:gd name="T17" fmla="*/ 85521 h 296"/>
                <a:gd name="T18" fmla="*/ 2511 w 385"/>
                <a:gd name="T19" fmla="*/ 85521 h 296"/>
                <a:gd name="T20" fmla="*/ 2511 w 385"/>
                <a:gd name="T21" fmla="*/ 85880 h 296"/>
                <a:gd name="T22" fmla="*/ 2511 w 385"/>
                <a:gd name="T23" fmla="*/ 85880 h 296"/>
                <a:gd name="T24" fmla="*/ 2870 w 385"/>
                <a:gd name="T25" fmla="*/ 86239 h 296"/>
                <a:gd name="T26" fmla="*/ 2870 w 385"/>
                <a:gd name="T27" fmla="*/ 86239 h 296"/>
                <a:gd name="T28" fmla="*/ 80715 w 385"/>
                <a:gd name="T29" fmla="*/ 88755 h 296"/>
                <a:gd name="T30" fmla="*/ 80715 w 385"/>
                <a:gd name="T31" fmla="*/ 88755 h 296"/>
                <a:gd name="T32" fmla="*/ 137396 w 385"/>
                <a:gd name="T33" fmla="*/ 6827 h 296"/>
                <a:gd name="T34" fmla="*/ 137396 w 385"/>
                <a:gd name="T35" fmla="*/ 6827 h 296"/>
                <a:gd name="T36" fmla="*/ 137396 w 385"/>
                <a:gd name="T37" fmla="*/ 6468 h 296"/>
                <a:gd name="T38" fmla="*/ 137396 w 385"/>
                <a:gd name="T39" fmla="*/ 6468 h 296"/>
                <a:gd name="T40" fmla="*/ 137754 w 385"/>
                <a:gd name="T41" fmla="*/ 5749 h 296"/>
                <a:gd name="T42" fmla="*/ 137754 w 385"/>
                <a:gd name="T43" fmla="*/ 5749 h 296"/>
                <a:gd name="T44" fmla="*/ 137754 w 385"/>
                <a:gd name="T45" fmla="*/ 5390 h 296"/>
                <a:gd name="T46" fmla="*/ 137754 w 385"/>
                <a:gd name="T47" fmla="*/ 5390 h 296"/>
                <a:gd name="T48" fmla="*/ 137754 w 385"/>
                <a:gd name="T49" fmla="*/ 5031 h 296"/>
                <a:gd name="T50" fmla="*/ 137754 w 385"/>
                <a:gd name="T51" fmla="*/ 5031 h 296"/>
                <a:gd name="T52" fmla="*/ 137754 w 385"/>
                <a:gd name="T53" fmla="*/ 4312 h 296"/>
                <a:gd name="T54" fmla="*/ 137754 w 385"/>
                <a:gd name="T55" fmla="*/ 4312 h 296"/>
                <a:gd name="T56" fmla="*/ 137754 w 385"/>
                <a:gd name="T57" fmla="*/ 3593 h 296"/>
                <a:gd name="T58" fmla="*/ 137754 w 385"/>
                <a:gd name="T59" fmla="*/ 3593 h 296"/>
                <a:gd name="T60" fmla="*/ 137396 w 385"/>
                <a:gd name="T61" fmla="*/ 3593 h 296"/>
                <a:gd name="T62" fmla="*/ 137396 w 385"/>
                <a:gd name="T63" fmla="*/ 3593 h 296"/>
                <a:gd name="T64" fmla="*/ 137396 w 385"/>
                <a:gd name="T65" fmla="*/ 3234 h 296"/>
                <a:gd name="T66" fmla="*/ 137396 w 385"/>
                <a:gd name="T67" fmla="*/ 3234 h 296"/>
                <a:gd name="T68" fmla="*/ 137037 w 385"/>
                <a:gd name="T69" fmla="*/ 2875 h 296"/>
                <a:gd name="T70" fmla="*/ 137037 w 385"/>
                <a:gd name="T71" fmla="*/ 2875 h 296"/>
                <a:gd name="T72" fmla="*/ 137037 w 385"/>
                <a:gd name="T73" fmla="*/ 2156 h 296"/>
                <a:gd name="T74" fmla="*/ 137037 w 385"/>
                <a:gd name="T75" fmla="*/ 2156 h 296"/>
                <a:gd name="T76" fmla="*/ 136678 w 385"/>
                <a:gd name="T77" fmla="*/ 1797 h 296"/>
                <a:gd name="T78" fmla="*/ 136678 w 385"/>
                <a:gd name="T79" fmla="*/ 1797 h 296"/>
                <a:gd name="T80" fmla="*/ 136678 w 385"/>
                <a:gd name="T81" fmla="*/ 1437 h 296"/>
                <a:gd name="T82" fmla="*/ 136678 w 385"/>
                <a:gd name="T83" fmla="*/ 1437 h 296"/>
                <a:gd name="T84" fmla="*/ 136319 w 385"/>
                <a:gd name="T85" fmla="*/ 719 h 296"/>
                <a:gd name="T86" fmla="*/ 136319 w 385"/>
                <a:gd name="T87" fmla="*/ 719 h 296"/>
                <a:gd name="T88" fmla="*/ 135961 w 385"/>
                <a:gd name="T89" fmla="*/ 0 h 296"/>
                <a:gd name="T90" fmla="*/ 0 w 385"/>
                <a:gd name="T91" fmla="*/ 83005 h 2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5" h="296">
                  <a:moveTo>
                    <a:pt x="0" y="231"/>
                  </a:moveTo>
                  <a:lnTo>
                    <a:pt x="0" y="231"/>
                  </a:lnTo>
                  <a:cubicBezTo>
                    <a:pt x="1" y="233"/>
                    <a:pt x="2" y="234"/>
                    <a:pt x="3" y="235"/>
                  </a:cubicBezTo>
                  <a:cubicBezTo>
                    <a:pt x="4" y="237"/>
                    <a:pt x="6" y="238"/>
                    <a:pt x="7" y="238"/>
                  </a:cubicBezTo>
                  <a:cubicBezTo>
                    <a:pt x="7" y="239"/>
                    <a:pt x="7" y="239"/>
                    <a:pt x="7" y="239"/>
                  </a:cubicBezTo>
                  <a:cubicBezTo>
                    <a:pt x="8" y="239"/>
                    <a:pt x="8" y="239"/>
                    <a:pt x="8" y="240"/>
                  </a:cubicBezTo>
                  <a:cubicBezTo>
                    <a:pt x="13" y="241"/>
                    <a:pt x="120" y="295"/>
                    <a:pt x="225" y="247"/>
                  </a:cubicBezTo>
                  <a:cubicBezTo>
                    <a:pt x="301" y="212"/>
                    <a:pt x="354" y="136"/>
                    <a:pt x="383" y="19"/>
                  </a:cubicBezTo>
                  <a:lnTo>
                    <a:pt x="383" y="18"/>
                  </a:lnTo>
                  <a:cubicBezTo>
                    <a:pt x="383" y="18"/>
                    <a:pt x="383" y="17"/>
                    <a:pt x="384" y="16"/>
                  </a:cubicBezTo>
                  <a:lnTo>
                    <a:pt x="384" y="15"/>
                  </a:lnTo>
                  <a:cubicBezTo>
                    <a:pt x="384" y="14"/>
                    <a:pt x="384" y="14"/>
                    <a:pt x="384" y="14"/>
                  </a:cubicBezTo>
                  <a:cubicBezTo>
                    <a:pt x="384" y="13"/>
                    <a:pt x="384" y="12"/>
                    <a:pt x="384" y="12"/>
                  </a:cubicBezTo>
                  <a:cubicBezTo>
                    <a:pt x="384" y="11"/>
                    <a:pt x="384" y="11"/>
                    <a:pt x="384" y="10"/>
                  </a:cubicBezTo>
                  <a:cubicBezTo>
                    <a:pt x="383" y="10"/>
                    <a:pt x="383" y="10"/>
                    <a:pt x="383" y="10"/>
                  </a:cubicBezTo>
                  <a:lnTo>
                    <a:pt x="383" y="9"/>
                  </a:lnTo>
                  <a:cubicBezTo>
                    <a:pt x="382" y="8"/>
                    <a:pt x="382" y="8"/>
                    <a:pt x="382" y="8"/>
                  </a:cubicBezTo>
                  <a:cubicBezTo>
                    <a:pt x="382" y="7"/>
                    <a:pt x="382" y="6"/>
                    <a:pt x="382" y="6"/>
                  </a:cubicBezTo>
                  <a:cubicBezTo>
                    <a:pt x="382" y="5"/>
                    <a:pt x="381" y="5"/>
                    <a:pt x="381" y="5"/>
                  </a:cubicBezTo>
                  <a:cubicBezTo>
                    <a:pt x="381" y="4"/>
                    <a:pt x="381" y="4"/>
                    <a:pt x="381" y="4"/>
                  </a:cubicBezTo>
                  <a:cubicBezTo>
                    <a:pt x="380" y="3"/>
                    <a:pt x="380" y="2"/>
                    <a:pt x="380" y="2"/>
                  </a:cubicBezTo>
                  <a:cubicBezTo>
                    <a:pt x="380" y="2"/>
                    <a:pt x="379" y="1"/>
                    <a:pt x="379" y="0"/>
                  </a:cubicBezTo>
                  <a:lnTo>
                    <a:pt x="0" y="231"/>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5" name="Freeform 186">
              <a:extLst>
                <a:ext uri="{FF2B5EF4-FFF2-40B4-BE49-F238E27FC236}">
                  <a16:creationId xmlns:a16="http://schemas.microsoft.com/office/drawing/2014/main" id="{422EAD87-428D-4770-9CDF-13C13B542B2A}"/>
                </a:ext>
              </a:extLst>
            </p:cNvPr>
            <p:cNvSpPr>
              <a:spLocks noChangeArrowheads="1"/>
            </p:cNvSpPr>
            <p:nvPr/>
          </p:nvSpPr>
          <p:spPr bwMode="auto">
            <a:xfrm>
              <a:off x="5992813" y="5711825"/>
              <a:ext cx="138112" cy="96838"/>
            </a:xfrm>
            <a:custGeom>
              <a:gdLst>
                <a:gd name="T0" fmla="*/ 137751 w 383"/>
                <a:gd name="T1" fmla="*/ 12694 h 267"/>
                <a:gd name="T2" fmla="*/ 137751 w 383"/>
                <a:gd name="T3" fmla="*/ 12694 h 267"/>
                <a:gd name="T4" fmla="*/ 137391 w 383"/>
                <a:gd name="T5" fmla="*/ 12331 h 267"/>
                <a:gd name="T6" fmla="*/ 137391 w 383"/>
                <a:gd name="T7" fmla="*/ 12331 h 267"/>
                <a:gd name="T8" fmla="*/ 137030 w 383"/>
                <a:gd name="T9" fmla="*/ 12331 h 267"/>
                <a:gd name="T10" fmla="*/ 137030 w 383"/>
                <a:gd name="T11" fmla="*/ 12331 h 267"/>
                <a:gd name="T12" fmla="*/ 136670 w 383"/>
                <a:gd name="T13" fmla="*/ 11969 h 267"/>
                <a:gd name="T14" fmla="*/ 136670 w 383"/>
                <a:gd name="T15" fmla="*/ 11969 h 267"/>
                <a:gd name="T16" fmla="*/ 136670 w 383"/>
                <a:gd name="T17" fmla="*/ 11606 h 267"/>
                <a:gd name="T18" fmla="*/ 136670 w 383"/>
                <a:gd name="T19" fmla="*/ 11606 h 267"/>
                <a:gd name="T20" fmla="*/ 135948 w 383"/>
                <a:gd name="T21" fmla="*/ 11606 h 267"/>
                <a:gd name="T22" fmla="*/ 135948 w 383"/>
                <a:gd name="T23" fmla="*/ 11606 h 267"/>
                <a:gd name="T24" fmla="*/ 135588 w 383"/>
                <a:gd name="T25" fmla="*/ 11243 h 267"/>
                <a:gd name="T26" fmla="*/ 135588 w 383"/>
                <a:gd name="T27" fmla="*/ 11243 h 267"/>
                <a:gd name="T28" fmla="*/ 135227 w 383"/>
                <a:gd name="T29" fmla="*/ 10881 h 267"/>
                <a:gd name="T30" fmla="*/ 135227 w 383"/>
                <a:gd name="T31" fmla="*/ 10881 h 267"/>
                <a:gd name="T32" fmla="*/ 134506 w 383"/>
                <a:gd name="T33" fmla="*/ 10881 h 267"/>
                <a:gd name="T34" fmla="*/ 134506 w 383"/>
                <a:gd name="T35" fmla="*/ 10881 h 267"/>
                <a:gd name="T36" fmla="*/ 134145 w 383"/>
                <a:gd name="T37" fmla="*/ 10518 h 267"/>
                <a:gd name="T38" fmla="*/ 134145 w 383"/>
                <a:gd name="T39" fmla="*/ 10518 h 267"/>
                <a:gd name="T40" fmla="*/ 133785 w 383"/>
                <a:gd name="T41" fmla="*/ 10518 h 267"/>
                <a:gd name="T42" fmla="*/ 133785 w 383"/>
                <a:gd name="T43" fmla="*/ 10518 h 267"/>
                <a:gd name="T44" fmla="*/ 34618 w 383"/>
                <a:gd name="T45" fmla="*/ 21761 h 267"/>
                <a:gd name="T46" fmla="*/ 34618 w 383"/>
                <a:gd name="T47" fmla="*/ 21761 h 267"/>
                <a:gd name="T48" fmla="*/ 0 w 383"/>
                <a:gd name="T49" fmla="*/ 92486 h 267"/>
                <a:gd name="T50" fmla="*/ 0 w 383"/>
                <a:gd name="T51" fmla="*/ 92486 h 267"/>
                <a:gd name="T52" fmla="*/ 0 w 383"/>
                <a:gd name="T53" fmla="*/ 92848 h 267"/>
                <a:gd name="T54" fmla="*/ 0 w 383"/>
                <a:gd name="T55" fmla="*/ 92848 h 267"/>
                <a:gd name="T56" fmla="*/ 0 w 383"/>
                <a:gd name="T57" fmla="*/ 92848 h 267"/>
                <a:gd name="T58" fmla="*/ 0 w 383"/>
                <a:gd name="T59" fmla="*/ 92848 h 267"/>
                <a:gd name="T60" fmla="*/ 0 w 383"/>
                <a:gd name="T61" fmla="*/ 93211 h 267"/>
                <a:gd name="T62" fmla="*/ 0 w 383"/>
                <a:gd name="T63" fmla="*/ 93211 h 267"/>
                <a:gd name="T64" fmla="*/ 361 w 383"/>
                <a:gd name="T65" fmla="*/ 95025 h 267"/>
                <a:gd name="T66" fmla="*/ 361 w 383"/>
                <a:gd name="T67" fmla="*/ 95025 h 267"/>
                <a:gd name="T68" fmla="*/ 361 w 383"/>
                <a:gd name="T69" fmla="*/ 95025 h 267"/>
                <a:gd name="T70" fmla="*/ 361 w 383"/>
                <a:gd name="T71" fmla="*/ 95025 h 267"/>
                <a:gd name="T72" fmla="*/ 1082 w 383"/>
                <a:gd name="T73" fmla="*/ 96475 h 267"/>
                <a:gd name="T74" fmla="*/ 137751 w 383"/>
                <a:gd name="T75" fmla="*/ 12694 h 2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3" h="267">
                  <a:moveTo>
                    <a:pt x="382" y="35"/>
                  </a:moveTo>
                  <a:lnTo>
                    <a:pt x="382" y="35"/>
                  </a:lnTo>
                  <a:cubicBezTo>
                    <a:pt x="382" y="35"/>
                    <a:pt x="382" y="35"/>
                    <a:pt x="381" y="34"/>
                  </a:cubicBezTo>
                  <a:lnTo>
                    <a:pt x="380" y="34"/>
                  </a:lnTo>
                  <a:cubicBezTo>
                    <a:pt x="380" y="33"/>
                    <a:pt x="379" y="33"/>
                    <a:pt x="379" y="33"/>
                  </a:cubicBezTo>
                  <a:cubicBezTo>
                    <a:pt x="379" y="33"/>
                    <a:pt x="379" y="33"/>
                    <a:pt x="379" y="32"/>
                  </a:cubicBezTo>
                  <a:cubicBezTo>
                    <a:pt x="378" y="32"/>
                    <a:pt x="378" y="32"/>
                    <a:pt x="377" y="32"/>
                  </a:cubicBezTo>
                  <a:cubicBezTo>
                    <a:pt x="377" y="31"/>
                    <a:pt x="377" y="31"/>
                    <a:pt x="376" y="31"/>
                  </a:cubicBezTo>
                  <a:cubicBezTo>
                    <a:pt x="376" y="31"/>
                    <a:pt x="376" y="30"/>
                    <a:pt x="375" y="30"/>
                  </a:cubicBezTo>
                  <a:cubicBezTo>
                    <a:pt x="374" y="30"/>
                    <a:pt x="374" y="30"/>
                    <a:pt x="373" y="30"/>
                  </a:cubicBezTo>
                  <a:cubicBezTo>
                    <a:pt x="373" y="30"/>
                    <a:pt x="373" y="29"/>
                    <a:pt x="372" y="29"/>
                  </a:cubicBezTo>
                  <a:cubicBezTo>
                    <a:pt x="372" y="29"/>
                    <a:pt x="372" y="29"/>
                    <a:pt x="371" y="29"/>
                  </a:cubicBezTo>
                  <a:cubicBezTo>
                    <a:pt x="254" y="0"/>
                    <a:pt x="161" y="10"/>
                    <a:pt x="96" y="60"/>
                  </a:cubicBezTo>
                  <a:cubicBezTo>
                    <a:pt x="4" y="131"/>
                    <a:pt x="0" y="251"/>
                    <a:pt x="0" y="255"/>
                  </a:cubicBezTo>
                  <a:cubicBezTo>
                    <a:pt x="0" y="256"/>
                    <a:pt x="0" y="256"/>
                    <a:pt x="0" y="256"/>
                  </a:cubicBezTo>
                  <a:cubicBezTo>
                    <a:pt x="0" y="257"/>
                    <a:pt x="0" y="257"/>
                    <a:pt x="0" y="257"/>
                  </a:cubicBezTo>
                  <a:cubicBezTo>
                    <a:pt x="0" y="259"/>
                    <a:pt x="0" y="260"/>
                    <a:pt x="1" y="262"/>
                  </a:cubicBezTo>
                  <a:cubicBezTo>
                    <a:pt x="1" y="264"/>
                    <a:pt x="2" y="265"/>
                    <a:pt x="3" y="266"/>
                  </a:cubicBezTo>
                  <a:lnTo>
                    <a:pt x="382" y="35"/>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6" name="Freeform 187">
              <a:extLst>
                <a:ext uri="{FF2B5EF4-FFF2-40B4-BE49-F238E27FC236}">
                  <a16:creationId xmlns:a16="http://schemas.microsoft.com/office/drawing/2014/main" id="{1087DC8A-BF71-4C13-85FA-5172F2E34C3B}"/>
                </a:ext>
              </a:extLst>
            </p:cNvPr>
            <p:cNvSpPr>
              <a:spLocks noChangeArrowheads="1"/>
            </p:cNvSpPr>
            <p:nvPr/>
          </p:nvSpPr>
          <p:spPr bwMode="auto">
            <a:xfrm>
              <a:off x="5957888" y="5878513"/>
              <a:ext cx="138112" cy="106362"/>
            </a:xfrm>
            <a:custGeom>
              <a:gdLst>
                <a:gd name="T0" fmla="*/ 0 w 385"/>
                <a:gd name="T1" fmla="*/ 82926 h 295"/>
                <a:gd name="T2" fmla="*/ 0 w 385"/>
                <a:gd name="T3" fmla="*/ 82926 h 295"/>
                <a:gd name="T4" fmla="*/ 1076 w 385"/>
                <a:gd name="T5" fmla="*/ 84369 h 295"/>
                <a:gd name="T6" fmla="*/ 1076 w 385"/>
                <a:gd name="T7" fmla="*/ 84369 h 295"/>
                <a:gd name="T8" fmla="*/ 1076 w 385"/>
                <a:gd name="T9" fmla="*/ 84729 h 295"/>
                <a:gd name="T10" fmla="*/ 1076 w 385"/>
                <a:gd name="T11" fmla="*/ 84729 h 295"/>
                <a:gd name="T12" fmla="*/ 2511 w 385"/>
                <a:gd name="T13" fmla="*/ 85811 h 295"/>
                <a:gd name="T14" fmla="*/ 2511 w 385"/>
                <a:gd name="T15" fmla="*/ 85811 h 295"/>
                <a:gd name="T16" fmla="*/ 2511 w 385"/>
                <a:gd name="T17" fmla="*/ 85811 h 295"/>
                <a:gd name="T18" fmla="*/ 2511 w 385"/>
                <a:gd name="T19" fmla="*/ 85811 h 295"/>
                <a:gd name="T20" fmla="*/ 2511 w 385"/>
                <a:gd name="T21" fmla="*/ 85811 h 295"/>
                <a:gd name="T22" fmla="*/ 2511 w 385"/>
                <a:gd name="T23" fmla="*/ 85811 h 295"/>
                <a:gd name="T24" fmla="*/ 2870 w 385"/>
                <a:gd name="T25" fmla="*/ 85811 h 295"/>
                <a:gd name="T26" fmla="*/ 2870 w 385"/>
                <a:gd name="T27" fmla="*/ 85811 h 295"/>
                <a:gd name="T28" fmla="*/ 80715 w 385"/>
                <a:gd name="T29" fmla="*/ 88695 h 295"/>
                <a:gd name="T30" fmla="*/ 80715 w 385"/>
                <a:gd name="T31" fmla="*/ 88695 h 295"/>
                <a:gd name="T32" fmla="*/ 137395 w 385"/>
                <a:gd name="T33" fmla="*/ 6490 h 295"/>
                <a:gd name="T34" fmla="*/ 137395 w 385"/>
                <a:gd name="T35" fmla="*/ 6490 h 295"/>
                <a:gd name="T36" fmla="*/ 137395 w 385"/>
                <a:gd name="T37" fmla="*/ 6129 h 295"/>
                <a:gd name="T38" fmla="*/ 137395 w 385"/>
                <a:gd name="T39" fmla="*/ 6129 h 295"/>
                <a:gd name="T40" fmla="*/ 137753 w 385"/>
                <a:gd name="T41" fmla="*/ 5408 h 295"/>
                <a:gd name="T42" fmla="*/ 137753 w 385"/>
                <a:gd name="T43" fmla="*/ 5408 h 295"/>
                <a:gd name="T44" fmla="*/ 137753 w 385"/>
                <a:gd name="T45" fmla="*/ 5048 h 295"/>
                <a:gd name="T46" fmla="*/ 137753 w 385"/>
                <a:gd name="T47" fmla="*/ 5048 h 295"/>
                <a:gd name="T48" fmla="*/ 137753 w 385"/>
                <a:gd name="T49" fmla="*/ 4327 h 295"/>
                <a:gd name="T50" fmla="*/ 137753 w 385"/>
                <a:gd name="T51" fmla="*/ 4327 h 295"/>
                <a:gd name="T52" fmla="*/ 137395 w 385"/>
                <a:gd name="T53" fmla="*/ 3966 h 295"/>
                <a:gd name="T54" fmla="*/ 137395 w 385"/>
                <a:gd name="T55" fmla="*/ 3966 h 295"/>
                <a:gd name="T56" fmla="*/ 137395 w 385"/>
                <a:gd name="T57" fmla="*/ 3605 h 295"/>
                <a:gd name="T58" fmla="*/ 137395 w 385"/>
                <a:gd name="T59" fmla="*/ 3605 h 295"/>
                <a:gd name="T60" fmla="*/ 137395 w 385"/>
                <a:gd name="T61" fmla="*/ 3605 h 295"/>
                <a:gd name="T62" fmla="*/ 137395 w 385"/>
                <a:gd name="T63" fmla="*/ 3605 h 295"/>
                <a:gd name="T64" fmla="*/ 137395 w 385"/>
                <a:gd name="T65" fmla="*/ 2884 h 295"/>
                <a:gd name="T66" fmla="*/ 137395 w 385"/>
                <a:gd name="T67" fmla="*/ 2884 h 295"/>
                <a:gd name="T68" fmla="*/ 137395 w 385"/>
                <a:gd name="T69" fmla="*/ 2163 h 295"/>
                <a:gd name="T70" fmla="*/ 137395 w 385"/>
                <a:gd name="T71" fmla="*/ 2163 h 295"/>
                <a:gd name="T72" fmla="*/ 137036 w 385"/>
                <a:gd name="T73" fmla="*/ 1803 h 295"/>
                <a:gd name="T74" fmla="*/ 137036 w 385"/>
                <a:gd name="T75" fmla="*/ 1803 h 295"/>
                <a:gd name="T76" fmla="*/ 136677 w 385"/>
                <a:gd name="T77" fmla="*/ 1442 h 295"/>
                <a:gd name="T78" fmla="*/ 136677 w 385"/>
                <a:gd name="T79" fmla="*/ 1442 h 295"/>
                <a:gd name="T80" fmla="*/ 136677 w 385"/>
                <a:gd name="T81" fmla="*/ 721 h 295"/>
                <a:gd name="T82" fmla="*/ 136677 w 385"/>
                <a:gd name="T83" fmla="*/ 721 h 295"/>
                <a:gd name="T84" fmla="*/ 136318 w 385"/>
                <a:gd name="T85" fmla="*/ 361 h 295"/>
                <a:gd name="T86" fmla="*/ 136318 w 385"/>
                <a:gd name="T87" fmla="*/ 361 h 295"/>
                <a:gd name="T88" fmla="*/ 135960 w 385"/>
                <a:gd name="T89" fmla="*/ 0 h 295"/>
                <a:gd name="T90" fmla="*/ 0 w 385"/>
                <a:gd name="T91" fmla="*/ 82926 h 2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5" h="295">
                  <a:moveTo>
                    <a:pt x="0" y="230"/>
                  </a:moveTo>
                  <a:lnTo>
                    <a:pt x="0" y="230"/>
                  </a:lnTo>
                  <a:cubicBezTo>
                    <a:pt x="1" y="232"/>
                    <a:pt x="2" y="233"/>
                    <a:pt x="3" y="234"/>
                  </a:cubicBezTo>
                  <a:cubicBezTo>
                    <a:pt x="3" y="235"/>
                    <a:pt x="3" y="235"/>
                    <a:pt x="3" y="235"/>
                  </a:cubicBezTo>
                  <a:cubicBezTo>
                    <a:pt x="5" y="236"/>
                    <a:pt x="6" y="237"/>
                    <a:pt x="7" y="238"/>
                  </a:cubicBezTo>
                  <a:cubicBezTo>
                    <a:pt x="8" y="238"/>
                    <a:pt x="8" y="238"/>
                    <a:pt x="8" y="238"/>
                  </a:cubicBezTo>
                  <a:cubicBezTo>
                    <a:pt x="13" y="240"/>
                    <a:pt x="120" y="294"/>
                    <a:pt x="225" y="246"/>
                  </a:cubicBezTo>
                  <a:cubicBezTo>
                    <a:pt x="300" y="212"/>
                    <a:pt x="354" y="135"/>
                    <a:pt x="383" y="18"/>
                  </a:cubicBezTo>
                  <a:cubicBezTo>
                    <a:pt x="383" y="17"/>
                    <a:pt x="383" y="17"/>
                    <a:pt x="383" y="17"/>
                  </a:cubicBezTo>
                  <a:cubicBezTo>
                    <a:pt x="383" y="17"/>
                    <a:pt x="383" y="16"/>
                    <a:pt x="384" y="15"/>
                  </a:cubicBezTo>
                  <a:lnTo>
                    <a:pt x="384" y="14"/>
                  </a:lnTo>
                  <a:cubicBezTo>
                    <a:pt x="384" y="13"/>
                    <a:pt x="384" y="13"/>
                    <a:pt x="384" y="12"/>
                  </a:cubicBezTo>
                  <a:cubicBezTo>
                    <a:pt x="384" y="12"/>
                    <a:pt x="384" y="12"/>
                    <a:pt x="383" y="11"/>
                  </a:cubicBezTo>
                  <a:cubicBezTo>
                    <a:pt x="383" y="10"/>
                    <a:pt x="384" y="10"/>
                    <a:pt x="383" y="10"/>
                  </a:cubicBezTo>
                  <a:cubicBezTo>
                    <a:pt x="383" y="8"/>
                    <a:pt x="383" y="8"/>
                    <a:pt x="383" y="8"/>
                  </a:cubicBezTo>
                  <a:cubicBezTo>
                    <a:pt x="383" y="7"/>
                    <a:pt x="383" y="7"/>
                    <a:pt x="383" y="6"/>
                  </a:cubicBezTo>
                  <a:lnTo>
                    <a:pt x="382" y="5"/>
                  </a:lnTo>
                  <a:cubicBezTo>
                    <a:pt x="382" y="4"/>
                    <a:pt x="381" y="4"/>
                    <a:pt x="381" y="4"/>
                  </a:cubicBezTo>
                  <a:cubicBezTo>
                    <a:pt x="381" y="3"/>
                    <a:pt x="381" y="3"/>
                    <a:pt x="381" y="2"/>
                  </a:cubicBezTo>
                  <a:cubicBezTo>
                    <a:pt x="380" y="2"/>
                    <a:pt x="380" y="2"/>
                    <a:pt x="380" y="1"/>
                  </a:cubicBezTo>
                  <a:cubicBezTo>
                    <a:pt x="380" y="0"/>
                    <a:pt x="379" y="0"/>
                    <a:pt x="379" y="0"/>
                  </a:cubicBezTo>
                  <a:lnTo>
                    <a:pt x="0" y="23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7" name="Freeform 188">
              <a:extLst>
                <a:ext uri="{FF2B5EF4-FFF2-40B4-BE49-F238E27FC236}">
                  <a16:creationId xmlns:a16="http://schemas.microsoft.com/office/drawing/2014/main" id="{1974D4D9-AFF4-4B84-A9DB-F54159EE81E8}"/>
                </a:ext>
              </a:extLst>
            </p:cNvPr>
            <p:cNvSpPr>
              <a:spLocks noChangeArrowheads="1"/>
            </p:cNvSpPr>
            <p:nvPr/>
          </p:nvSpPr>
          <p:spPr bwMode="auto">
            <a:xfrm>
              <a:off x="5957888" y="5864225"/>
              <a:ext cx="138112" cy="96838"/>
            </a:xfrm>
            <a:custGeom>
              <a:gdLst>
                <a:gd name="T0" fmla="*/ 137751 w 383"/>
                <a:gd name="T1" fmla="*/ 13369 h 268"/>
                <a:gd name="T2" fmla="*/ 137751 w 383"/>
                <a:gd name="T3" fmla="*/ 13369 h 268"/>
                <a:gd name="T4" fmla="*/ 137391 w 383"/>
                <a:gd name="T5" fmla="*/ 13008 h 268"/>
                <a:gd name="T6" fmla="*/ 137391 w 383"/>
                <a:gd name="T7" fmla="*/ 13008 h 268"/>
                <a:gd name="T8" fmla="*/ 137391 w 383"/>
                <a:gd name="T9" fmla="*/ 12647 h 268"/>
                <a:gd name="T10" fmla="*/ 137391 w 383"/>
                <a:gd name="T11" fmla="*/ 12647 h 268"/>
                <a:gd name="T12" fmla="*/ 136670 w 383"/>
                <a:gd name="T13" fmla="*/ 12285 h 268"/>
                <a:gd name="T14" fmla="*/ 136670 w 383"/>
                <a:gd name="T15" fmla="*/ 12285 h 268"/>
                <a:gd name="T16" fmla="*/ 136670 w 383"/>
                <a:gd name="T17" fmla="*/ 11924 h 268"/>
                <a:gd name="T18" fmla="*/ 136670 w 383"/>
                <a:gd name="T19" fmla="*/ 11924 h 268"/>
                <a:gd name="T20" fmla="*/ 136309 w 383"/>
                <a:gd name="T21" fmla="*/ 11563 h 268"/>
                <a:gd name="T22" fmla="*/ 136309 w 383"/>
                <a:gd name="T23" fmla="*/ 11563 h 268"/>
                <a:gd name="T24" fmla="*/ 135588 w 383"/>
                <a:gd name="T25" fmla="*/ 11563 h 268"/>
                <a:gd name="T26" fmla="*/ 135588 w 383"/>
                <a:gd name="T27" fmla="*/ 11563 h 268"/>
                <a:gd name="T28" fmla="*/ 135227 w 383"/>
                <a:gd name="T29" fmla="*/ 11201 h 268"/>
                <a:gd name="T30" fmla="*/ 135227 w 383"/>
                <a:gd name="T31" fmla="*/ 11201 h 268"/>
                <a:gd name="T32" fmla="*/ 134506 w 383"/>
                <a:gd name="T33" fmla="*/ 11201 h 268"/>
                <a:gd name="T34" fmla="*/ 134506 w 383"/>
                <a:gd name="T35" fmla="*/ 11201 h 268"/>
                <a:gd name="T36" fmla="*/ 134145 w 383"/>
                <a:gd name="T37" fmla="*/ 10840 h 268"/>
                <a:gd name="T38" fmla="*/ 134145 w 383"/>
                <a:gd name="T39" fmla="*/ 10840 h 268"/>
                <a:gd name="T40" fmla="*/ 133785 w 383"/>
                <a:gd name="T41" fmla="*/ 10840 h 268"/>
                <a:gd name="T42" fmla="*/ 133785 w 383"/>
                <a:gd name="T43" fmla="*/ 10840 h 268"/>
                <a:gd name="T44" fmla="*/ 34618 w 383"/>
                <a:gd name="T45" fmla="*/ 22041 h 268"/>
                <a:gd name="T46" fmla="*/ 34618 w 383"/>
                <a:gd name="T47" fmla="*/ 22041 h 268"/>
                <a:gd name="T48" fmla="*/ 0 w 383"/>
                <a:gd name="T49" fmla="*/ 92502 h 268"/>
                <a:gd name="T50" fmla="*/ 0 w 383"/>
                <a:gd name="T51" fmla="*/ 92502 h 268"/>
                <a:gd name="T52" fmla="*/ 0 w 383"/>
                <a:gd name="T53" fmla="*/ 92863 h 268"/>
                <a:gd name="T54" fmla="*/ 0 w 383"/>
                <a:gd name="T55" fmla="*/ 92863 h 268"/>
                <a:gd name="T56" fmla="*/ 0 w 383"/>
                <a:gd name="T57" fmla="*/ 92863 h 268"/>
                <a:gd name="T58" fmla="*/ 0 w 383"/>
                <a:gd name="T59" fmla="*/ 92863 h 268"/>
                <a:gd name="T60" fmla="*/ 0 w 383"/>
                <a:gd name="T61" fmla="*/ 93225 h 268"/>
                <a:gd name="T62" fmla="*/ 0 w 383"/>
                <a:gd name="T63" fmla="*/ 93225 h 268"/>
                <a:gd name="T64" fmla="*/ 361 w 383"/>
                <a:gd name="T65" fmla="*/ 95031 h 268"/>
                <a:gd name="T66" fmla="*/ 361 w 383"/>
                <a:gd name="T67" fmla="*/ 95031 h 268"/>
                <a:gd name="T68" fmla="*/ 361 w 383"/>
                <a:gd name="T69" fmla="*/ 95031 h 268"/>
                <a:gd name="T70" fmla="*/ 361 w 383"/>
                <a:gd name="T71" fmla="*/ 95031 h 268"/>
                <a:gd name="T72" fmla="*/ 1082 w 383"/>
                <a:gd name="T73" fmla="*/ 96477 h 268"/>
                <a:gd name="T74" fmla="*/ 137751 w 383"/>
                <a:gd name="T75" fmla="*/ 13369 h 2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3" h="268">
                  <a:moveTo>
                    <a:pt x="382" y="37"/>
                  </a:moveTo>
                  <a:lnTo>
                    <a:pt x="382" y="37"/>
                  </a:lnTo>
                  <a:cubicBezTo>
                    <a:pt x="382" y="37"/>
                    <a:pt x="382" y="36"/>
                    <a:pt x="381" y="36"/>
                  </a:cubicBezTo>
                  <a:lnTo>
                    <a:pt x="381" y="35"/>
                  </a:lnTo>
                  <a:cubicBezTo>
                    <a:pt x="380" y="34"/>
                    <a:pt x="379" y="34"/>
                    <a:pt x="379" y="34"/>
                  </a:cubicBezTo>
                  <a:lnTo>
                    <a:pt x="379" y="33"/>
                  </a:lnTo>
                  <a:cubicBezTo>
                    <a:pt x="378" y="33"/>
                    <a:pt x="378" y="33"/>
                    <a:pt x="378" y="32"/>
                  </a:cubicBezTo>
                  <a:cubicBezTo>
                    <a:pt x="378" y="32"/>
                    <a:pt x="377" y="32"/>
                    <a:pt x="376" y="32"/>
                  </a:cubicBezTo>
                  <a:lnTo>
                    <a:pt x="375" y="31"/>
                  </a:lnTo>
                  <a:cubicBezTo>
                    <a:pt x="375" y="31"/>
                    <a:pt x="374" y="31"/>
                    <a:pt x="373" y="31"/>
                  </a:cubicBezTo>
                  <a:cubicBezTo>
                    <a:pt x="373" y="30"/>
                    <a:pt x="373" y="30"/>
                    <a:pt x="372" y="30"/>
                  </a:cubicBezTo>
                  <a:cubicBezTo>
                    <a:pt x="372" y="30"/>
                    <a:pt x="372" y="30"/>
                    <a:pt x="371" y="30"/>
                  </a:cubicBezTo>
                  <a:cubicBezTo>
                    <a:pt x="254" y="0"/>
                    <a:pt x="161" y="11"/>
                    <a:pt x="96" y="61"/>
                  </a:cubicBezTo>
                  <a:cubicBezTo>
                    <a:pt x="4" y="131"/>
                    <a:pt x="0" y="252"/>
                    <a:pt x="0" y="256"/>
                  </a:cubicBezTo>
                  <a:cubicBezTo>
                    <a:pt x="0" y="257"/>
                    <a:pt x="0" y="257"/>
                    <a:pt x="0" y="257"/>
                  </a:cubicBezTo>
                  <a:lnTo>
                    <a:pt x="0" y="258"/>
                  </a:lnTo>
                  <a:cubicBezTo>
                    <a:pt x="0" y="260"/>
                    <a:pt x="0" y="261"/>
                    <a:pt x="1" y="263"/>
                  </a:cubicBezTo>
                  <a:cubicBezTo>
                    <a:pt x="2" y="265"/>
                    <a:pt x="2" y="266"/>
                    <a:pt x="3" y="267"/>
                  </a:cubicBezTo>
                  <a:lnTo>
                    <a:pt x="382" y="37"/>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8" name="Freeform 189">
              <a:extLst>
                <a:ext uri="{FF2B5EF4-FFF2-40B4-BE49-F238E27FC236}">
                  <a16:creationId xmlns:a16="http://schemas.microsoft.com/office/drawing/2014/main" id="{A3B0BBD9-0403-4421-83CE-F26DA5673B8F}"/>
                </a:ext>
              </a:extLst>
            </p:cNvPr>
            <p:cNvSpPr>
              <a:spLocks noChangeArrowheads="1"/>
            </p:cNvSpPr>
            <p:nvPr/>
          </p:nvSpPr>
          <p:spPr bwMode="auto">
            <a:xfrm>
              <a:off x="5900738" y="6056313"/>
              <a:ext cx="138112" cy="106362"/>
            </a:xfrm>
            <a:custGeom>
              <a:gdLst>
                <a:gd name="T0" fmla="*/ 0 w 384"/>
                <a:gd name="T1" fmla="*/ 83005 h 296"/>
                <a:gd name="T2" fmla="*/ 0 w 384"/>
                <a:gd name="T3" fmla="*/ 83005 h 296"/>
                <a:gd name="T4" fmla="*/ 1079 w 384"/>
                <a:gd name="T5" fmla="*/ 84443 h 296"/>
                <a:gd name="T6" fmla="*/ 1079 w 384"/>
                <a:gd name="T7" fmla="*/ 84443 h 296"/>
                <a:gd name="T8" fmla="*/ 1079 w 384"/>
                <a:gd name="T9" fmla="*/ 84443 h 296"/>
                <a:gd name="T10" fmla="*/ 1079 w 384"/>
                <a:gd name="T11" fmla="*/ 84443 h 296"/>
                <a:gd name="T12" fmla="*/ 2518 w 384"/>
                <a:gd name="T13" fmla="*/ 85521 h 296"/>
                <a:gd name="T14" fmla="*/ 2518 w 384"/>
                <a:gd name="T15" fmla="*/ 85521 h 296"/>
                <a:gd name="T16" fmla="*/ 2518 w 384"/>
                <a:gd name="T17" fmla="*/ 85521 h 296"/>
                <a:gd name="T18" fmla="*/ 2518 w 384"/>
                <a:gd name="T19" fmla="*/ 85521 h 296"/>
                <a:gd name="T20" fmla="*/ 2877 w 384"/>
                <a:gd name="T21" fmla="*/ 85521 h 296"/>
                <a:gd name="T22" fmla="*/ 2877 w 384"/>
                <a:gd name="T23" fmla="*/ 85521 h 296"/>
                <a:gd name="T24" fmla="*/ 2877 w 384"/>
                <a:gd name="T25" fmla="*/ 85880 h 296"/>
                <a:gd name="T26" fmla="*/ 2877 w 384"/>
                <a:gd name="T27" fmla="*/ 85880 h 296"/>
                <a:gd name="T28" fmla="*/ 80925 w 384"/>
                <a:gd name="T29" fmla="*/ 88755 h 296"/>
                <a:gd name="T30" fmla="*/ 80925 w 384"/>
                <a:gd name="T31" fmla="*/ 88755 h 296"/>
                <a:gd name="T32" fmla="*/ 137752 w 384"/>
                <a:gd name="T33" fmla="*/ 6827 h 296"/>
                <a:gd name="T34" fmla="*/ 137752 w 384"/>
                <a:gd name="T35" fmla="*/ 6827 h 296"/>
                <a:gd name="T36" fmla="*/ 137752 w 384"/>
                <a:gd name="T37" fmla="*/ 6109 h 296"/>
                <a:gd name="T38" fmla="*/ 137752 w 384"/>
                <a:gd name="T39" fmla="*/ 6109 h 296"/>
                <a:gd name="T40" fmla="*/ 137752 w 384"/>
                <a:gd name="T41" fmla="*/ 5749 h 296"/>
                <a:gd name="T42" fmla="*/ 137752 w 384"/>
                <a:gd name="T43" fmla="*/ 5749 h 296"/>
                <a:gd name="T44" fmla="*/ 137752 w 384"/>
                <a:gd name="T45" fmla="*/ 5390 h 296"/>
                <a:gd name="T46" fmla="*/ 137752 w 384"/>
                <a:gd name="T47" fmla="*/ 5390 h 296"/>
                <a:gd name="T48" fmla="*/ 137752 w 384"/>
                <a:gd name="T49" fmla="*/ 4671 h 296"/>
                <a:gd name="T50" fmla="*/ 137752 w 384"/>
                <a:gd name="T51" fmla="*/ 4671 h 296"/>
                <a:gd name="T52" fmla="*/ 137752 w 384"/>
                <a:gd name="T53" fmla="*/ 3953 h 296"/>
                <a:gd name="T54" fmla="*/ 137752 w 384"/>
                <a:gd name="T55" fmla="*/ 3953 h 296"/>
                <a:gd name="T56" fmla="*/ 137752 w 384"/>
                <a:gd name="T57" fmla="*/ 3593 h 296"/>
                <a:gd name="T58" fmla="*/ 137752 w 384"/>
                <a:gd name="T59" fmla="*/ 3593 h 296"/>
                <a:gd name="T60" fmla="*/ 137752 w 384"/>
                <a:gd name="T61" fmla="*/ 3593 h 296"/>
                <a:gd name="T62" fmla="*/ 137752 w 384"/>
                <a:gd name="T63" fmla="*/ 3593 h 296"/>
                <a:gd name="T64" fmla="*/ 137752 w 384"/>
                <a:gd name="T65" fmla="*/ 2875 h 296"/>
                <a:gd name="T66" fmla="*/ 137752 w 384"/>
                <a:gd name="T67" fmla="*/ 2875 h 296"/>
                <a:gd name="T68" fmla="*/ 137752 w 384"/>
                <a:gd name="T69" fmla="*/ 2515 h 296"/>
                <a:gd name="T70" fmla="*/ 137752 w 384"/>
                <a:gd name="T71" fmla="*/ 2515 h 296"/>
                <a:gd name="T72" fmla="*/ 137393 w 384"/>
                <a:gd name="T73" fmla="*/ 1797 h 296"/>
                <a:gd name="T74" fmla="*/ 137393 w 384"/>
                <a:gd name="T75" fmla="*/ 1797 h 296"/>
                <a:gd name="T76" fmla="*/ 137393 w 384"/>
                <a:gd name="T77" fmla="*/ 1437 h 296"/>
                <a:gd name="T78" fmla="*/ 137393 w 384"/>
                <a:gd name="T79" fmla="*/ 1437 h 296"/>
                <a:gd name="T80" fmla="*/ 137033 w 384"/>
                <a:gd name="T81" fmla="*/ 1078 h 296"/>
                <a:gd name="T82" fmla="*/ 137033 w 384"/>
                <a:gd name="T83" fmla="*/ 1078 h 296"/>
                <a:gd name="T84" fmla="*/ 136673 w 384"/>
                <a:gd name="T85" fmla="*/ 719 h 296"/>
                <a:gd name="T86" fmla="*/ 136673 w 384"/>
                <a:gd name="T87" fmla="*/ 719 h 296"/>
                <a:gd name="T88" fmla="*/ 136314 w 384"/>
                <a:gd name="T89" fmla="*/ 0 h 296"/>
                <a:gd name="T90" fmla="*/ 0 w 384"/>
                <a:gd name="T91" fmla="*/ 83005 h 2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4" h="296">
                  <a:moveTo>
                    <a:pt x="0" y="231"/>
                  </a:moveTo>
                  <a:lnTo>
                    <a:pt x="0" y="231"/>
                  </a:lnTo>
                  <a:cubicBezTo>
                    <a:pt x="0" y="232"/>
                    <a:pt x="2" y="234"/>
                    <a:pt x="3" y="235"/>
                  </a:cubicBezTo>
                  <a:cubicBezTo>
                    <a:pt x="4" y="237"/>
                    <a:pt x="6" y="237"/>
                    <a:pt x="7" y="238"/>
                  </a:cubicBezTo>
                  <a:cubicBezTo>
                    <a:pt x="8" y="238"/>
                    <a:pt x="8" y="238"/>
                    <a:pt x="8" y="238"/>
                  </a:cubicBezTo>
                  <a:lnTo>
                    <a:pt x="8" y="239"/>
                  </a:lnTo>
                  <a:cubicBezTo>
                    <a:pt x="13" y="241"/>
                    <a:pt x="120" y="295"/>
                    <a:pt x="225" y="247"/>
                  </a:cubicBezTo>
                  <a:cubicBezTo>
                    <a:pt x="301" y="212"/>
                    <a:pt x="354" y="136"/>
                    <a:pt x="383" y="19"/>
                  </a:cubicBezTo>
                  <a:cubicBezTo>
                    <a:pt x="383" y="18"/>
                    <a:pt x="383" y="18"/>
                    <a:pt x="383" y="17"/>
                  </a:cubicBezTo>
                  <a:lnTo>
                    <a:pt x="383" y="16"/>
                  </a:lnTo>
                  <a:cubicBezTo>
                    <a:pt x="383" y="15"/>
                    <a:pt x="383" y="15"/>
                    <a:pt x="383" y="15"/>
                  </a:cubicBezTo>
                  <a:cubicBezTo>
                    <a:pt x="383" y="14"/>
                    <a:pt x="383" y="13"/>
                    <a:pt x="383" y="13"/>
                  </a:cubicBezTo>
                  <a:cubicBezTo>
                    <a:pt x="383" y="12"/>
                    <a:pt x="383" y="12"/>
                    <a:pt x="383" y="11"/>
                  </a:cubicBezTo>
                  <a:lnTo>
                    <a:pt x="383" y="10"/>
                  </a:lnTo>
                  <a:cubicBezTo>
                    <a:pt x="383" y="9"/>
                    <a:pt x="383" y="9"/>
                    <a:pt x="383" y="8"/>
                  </a:cubicBezTo>
                  <a:lnTo>
                    <a:pt x="383" y="7"/>
                  </a:lnTo>
                  <a:cubicBezTo>
                    <a:pt x="382" y="6"/>
                    <a:pt x="382" y="6"/>
                    <a:pt x="382" y="5"/>
                  </a:cubicBezTo>
                  <a:cubicBezTo>
                    <a:pt x="382" y="5"/>
                    <a:pt x="382" y="5"/>
                    <a:pt x="382" y="4"/>
                  </a:cubicBezTo>
                  <a:cubicBezTo>
                    <a:pt x="381" y="4"/>
                    <a:pt x="381" y="3"/>
                    <a:pt x="381" y="3"/>
                  </a:cubicBezTo>
                  <a:cubicBezTo>
                    <a:pt x="381" y="2"/>
                    <a:pt x="381" y="2"/>
                    <a:pt x="380" y="2"/>
                  </a:cubicBezTo>
                  <a:cubicBezTo>
                    <a:pt x="380" y="1"/>
                    <a:pt x="379" y="1"/>
                    <a:pt x="379" y="0"/>
                  </a:cubicBezTo>
                  <a:lnTo>
                    <a:pt x="0" y="231"/>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09" name="Freeform 190">
              <a:extLst>
                <a:ext uri="{FF2B5EF4-FFF2-40B4-BE49-F238E27FC236}">
                  <a16:creationId xmlns:a16="http://schemas.microsoft.com/office/drawing/2014/main" id="{1F59AA11-F086-4C22-A007-3EE3E34A335C}"/>
                </a:ext>
              </a:extLst>
            </p:cNvPr>
            <p:cNvSpPr>
              <a:spLocks noChangeArrowheads="1"/>
            </p:cNvSpPr>
            <p:nvPr/>
          </p:nvSpPr>
          <p:spPr bwMode="auto">
            <a:xfrm>
              <a:off x="5900738" y="6043613"/>
              <a:ext cx="138112" cy="96837"/>
            </a:xfrm>
            <a:custGeom>
              <a:gdLst>
                <a:gd name="T0" fmla="*/ 137751 w 383"/>
                <a:gd name="T1" fmla="*/ 13008 h 268"/>
                <a:gd name="T2" fmla="*/ 137751 w 383"/>
                <a:gd name="T3" fmla="*/ 13008 h 268"/>
                <a:gd name="T4" fmla="*/ 137391 w 383"/>
                <a:gd name="T5" fmla="*/ 12647 h 268"/>
                <a:gd name="T6" fmla="*/ 137391 w 383"/>
                <a:gd name="T7" fmla="*/ 12647 h 268"/>
                <a:gd name="T8" fmla="*/ 137030 w 383"/>
                <a:gd name="T9" fmla="*/ 12285 h 268"/>
                <a:gd name="T10" fmla="*/ 137030 w 383"/>
                <a:gd name="T11" fmla="*/ 12285 h 268"/>
                <a:gd name="T12" fmla="*/ 136670 w 383"/>
                <a:gd name="T13" fmla="*/ 11924 h 268"/>
                <a:gd name="T14" fmla="*/ 136670 w 383"/>
                <a:gd name="T15" fmla="*/ 11924 h 268"/>
                <a:gd name="T16" fmla="*/ 136309 w 383"/>
                <a:gd name="T17" fmla="*/ 11924 h 268"/>
                <a:gd name="T18" fmla="*/ 136309 w 383"/>
                <a:gd name="T19" fmla="*/ 11924 h 268"/>
                <a:gd name="T20" fmla="*/ 136309 w 383"/>
                <a:gd name="T21" fmla="*/ 11563 h 268"/>
                <a:gd name="T22" fmla="*/ 136309 w 383"/>
                <a:gd name="T23" fmla="*/ 11563 h 268"/>
                <a:gd name="T24" fmla="*/ 135588 w 383"/>
                <a:gd name="T25" fmla="*/ 11201 h 268"/>
                <a:gd name="T26" fmla="*/ 135588 w 383"/>
                <a:gd name="T27" fmla="*/ 11201 h 268"/>
                <a:gd name="T28" fmla="*/ 135227 w 383"/>
                <a:gd name="T29" fmla="*/ 11201 h 268"/>
                <a:gd name="T30" fmla="*/ 135227 w 383"/>
                <a:gd name="T31" fmla="*/ 11201 h 268"/>
                <a:gd name="T32" fmla="*/ 134867 w 383"/>
                <a:gd name="T33" fmla="*/ 10840 h 268"/>
                <a:gd name="T34" fmla="*/ 134867 w 383"/>
                <a:gd name="T35" fmla="*/ 10840 h 268"/>
                <a:gd name="T36" fmla="*/ 134145 w 383"/>
                <a:gd name="T37" fmla="*/ 10479 h 268"/>
                <a:gd name="T38" fmla="*/ 134145 w 383"/>
                <a:gd name="T39" fmla="*/ 10479 h 268"/>
                <a:gd name="T40" fmla="*/ 133785 w 383"/>
                <a:gd name="T41" fmla="*/ 10479 h 268"/>
                <a:gd name="T42" fmla="*/ 133785 w 383"/>
                <a:gd name="T43" fmla="*/ 10479 h 268"/>
                <a:gd name="T44" fmla="*/ 34618 w 383"/>
                <a:gd name="T45" fmla="*/ 22041 h 268"/>
                <a:gd name="T46" fmla="*/ 34618 w 383"/>
                <a:gd name="T47" fmla="*/ 22041 h 268"/>
                <a:gd name="T48" fmla="*/ 0 w 383"/>
                <a:gd name="T49" fmla="*/ 92501 h 268"/>
                <a:gd name="T50" fmla="*/ 0 w 383"/>
                <a:gd name="T51" fmla="*/ 92501 h 268"/>
                <a:gd name="T52" fmla="*/ 0 w 383"/>
                <a:gd name="T53" fmla="*/ 92862 h 268"/>
                <a:gd name="T54" fmla="*/ 0 w 383"/>
                <a:gd name="T55" fmla="*/ 92862 h 268"/>
                <a:gd name="T56" fmla="*/ 0 w 383"/>
                <a:gd name="T57" fmla="*/ 92862 h 268"/>
                <a:gd name="T58" fmla="*/ 0 w 383"/>
                <a:gd name="T59" fmla="*/ 92862 h 268"/>
                <a:gd name="T60" fmla="*/ 0 w 383"/>
                <a:gd name="T61" fmla="*/ 93224 h 268"/>
                <a:gd name="T62" fmla="*/ 0 w 383"/>
                <a:gd name="T63" fmla="*/ 93224 h 268"/>
                <a:gd name="T64" fmla="*/ 361 w 383"/>
                <a:gd name="T65" fmla="*/ 94669 h 268"/>
                <a:gd name="T66" fmla="*/ 361 w 383"/>
                <a:gd name="T67" fmla="*/ 94669 h 268"/>
                <a:gd name="T68" fmla="*/ 361 w 383"/>
                <a:gd name="T69" fmla="*/ 95030 h 268"/>
                <a:gd name="T70" fmla="*/ 361 w 383"/>
                <a:gd name="T71" fmla="*/ 95030 h 268"/>
                <a:gd name="T72" fmla="*/ 1082 w 383"/>
                <a:gd name="T73" fmla="*/ 96476 h 268"/>
                <a:gd name="T74" fmla="*/ 137751 w 383"/>
                <a:gd name="T75" fmla="*/ 13008 h 2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3" h="268">
                  <a:moveTo>
                    <a:pt x="382" y="36"/>
                  </a:moveTo>
                  <a:lnTo>
                    <a:pt x="382" y="36"/>
                  </a:lnTo>
                  <a:cubicBezTo>
                    <a:pt x="382" y="36"/>
                    <a:pt x="381" y="36"/>
                    <a:pt x="381" y="35"/>
                  </a:cubicBezTo>
                  <a:cubicBezTo>
                    <a:pt x="380" y="35"/>
                    <a:pt x="380" y="35"/>
                    <a:pt x="380" y="34"/>
                  </a:cubicBezTo>
                  <a:cubicBezTo>
                    <a:pt x="379" y="34"/>
                    <a:pt x="379" y="33"/>
                    <a:pt x="379" y="33"/>
                  </a:cubicBezTo>
                  <a:cubicBezTo>
                    <a:pt x="379" y="33"/>
                    <a:pt x="379" y="33"/>
                    <a:pt x="378" y="33"/>
                  </a:cubicBezTo>
                  <a:lnTo>
                    <a:pt x="378" y="32"/>
                  </a:lnTo>
                  <a:cubicBezTo>
                    <a:pt x="377" y="32"/>
                    <a:pt x="377" y="32"/>
                    <a:pt x="376" y="31"/>
                  </a:cubicBezTo>
                  <a:lnTo>
                    <a:pt x="375" y="31"/>
                  </a:lnTo>
                  <a:cubicBezTo>
                    <a:pt x="375" y="31"/>
                    <a:pt x="374" y="31"/>
                    <a:pt x="374" y="30"/>
                  </a:cubicBezTo>
                  <a:cubicBezTo>
                    <a:pt x="373" y="30"/>
                    <a:pt x="372" y="30"/>
                    <a:pt x="372" y="29"/>
                  </a:cubicBezTo>
                  <a:lnTo>
                    <a:pt x="371" y="29"/>
                  </a:lnTo>
                  <a:cubicBezTo>
                    <a:pt x="254" y="0"/>
                    <a:pt x="162" y="11"/>
                    <a:pt x="96" y="61"/>
                  </a:cubicBezTo>
                  <a:cubicBezTo>
                    <a:pt x="3" y="131"/>
                    <a:pt x="0" y="251"/>
                    <a:pt x="0" y="256"/>
                  </a:cubicBezTo>
                  <a:lnTo>
                    <a:pt x="0" y="257"/>
                  </a:lnTo>
                  <a:cubicBezTo>
                    <a:pt x="0" y="257"/>
                    <a:pt x="0" y="257"/>
                    <a:pt x="0" y="258"/>
                  </a:cubicBezTo>
                  <a:cubicBezTo>
                    <a:pt x="0" y="259"/>
                    <a:pt x="1" y="261"/>
                    <a:pt x="1" y="262"/>
                  </a:cubicBezTo>
                  <a:cubicBezTo>
                    <a:pt x="1" y="263"/>
                    <a:pt x="1" y="263"/>
                    <a:pt x="1" y="263"/>
                  </a:cubicBezTo>
                  <a:cubicBezTo>
                    <a:pt x="1" y="264"/>
                    <a:pt x="2" y="265"/>
                    <a:pt x="3" y="267"/>
                  </a:cubicBezTo>
                  <a:lnTo>
                    <a:pt x="382" y="36"/>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0" name="Freeform 191">
              <a:extLst>
                <a:ext uri="{FF2B5EF4-FFF2-40B4-BE49-F238E27FC236}">
                  <a16:creationId xmlns:a16="http://schemas.microsoft.com/office/drawing/2014/main" id="{B3B20872-68DC-48E7-AFDF-B3C8A9C4A871}"/>
                </a:ext>
              </a:extLst>
            </p:cNvPr>
            <p:cNvSpPr>
              <a:spLocks noChangeArrowheads="1"/>
            </p:cNvSpPr>
            <p:nvPr/>
          </p:nvSpPr>
          <p:spPr bwMode="auto">
            <a:xfrm>
              <a:off x="5819775" y="5616575"/>
              <a:ext cx="100013" cy="142875"/>
            </a:xfrm>
            <a:custGeom>
              <a:gdLst>
                <a:gd name="T0" fmla="*/ 74295 w 280"/>
                <a:gd name="T1" fmla="*/ 142515 h 397"/>
                <a:gd name="T2" fmla="*/ 74295 w 280"/>
                <a:gd name="T3" fmla="*/ 142515 h 397"/>
                <a:gd name="T4" fmla="*/ 75724 w 280"/>
                <a:gd name="T5" fmla="*/ 141435 h 397"/>
                <a:gd name="T6" fmla="*/ 75724 w 280"/>
                <a:gd name="T7" fmla="*/ 141435 h 397"/>
                <a:gd name="T8" fmla="*/ 76081 w 280"/>
                <a:gd name="T9" fmla="*/ 141435 h 397"/>
                <a:gd name="T10" fmla="*/ 76081 w 280"/>
                <a:gd name="T11" fmla="*/ 141435 h 397"/>
                <a:gd name="T12" fmla="*/ 76796 w 280"/>
                <a:gd name="T13" fmla="*/ 139996 h 397"/>
                <a:gd name="T14" fmla="*/ 76796 w 280"/>
                <a:gd name="T15" fmla="*/ 139996 h 397"/>
                <a:gd name="T16" fmla="*/ 77153 w 280"/>
                <a:gd name="T17" fmla="*/ 139636 h 397"/>
                <a:gd name="T18" fmla="*/ 77153 w 280"/>
                <a:gd name="T19" fmla="*/ 139636 h 397"/>
                <a:gd name="T20" fmla="*/ 77153 w 280"/>
                <a:gd name="T21" fmla="*/ 139636 h 397"/>
                <a:gd name="T22" fmla="*/ 77153 w 280"/>
                <a:gd name="T23" fmla="*/ 139636 h 397"/>
                <a:gd name="T24" fmla="*/ 77510 w 280"/>
                <a:gd name="T25" fmla="*/ 139636 h 397"/>
                <a:gd name="T26" fmla="*/ 77510 w 280"/>
                <a:gd name="T27" fmla="*/ 139636 h 397"/>
                <a:gd name="T28" fmla="*/ 84654 w 280"/>
                <a:gd name="T29" fmla="*/ 61541 h 397"/>
                <a:gd name="T30" fmla="*/ 84654 w 280"/>
                <a:gd name="T31" fmla="*/ 61541 h 397"/>
                <a:gd name="T32" fmla="*/ 6429 w 280"/>
                <a:gd name="T33" fmla="*/ 0 h 397"/>
                <a:gd name="T34" fmla="*/ 6429 w 280"/>
                <a:gd name="T35" fmla="*/ 0 h 397"/>
                <a:gd name="T36" fmla="*/ 6429 w 280"/>
                <a:gd name="T37" fmla="*/ 0 h 397"/>
                <a:gd name="T38" fmla="*/ 6429 w 280"/>
                <a:gd name="T39" fmla="*/ 0 h 397"/>
                <a:gd name="T40" fmla="*/ 5715 w 280"/>
                <a:gd name="T41" fmla="*/ 0 h 397"/>
                <a:gd name="T42" fmla="*/ 5715 w 280"/>
                <a:gd name="T43" fmla="*/ 0 h 397"/>
                <a:gd name="T44" fmla="*/ 5001 w 280"/>
                <a:gd name="T45" fmla="*/ 0 h 397"/>
                <a:gd name="T46" fmla="*/ 5001 w 280"/>
                <a:gd name="T47" fmla="*/ 0 h 397"/>
                <a:gd name="T48" fmla="*/ 4643 w 280"/>
                <a:gd name="T49" fmla="*/ 0 h 397"/>
                <a:gd name="T50" fmla="*/ 4643 w 280"/>
                <a:gd name="T51" fmla="*/ 0 h 397"/>
                <a:gd name="T52" fmla="*/ 3929 w 280"/>
                <a:gd name="T53" fmla="*/ 0 h 397"/>
                <a:gd name="T54" fmla="*/ 3929 w 280"/>
                <a:gd name="T55" fmla="*/ 0 h 397"/>
                <a:gd name="T56" fmla="*/ 3929 w 280"/>
                <a:gd name="T57" fmla="*/ 0 h 397"/>
                <a:gd name="T58" fmla="*/ 3929 w 280"/>
                <a:gd name="T59" fmla="*/ 0 h 397"/>
                <a:gd name="T60" fmla="*/ 3572 w 280"/>
                <a:gd name="T61" fmla="*/ 0 h 397"/>
                <a:gd name="T62" fmla="*/ 3572 w 280"/>
                <a:gd name="T63" fmla="*/ 0 h 397"/>
                <a:gd name="T64" fmla="*/ 2858 w 280"/>
                <a:gd name="T65" fmla="*/ 0 h 397"/>
                <a:gd name="T66" fmla="*/ 2858 w 280"/>
                <a:gd name="T67" fmla="*/ 0 h 397"/>
                <a:gd name="T68" fmla="*/ 2500 w 280"/>
                <a:gd name="T69" fmla="*/ 0 h 397"/>
                <a:gd name="T70" fmla="*/ 2500 w 280"/>
                <a:gd name="T71" fmla="*/ 0 h 397"/>
                <a:gd name="T72" fmla="*/ 1786 w 280"/>
                <a:gd name="T73" fmla="*/ 360 h 397"/>
                <a:gd name="T74" fmla="*/ 1786 w 280"/>
                <a:gd name="T75" fmla="*/ 360 h 397"/>
                <a:gd name="T76" fmla="*/ 1429 w 280"/>
                <a:gd name="T77" fmla="*/ 360 h 397"/>
                <a:gd name="T78" fmla="*/ 1429 w 280"/>
                <a:gd name="T79" fmla="*/ 360 h 397"/>
                <a:gd name="T80" fmla="*/ 1072 w 280"/>
                <a:gd name="T81" fmla="*/ 720 h 397"/>
                <a:gd name="T82" fmla="*/ 1072 w 280"/>
                <a:gd name="T83" fmla="*/ 720 h 397"/>
                <a:gd name="T84" fmla="*/ 357 w 280"/>
                <a:gd name="T85" fmla="*/ 1080 h 397"/>
                <a:gd name="T86" fmla="*/ 357 w 280"/>
                <a:gd name="T87" fmla="*/ 1080 h 397"/>
                <a:gd name="T88" fmla="*/ 0 w 280"/>
                <a:gd name="T89" fmla="*/ 1080 h 397"/>
                <a:gd name="T90" fmla="*/ 74295 w 280"/>
                <a:gd name="T91" fmla="*/ 142515 h 3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 h="397">
                  <a:moveTo>
                    <a:pt x="208" y="396"/>
                  </a:moveTo>
                  <a:lnTo>
                    <a:pt x="208" y="396"/>
                  </a:lnTo>
                  <a:cubicBezTo>
                    <a:pt x="210" y="395"/>
                    <a:pt x="211" y="394"/>
                    <a:pt x="212" y="393"/>
                  </a:cubicBezTo>
                  <a:cubicBezTo>
                    <a:pt x="213" y="393"/>
                    <a:pt x="213" y="393"/>
                    <a:pt x="213" y="393"/>
                  </a:cubicBezTo>
                  <a:cubicBezTo>
                    <a:pt x="214" y="392"/>
                    <a:pt x="215" y="390"/>
                    <a:pt x="215" y="389"/>
                  </a:cubicBezTo>
                  <a:cubicBezTo>
                    <a:pt x="215" y="389"/>
                    <a:pt x="216" y="389"/>
                    <a:pt x="216" y="388"/>
                  </a:cubicBezTo>
                  <a:lnTo>
                    <a:pt x="217" y="388"/>
                  </a:lnTo>
                  <a:cubicBezTo>
                    <a:pt x="219" y="383"/>
                    <a:pt x="279" y="279"/>
                    <a:pt x="237" y="171"/>
                  </a:cubicBezTo>
                  <a:cubicBezTo>
                    <a:pt x="207" y="94"/>
                    <a:pt x="133" y="37"/>
                    <a:pt x="18" y="0"/>
                  </a:cubicBezTo>
                  <a:cubicBezTo>
                    <a:pt x="17" y="0"/>
                    <a:pt x="16" y="0"/>
                    <a:pt x="16" y="0"/>
                  </a:cubicBezTo>
                  <a:cubicBezTo>
                    <a:pt x="15" y="0"/>
                    <a:pt x="14" y="0"/>
                    <a:pt x="14" y="0"/>
                  </a:cubicBezTo>
                  <a:lnTo>
                    <a:pt x="13" y="0"/>
                  </a:lnTo>
                  <a:cubicBezTo>
                    <a:pt x="12" y="0"/>
                    <a:pt x="12" y="0"/>
                    <a:pt x="11" y="0"/>
                  </a:cubicBezTo>
                  <a:lnTo>
                    <a:pt x="10" y="0"/>
                  </a:lnTo>
                  <a:cubicBezTo>
                    <a:pt x="9" y="0"/>
                    <a:pt x="9" y="0"/>
                    <a:pt x="8" y="0"/>
                  </a:cubicBezTo>
                  <a:cubicBezTo>
                    <a:pt x="8" y="0"/>
                    <a:pt x="8" y="0"/>
                    <a:pt x="7" y="0"/>
                  </a:cubicBezTo>
                  <a:cubicBezTo>
                    <a:pt x="6" y="0"/>
                    <a:pt x="6" y="1"/>
                    <a:pt x="5" y="1"/>
                  </a:cubicBezTo>
                  <a:cubicBezTo>
                    <a:pt x="4" y="1"/>
                    <a:pt x="4" y="1"/>
                    <a:pt x="4" y="1"/>
                  </a:cubicBezTo>
                  <a:cubicBezTo>
                    <a:pt x="3" y="1"/>
                    <a:pt x="3" y="2"/>
                    <a:pt x="3" y="2"/>
                  </a:cubicBezTo>
                  <a:cubicBezTo>
                    <a:pt x="2" y="2"/>
                    <a:pt x="2" y="3"/>
                    <a:pt x="1" y="3"/>
                  </a:cubicBezTo>
                  <a:cubicBezTo>
                    <a:pt x="1" y="3"/>
                    <a:pt x="1" y="3"/>
                    <a:pt x="0" y="3"/>
                  </a:cubicBezTo>
                  <a:lnTo>
                    <a:pt x="208" y="39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1" name="Freeform 192">
              <a:extLst>
                <a:ext uri="{FF2B5EF4-FFF2-40B4-BE49-F238E27FC236}">
                  <a16:creationId xmlns:a16="http://schemas.microsoft.com/office/drawing/2014/main" id="{AD589B8E-4E48-45E0-9FB8-CE0BD78306D5}"/>
                </a:ext>
              </a:extLst>
            </p:cNvPr>
            <p:cNvSpPr>
              <a:spLocks noChangeArrowheads="1"/>
            </p:cNvSpPr>
            <p:nvPr/>
          </p:nvSpPr>
          <p:spPr bwMode="auto">
            <a:xfrm>
              <a:off x="5803900" y="5618163"/>
              <a:ext cx="90488" cy="142875"/>
            </a:xfrm>
            <a:custGeom>
              <a:gdLst>
                <a:gd name="T0" fmla="*/ 15737 w 253"/>
                <a:gd name="T1" fmla="*/ 0 h 396"/>
                <a:gd name="T2" fmla="*/ 15737 w 253"/>
                <a:gd name="T3" fmla="*/ 0 h 396"/>
                <a:gd name="T4" fmla="*/ 15379 w 253"/>
                <a:gd name="T5" fmla="*/ 361 h 396"/>
                <a:gd name="T6" fmla="*/ 15379 w 253"/>
                <a:gd name="T7" fmla="*/ 361 h 396"/>
                <a:gd name="T8" fmla="*/ 15022 w 253"/>
                <a:gd name="T9" fmla="*/ 1082 h 396"/>
                <a:gd name="T10" fmla="*/ 15022 w 253"/>
                <a:gd name="T11" fmla="*/ 1082 h 396"/>
                <a:gd name="T12" fmla="*/ 14306 w 253"/>
                <a:gd name="T13" fmla="*/ 1443 h 396"/>
                <a:gd name="T14" fmla="*/ 14306 w 253"/>
                <a:gd name="T15" fmla="*/ 1443 h 396"/>
                <a:gd name="T16" fmla="*/ 14306 w 253"/>
                <a:gd name="T17" fmla="*/ 1443 h 396"/>
                <a:gd name="T18" fmla="*/ 14306 w 253"/>
                <a:gd name="T19" fmla="*/ 1443 h 396"/>
                <a:gd name="T20" fmla="*/ 14306 w 253"/>
                <a:gd name="T21" fmla="*/ 1804 h 396"/>
                <a:gd name="T22" fmla="*/ 14306 w 253"/>
                <a:gd name="T23" fmla="*/ 1804 h 396"/>
                <a:gd name="T24" fmla="*/ 13949 w 253"/>
                <a:gd name="T25" fmla="*/ 2165 h 396"/>
                <a:gd name="T26" fmla="*/ 13949 w 253"/>
                <a:gd name="T27" fmla="*/ 2165 h 396"/>
                <a:gd name="T28" fmla="*/ 13591 w 253"/>
                <a:gd name="T29" fmla="*/ 2526 h 396"/>
                <a:gd name="T30" fmla="*/ 13591 w 253"/>
                <a:gd name="T31" fmla="*/ 2526 h 396"/>
                <a:gd name="T32" fmla="*/ 13233 w 253"/>
                <a:gd name="T33" fmla="*/ 2886 h 396"/>
                <a:gd name="T34" fmla="*/ 13233 w 253"/>
                <a:gd name="T35" fmla="*/ 2886 h 396"/>
                <a:gd name="T36" fmla="*/ 13233 w 253"/>
                <a:gd name="T37" fmla="*/ 3608 h 396"/>
                <a:gd name="T38" fmla="*/ 13233 w 253"/>
                <a:gd name="T39" fmla="*/ 3608 h 396"/>
                <a:gd name="T40" fmla="*/ 12876 w 253"/>
                <a:gd name="T41" fmla="*/ 3969 h 396"/>
                <a:gd name="T42" fmla="*/ 12876 w 253"/>
                <a:gd name="T43" fmla="*/ 3969 h 396"/>
                <a:gd name="T44" fmla="*/ 18598 w 253"/>
                <a:gd name="T45" fmla="*/ 103909 h 396"/>
                <a:gd name="T46" fmla="*/ 18598 w 253"/>
                <a:gd name="T47" fmla="*/ 103909 h 396"/>
                <a:gd name="T48" fmla="*/ 86196 w 253"/>
                <a:gd name="T49" fmla="*/ 142514 h 396"/>
                <a:gd name="T50" fmla="*/ 86196 w 253"/>
                <a:gd name="T51" fmla="*/ 142514 h 396"/>
                <a:gd name="T52" fmla="*/ 86554 w 253"/>
                <a:gd name="T53" fmla="*/ 142514 h 396"/>
                <a:gd name="T54" fmla="*/ 86554 w 253"/>
                <a:gd name="T55" fmla="*/ 142514 h 396"/>
                <a:gd name="T56" fmla="*/ 86554 w 253"/>
                <a:gd name="T57" fmla="*/ 142514 h 396"/>
                <a:gd name="T58" fmla="*/ 86554 w 253"/>
                <a:gd name="T59" fmla="*/ 142514 h 396"/>
                <a:gd name="T60" fmla="*/ 86554 w 253"/>
                <a:gd name="T61" fmla="*/ 142514 h 396"/>
                <a:gd name="T62" fmla="*/ 86554 w 253"/>
                <a:gd name="T63" fmla="*/ 142514 h 396"/>
                <a:gd name="T64" fmla="*/ 88342 w 253"/>
                <a:gd name="T65" fmla="*/ 142153 h 396"/>
                <a:gd name="T66" fmla="*/ 88342 w 253"/>
                <a:gd name="T67" fmla="*/ 142153 h 396"/>
                <a:gd name="T68" fmla="*/ 88700 w 253"/>
                <a:gd name="T69" fmla="*/ 142153 h 396"/>
                <a:gd name="T70" fmla="*/ 88700 w 253"/>
                <a:gd name="T71" fmla="*/ 142153 h 396"/>
                <a:gd name="T72" fmla="*/ 90130 w 253"/>
                <a:gd name="T73" fmla="*/ 141793 h 396"/>
                <a:gd name="T74" fmla="*/ 15737 w 253"/>
                <a:gd name="T75" fmla="*/ 0 h 3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3" h="396">
                  <a:moveTo>
                    <a:pt x="44" y="0"/>
                  </a:moveTo>
                  <a:lnTo>
                    <a:pt x="44" y="0"/>
                  </a:lnTo>
                  <a:cubicBezTo>
                    <a:pt x="44" y="1"/>
                    <a:pt x="43" y="1"/>
                    <a:pt x="43" y="1"/>
                  </a:cubicBezTo>
                  <a:cubicBezTo>
                    <a:pt x="43" y="2"/>
                    <a:pt x="42" y="2"/>
                    <a:pt x="42" y="3"/>
                  </a:cubicBezTo>
                  <a:cubicBezTo>
                    <a:pt x="42" y="3"/>
                    <a:pt x="41" y="3"/>
                    <a:pt x="40" y="4"/>
                  </a:cubicBezTo>
                  <a:cubicBezTo>
                    <a:pt x="40" y="4"/>
                    <a:pt x="40" y="4"/>
                    <a:pt x="40" y="5"/>
                  </a:cubicBezTo>
                  <a:lnTo>
                    <a:pt x="39" y="6"/>
                  </a:lnTo>
                  <a:cubicBezTo>
                    <a:pt x="39" y="7"/>
                    <a:pt x="39" y="7"/>
                    <a:pt x="38" y="7"/>
                  </a:cubicBezTo>
                  <a:cubicBezTo>
                    <a:pt x="38" y="8"/>
                    <a:pt x="37" y="8"/>
                    <a:pt x="37" y="8"/>
                  </a:cubicBezTo>
                  <a:cubicBezTo>
                    <a:pt x="37" y="9"/>
                    <a:pt x="37" y="10"/>
                    <a:pt x="37" y="10"/>
                  </a:cubicBezTo>
                  <a:cubicBezTo>
                    <a:pt x="37" y="11"/>
                    <a:pt x="37" y="11"/>
                    <a:pt x="36" y="11"/>
                  </a:cubicBezTo>
                  <a:cubicBezTo>
                    <a:pt x="0" y="126"/>
                    <a:pt x="6" y="219"/>
                    <a:pt x="52" y="288"/>
                  </a:cubicBezTo>
                  <a:cubicBezTo>
                    <a:pt x="117" y="384"/>
                    <a:pt x="236" y="394"/>
                    <a:pt x="241" y="395"/>
                  </a:cubicBezTo>
                  <a:lnTo>
                    <a:pt x="242" y="395"/>
                  </a:lnTo>
                  <a:cubicBezTo>
                    <a:pt x="244" y="395"/>
                    <a:pt x="246" y="395"/>
                    <a:pt x="247" y="394"/>
                  </a:cubicBezTo>
                  <a:cubicBezTo>
                    <a:pt x="248" y="394"/>
                    <a:pt x="248" y="394"/>
                    <a:pt x="248" y="394"/>
                  </a:cubicBezTo>
                  <a:cubicBezTo>
                    <a:pt x="249" y="394"/>
                    <a:pt x="251" y="393"/>
                    <a:pt x="252" y="393"/>
                  </a:cubicBezTo>
                  <a:lnTo>
                    <a:pt x="44"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2" name="Freeform 193">
              <a:extLst>
                <a:ext uri="{FF2B5EF4-FFF2-40B4-BE49-F238E27FC236}">
                  <a16:creationId xmlns:a16="http://schemas.microsoft.com/office/drawing/2014/main" id="{43E54BB6-C80A-4646-BD87-48E414C3A1B5}"/>
                </a:ext>
              </a:extLst>
            </p:cNvPr>
            <p:cNvSpPr>
              <a:spLocks noChangeArrowheads="1"/>
            </p:cNvSpPr>
            <p:nvPr/>
          </p:nvSpPr>
          <p:spPr bwMode="auto">
            <a:xfrm>
              <a:off x="5784850" y="5765800"/>
              <a:ext cx="100013" cy="142875"/>
            </a:xfrm>
            <a:custGeom>
              <a:gdLst>
                <a:gd name="T0" fmla="*/ 74562 w 279"/>
                <a:gd name="T1" fmla="*/ 142515 h 397"/>
                <a:gd name="T2" fmla="*/ 74562 w 279"/>
                <a:gd name="T3" fmla="*/ 142515 h 397"/>
                <a:gd name="T4" fmla="*/ 75996 w 279"/>
                <a:gd name="T5" fmla="*/ 141435 h 397"/>
                <a:gd name="T6" fmla="*/ 75996 w 279"/>
                <a:gd name="T7" fmla="*/ 141435 h 397"/>
                <a:gd name="T8" fmla="*/ 75996 w 279"/>
                <a:gd name="T9" fmla="*/ 141435 h 397"/>
                <a:gd name="T10" fmla="*/ 75996 w 279"/>
                <a:gd name="T11" fmla="*/ 141435 h 397"/>
                <a:gd name="T12" fmla="*/ 77071 w 279"/>
                <a:gd name="T13" fmla="*/ 139996 h 397"/>
                <a:gd name="T14" fmla="*/ 77071 w 279"/>
                <a:gd name="T15" fmla="*/ 139996 h 397"/>
                <a:gd name="T16" fmla="*/ 77071 w 279"/>
                <a:gd name="T17" fmla="*/ 139996 h 397"/>
                <a:gd name="T18" fmla="*/ 77071 w 279"/>
                <a:gd name="T19" fmla="*/ 139996 h 397"/>
                <a:gd name="T20" fmla="*/ 77429 w 279"/>
                <a:gd name="T21" fmla="*/ 139996 h 397"/>
                <a:gd name="T22" fmla="*/ 77429 w 279"/>
                <a:gd name="T23" fmla="*/ 139996 h 397"/>
                <a:gd name="T24" fmla="*/ 77429 w 279"/>
                <a:gd name="T25" fmla="*/ 139636 h 397"/>
                <a:gd name="T26" fmla="*/ 77429 w 279"/>
                <a:gd name="T27" fmla="*/ 139636 h 397"/>
                <a:gd name="T28" fmla="*/ 84599 w 279"/>
                <a:gd name="T29" fmla="*/ 61901 h 397"/>
                <a:gd name="T30" fmla="*/ 84599 w 279"/>
                <a:gd name="T31" fmla="*/ 61901 h 397"/>
                <a:gd name="T32" fmla="*/ 6452 w 279"/>
                <a:gd name="T33" fmla="*/ 360 h 397"/>
                <a:gd name="T34" fmla="*/ 6452 w 279"/>
                <a:gd name="T35" fmla="*/ 360 h 397"/>
                <a:gd name="T36" fmla="*/ 6094 w 279"/>
                <a:gd name="T37" fmla="*/ 0 h 397"/>
                <a:gd name="T38" fmla="*/ 6094 w 279"/>
                <a:gd name="T39" fmla="*/ 0 h 397"/>
                <a:gd name="T40" fmla="*/ 5736 w 279"/>
                <a:gd name="T41" fmla="*/ 0 h 397"/>
                <a:gd name="T42" fmla="*/ 5736 w 279"/>
                <a:gd name="T43" fmla="*/ 0 h 397"/>
                <a:gd name="T44" fmla="*/ 5019 w 279"/>
                <a:gd name="T45" fmla="*/ 0 h 397"/>
                <a:gd name="T46" fmla="*/ 5019 w 279"/>
                <a:gd name="T47" fmla="*/ 0 h 397"/>
                <a:gd name="T48" fmla="*/ 4302 w 279"/>
                <a:gd name="T49" fmla="*/ 0 h 397"/>
                <a:gd name="T50" fmla="*/ 4302 w 279"/>
                <a:gd name="T51" fmla="*/ 0 h 397"/>
                <a:gd name="T52" fmla="*/ 3943 w 279"/>
                <a:gd name="T53" fmla="*/ 0 h 397"/>
                <a:gd name="T54" fmla="*/ 3943 w 279"/>
                <a:gd name="T55" fmla="*/ 0 h 397"/>
                <a:gd name="T56" fmla="*/ 3585 w 279"/>
                <a:gd name="T57" fmla="*/ 0 h 397"/>
                <a:gd name="T58" fmla="*/ 3585 w 279"/>
                <a:gd name="T59" fmla="*/ 0 h 397"/>
                <a:gd name="T60" fmla="*/ 3585 w 279"/>
                <a:gd name="T61" fmla="*/ 0 h 397"/>
                <a:gd name="T62" fmla="*/ 3585 w 279"/>
                <a:gd name="T63" fmla="*/ 0 h 397"/>
                <a:gd name="T64" fmla="*/ 2868 w 279"/>
                <a:gd name="T65" fmla="*/ 0 h 397"/>
                <a:gd name="T66" fmla="*/ 2868 w 279"/>
                <a:gd name="T67" fmla="*/ 0 h 397"/>
                <a:gd name="T68" fmla="*/ 2509 w 279"/>
                <a:gd name="T69" fmla="*/ 0 h 397"/>
                <a:gd name="T70" fmla="*/ 2509 w 279"/>
                <a:gd name="T71" fmla="*/ 0 h 397"/>
                <a:gd name="T72" fmla="*/ 1792 w 279"/>
                <a:gd name="T73" fmla="*/ 360 h 397"/>
                <a:gd name="T74" fmla="*/ 1792 w 279"/>
                <a:gd name="T75" fmla="*/ 360 h 397"/>
                <a:gd name="T76" fmla="*/ 1434 w 279"/>
                <a:gd name="T77" fmla="*/ 720 h 397"/>
                <a:gd name="T78" fmla="*/ 1434 w 279"/>
                <a:gd name="T79" fmla="*/ 720 h 397"/>
                <a:gd name="T80" fmla="*/ 717 w 279"/>
                <a:gd name="T81" fmla="*/ 720 h 397"/>
                <a:gd name="T82" fmla="*/ 717 w 279"/>
                <a:gd name="T83" fmla="*/ 720 h 397"/>
                <a:gd name="T84" fmla="*/ 358 w 279"/>
                <a:gd name="T85" fmla="*/ 1080 h 397"/>
                <a:gd name="T86" fmla="*/ 358 w 279"/>
                <a:gd name="T87" fmla="*/ 1080 h 397"/>
                <a:gd name="T88" fmla="*/ 0 w 279"/>
                <a:gd name="T89" fmla="*/ 1440 h 397"/>
                <a:gd name="T90" fmla="*/ 74562 w 279"/>
                <a:gd name="T91" fmla="*/ 142515 h 3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9" h="397">
                  <a:moveTo>
                    <a:pt x="208" y="396"/>
                  </a:moveTo>
                  <a:lnTo>
                    <a:pt x="208" y="396"/>
                  </a:lnTo>
                  <a:cubicBezTo>
                    <a:pt x="209" y="395"/>
                    <a:pt x="211" y="394"/>
                    <a:pt x="212" y="393"/>
                  </a:cubicBezTo>
                  <a:cubicBezTo>
                    <a:pt x="213" y="392"/>
                    <a:pt x="215" y="390"/>
                    <a:pt x="215" y="389"/>
                  </a:cubicBezTo>
                  <a:cubicBezTo>
                    <a:pt x="216" y="389"/>
                    <a:pt x="216" y="389"/>
                    <a:pt x="216" y="389"/>
                  </a:cubicBezTo>
                  <a:lnTo>
                    <a:pt x="216" y="388"/>
                  </a:lnTo>
                  <a:cubicBezTo>
                    <a:pt x="219" y="383"/>
                    <a:pt x="278" y="279"/>
                    <a:pt x="236" y="172"/>
                  </a:cubicBezTo>
                  <a:cubicBezTo>
                    <a:pt x="206" y="94"/>
                    <a:pt x="133" y="37"/>
                    <a:pt x="18" y="1"/>
                  </a:cubicBezTo>
                  <a:lnTo>
                    <a:pt x="17" y="0"/>
                  </a:lnTo>
                  <a:lnTo>
                    <a:pt x="16" y="0"/>
                  </a:lnTo>
                  <a:cubicBezTo>
                    <a:pt x="15" y="0"/>
                    <a:pt x="14" y="0"/>
                    <a:pt x="14" y="0"/>
                  </a:cubicBezTo>
                  <a:cubicBezTo>
                    <a:pt x="14" y="0"/>
                    <a:pt x="13" y="0"/>
                    <a:pt x="12" y="0"/>
                  </a:cubicBezTo>
                  <a:lnTo>
                    <a:pt x="11" y="0"/>
                  </a:lnTo>
                  <a:lnTo>
                    <a:pt x="10" y="0"/>
                  </a:lnTo>
                  <a:cubicBezTo>
                    <a:pt x="9" y="0"/>
                    <a:pt x="9" y="0"/>
                    <a:pt x="8" y="0"/>
                  </a:cubicBezTo>
                  <a:cubicBezTo>
                    <a:pt x="7" y="0"/>
                    <a:pt x="7" y="0"/>
                    <a:pt x="7" y="0"/>
                  </a:cubicBezTo>
                  <a:cubicBezTo>
                    <a:pt x="6" y="0"/>
                    <a:pt x="6" y="1"/>
                    <a:pt x="5" y="1"/>
                  </a:cubicBezTo>
                  <a:cubicBezTo>
                    <a:pt x="4" y="1"/>
                    <a:pt x="4" y="2"/>
                    <a:pt x="4" y="2"/>
                  </a:cubicBezTo>
                  <a:cubicBezTo>
                    <a:pt x="3" y="2"/>
                    <a:pt x="2" y="2"/>
                    <a:pt x="2" y="2"/>
                  </a:cubicBezTo>
                  <a:lnTo>
                    <a:pt x="1" y="3"/>
                  </a:lnTo>
                  <a:cubicBezTo>
                    <a:pt x="0" y="3"/>
                    <a:pt x="0" y="3"/>
                    <a:pt x="0" y="4"/>
                  </a:cubicBezTo>
                  <a:lnTo>
                    <a:pt x="208" y="39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3" name="Freeform 194">
              <a:extLst>
                <a:ext uri="{FF2B5EF4-FFF2-40B4-BE49-F238E27FC236}">
                  <a16:creationId xmlns:a16="http://schemas.microsoft.com/office/drawing/2014/main" id="{75401FC7-B0D5-4162-B260-7723F9D66FF0}"/>
                </a:ext>
              </a:extLst>
            </p:cNvPr>
            <p:cNvSpPr>
              <a:spLocks noChangeArrowheads="1"/>
            </p:cNvSpPr>
            <p:nvPr/>
          </p:nvSpPr>
          <p:spPr bwMode="auto">
            <a:xfrm>
              <a:off x="5768975" y="5767388"/>
              <a:ext cx="90488" cy="142875"/>
            </a:xfrm>
            <a:custGeom>
              <a:gdLst>
                <a:gd name="T0" fmla="*/ 15737 w 253"/>
                <a:gd name="T1" fmla="*/ 0 h 395"/>
                <a:gd name="T2" fmla="*/ 15737 w 253"/>
                <a:gd name="T3" fmla="*/ 0 h 395"/>
                <a:gd name="T4" fmla="*/ 15379 w 253"/>
                <a:gd name="T5" fmla="*/ 0 h 395"/>
                <a:gd name="T6" fmla="*/ 15379 w 253"/>
                <a:gd name="T7" fmla="*/ 0 h 395"/>
                <a:gd name="T8" fmla="*/ 14664 w 253"/>
                <a:gd name="T9" fmla="*/ 723 h 395"/>
                <a:gd name="T10" fmla="*/ 14664 w 253"/>
                <a:gd name="T11" fmla="*/ 723 h 395"/>
                <a:gd name="T12" fmla="*/ 14306 w 253"/>
                <a:gd name="T13" fmla="*/ 1085 h 395"/>
                <a:gd name="T14" fmla="*/ 14306 w 253"/>
                <a:gd name="T15" fmla="*/ 1085 h 395"/>
                <a:gd name="T16" fmla="*/ 14306 w 253"/>
                <a:gd name="T17" fmla="*/ 1085 h 395"/>
                <a:gd name="T18" fmla="*/ 14306 w 253"/>
                <a:gd name="T19" fmla="*/ 1085 h 395"/>
                <a:gd name="T20" fmla="*/ 14306 w 253"/>
                <a:gd name="T21" fmla="*/ 1447 h 395"/>
                <a:gd name="T22" fmla="*/ 14306 w 253"/>
                <a:gd name="T23" fmla="*/ 1447 h 395"/>
                <a:gd name="T24" fmla="*/ 13591 w 253"/>
                <a:gd name="T25" fmla="*/ 1809 h 395"/>
                <a:gd name="T26" fmla="*/ 13591 w 253"/>
                <a:gd name="T27" fmla="*/ 1809 h 395"/>
                <a:gd name="T28" fmla="*/ 13591 w 253"/>
                <a:gd name="T29" fmla="*/ 2170 h 395"/>
                <a:gd name="T30" fmla="*/ 13591 w 253"/>
                <a:gd name="T31" fmla="*/ 2170 h 395"/>
                <a:gd name="T32" fmla="*/ 13233 w 253"/>
                <a:gd name="T33" fmla="*/ 2894 h 395"/>
                <a:gd name="T34" fmla="*/ 13233 w 253"/>
                <a:gd name="T35" fmla="*/ 2894 h 395"/>
                <a:gd name="T36" fmla="*/ 12876 w 253"/>
                <a:gd name="T37" fmla="*/ 3255 h 395"/>
                <a:gd name="T38" fmla="*/ 12876 w 253"/>
                <a:gd name="T39" fmla="*/ 3255 h 395"/>
                <a:gd name="T40" fmla="*/ 12876 w 253"/>
                <a:gd name="T41" fmla="*/ 3617 h 395"/>
                <a:gd name="T42" fmla="*/ 12876 w 253"/>
                <a:gd name="T43" fmla="*/ 3617 h 395"/>
                <a:gd name="T44" fmla="*/ 18241 w 253"/>
                <a:gd name="T45" fmla="*/ 103810 h 395"/>
                <a:gd name="T46" fmla="*/ 18241 w 253"/>
                <a:gd name="T47" fmla="*/ 103810 h 395"/>
                <a:gd name="T48" fmla="*/ 85838 w 253"/>
                <a:gd name="T49" fmla="*/ 142513 h 395"/>
                <a:gd name="T50" fmla="*/ 85838 w 253"/>
                <a:gd name="T51" fmla="*/ 142513 h 395"/>
                <a:gd name="T52" fmla="*/ 86554 w 253"/>
                <a:gd name="T53" fmla="*/ 142513 h 395"/>
                <a:gd name="T54" fmla="*/ 86554 w 253"/>
                <a:gd name="T55" fmla="*/ 142513 h 395"/>
                <a:gd name="T56" fmla="*/ 86554 w 253"/>
                <a:gd name="T57" fmla="*/ 142513 h 395"/>
                <a:gd name="T58" fmla="*/ 86554 w 253"/>
                <a:gd name="T59" fmla="*/ 142513 h 395"/>
                <a:gd name="T60" fmla="*/ 86554 w 253"/>
                <a:gd name="T61" fmla="*/ 142513 h 395"/>
                <a:gd name="T62" fmla="*/ 86554 w 253"/>
                <a:gd name="T63" fmla="*/ 142513 h 395"/>
                <a:gd name="T64" fmla="*/ 88342 w 253"/>
                <a:gd name="T65" fmla="*/ 142152 h 395"/>
                <a:gd name="T66" fmla="*/ 88342 w 253"/>
                <a:gd name="T67" fmla="*/ 142152 h 395"/>
                <a:gd name="T68" fmla="*/ 88342 w 253"/>
                <a:gd name="T69" fmla="*/ 142152 h 395"/>
                <a:gd name="T70" fmla="*/ 88342 w 253"/>
                <a:gd name="T71" fmla="*/ 142152 h 395"/>
                <a:gd name="T72" fmla="*/ 90130 w 253"/>
                <a:gd name="T73" fmla="*/ 141790 h 395"/>
                <a:gd name="T74" fmla="*/ 15737 w 253"/>
                <a:gd name="T75" fmla="*/ 0 h 3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3" h="395">
                  <a:moveTo>
                    <a:pt x="44" y="0"/>
                  </a:moveTo>
                  <a:lnTo>
                    <a:pt x="44" y="0"/>
                  </a:lnTo>
                  <a:cubicBezTo>
                    <a:pt x="43" y="0"/>
                    <a:pt x="43" y="0"/>
                    <a:pt x="43" y="0"/>
                  </a:cubicBezTo>
                  <a:cubicBezTo>
                    <a:pt x="43" y="1"/>
                    <a:pt x="42" y="1"/>
                    <a:pt x="41" y="2"/>
                  </a:cubicBezTo>
                  <a:cubicBezTo>
                    <a:pt x="41" y="2"/>
                    <a:pt x="41" y="2"/>
                    <a:pt x="40" y="3"/>
                  </a:cubicBezTo>
                  <a:cubicBezTo>
                    <a:pt x="40" y="3"/>
                    <a:pt x="40" y="3"/>
                    <a:pt x="40" y="4"/>
                  </a:cubicBezTo>
                  <a:cubicBezTo>
                    <a:pt x="39" y="5"/>
                    <a:pt x="39" y="5"/>
                    <a:pt x="38" y="5"/>
                  </a:cubicBezTo>
                  <a:cubicBezTo>
                    <a:pt x="38" y="6"/>
                    <a:pt x="38" y="6"/>
                    <a:pt x="38" y="6"/>
                  </a:cubicBezTo>
                  <a:cubicBezTo>
                    <a:pt x="38" y="7"/>
                    <a:pt x="37" y="8"/>
                    <a:pt x="37" y="8"/>
                  </a:cubicBezTo>
                  <a:lnTo>
                    <a:pt x="36" y="9"/>
                  </a:lnTo>
                  <a:cubicBezTo>
                    <a:pt x="36" y="10"/>
                    <a:pt x="36" y="10"/>
                    <a:pt x="36" y="10"/>
                  </a:cubicBezTo>
                  <a:cubicBezTo>
                    <a:pt x="0" y="126"/>
                    <a:pt x="5" y="219"/>
                    <a:pt x="51" y="287"/>
                  </a:cubicBezTo>
                  <a:cubicBezTo>
                    <a:pt x="116" y="383"/>
                    <a:pt x="236" y="393"/>
                    <a:pt x="240" y="394"/>
                  </a:cubicBezTo>
                  <a:cubicBezTo>
                    <a:pt x="241" y="394"/>
                    <a:pt x="241" y="394"/>
                    <a:pt x="242" y="394"/>
                  </a:cubicBezTo>
                  <a:cubicBezTo>
                    <a:pt x="244" y="394"/>
                    <a:pt x="245" y="394"/>
                    <a:pt x="247" y="393"/>
                  </a:cubicBezTo>
                  <a:cubicBezTo>
                    <a:pt x="249" y="393"/>
                    <a:pt x="250" y="393"/>
                    <a:pt x="252" y="392"/>
                  </a:cubicBezTo>
                  <a:lnTo>
                    <a:pt x="44"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4" name="Freeform 195">
              <a:extLst>
                <a:ext uri="{FF2B5EF4-FFF2-40B4-BE49-F238E27FC236}">
                  <a16:creationId xmlns:a16="http://schemas.microsoft.com/office/drawing/2014/main" id="{1A2E4C81-1304-485B-BC85-E5E3C6EA3E0B}"/>
                </a:ext>
              </a:extLst>
            </p:cNvPr>
            <p:cNvSpPr>
              <a:spLocks noChangeArrowheads="1"/>
            </p:cNvSpPr>
            <p:nvPr/>
          </p:nvSpPr>
          <p:spPr bwMode="auto">
            <a:xfrm>
              <a:off x="5734050" y="5929313"/>
              <a:ext cx="100013" cy="142875"/>
            </a:xfrm>
            <a:custGeom>
              <a:gdLst>
                <a:gd name="T0" fmla="*/ 74562 w 279"/>
                <a:gd name="T1" fmla="*/ 142514 h 396"/>
                <a:gd name="T2" fmla="*/ 74562 w 279"/>
                <a:gd name="T3" fmla="*/ 142514 h 396"/>
                <a:gd name="T4" fmla="*/ 75996 w 279"/>
                <a:gd name="T5" fmla="*/ 141432 h 396"/>
                <a:gd name="T6" fmla="*/ 75996 w 279"/>
                <a:gd name="T7" fmla="*/ 141432 h 396"/>
                <a:gd name="T8" fmla="*/ 76354 w 279"/>
                <a:gd name="T9" fmla="*/ 141432 h 396"/>
                <a:gd name="T10" fmla="*/ 76354 w 279"/>
                <a:gd name="T11" fmla="*/ 141432 h 396"/>
                <a:gd name="T12" fmla="*/ 77071 w 279"/>
                <a:gd name="T13" fmla="*/ 140349 h 396"/>
                <a:gd name="T14" fmla="*/ 77071 w 279"/>
                <a:gd name="T15" fmla="*/ 140349 h 396"/>
                <a:gd name="T16" fmla="*/ 77429 w 279"/>
                <a:gd name="T17" fmla="*/ 139989 h 396"/>
                <a:gd name="T18" fmla="*/ 77429 w 279"/>
                <a:gd name="T19" fmla="*/ 139989 h 396"/>
                <a:gd name="T20" fmla="*/ 77429 w 279"/>
                <a:gd name="T21" fmla="*/ 139989 h 396"/>
                <a:gd name="T22" fmla="*/ 77429 w 279"/>
                <a:gd name="T23" fmla="*/ 139989 h 396"/>
                <a:gd name="T24" fmla="*/ 77788 w 279"/>
                <a:gd name="T25" fmla="*/ 139628 h 396"/>
                <a:gd name="T26" fmla="*/ 77788 w 279"/>
                <a:gd name="T27" fmla="*/ 139628 h 396"/>
                <a:gd name="T28" fmla="*/ 84957 w 279"/>
                <a:gd name="T29" fmla="*/ 61696 h 396"/>
                <a:gd name="T30" fmla="*/ 84957 w 279"/>
                <a:gd name="T31" fmla="*/ 61696 h 396"/>
                <a:gd name="T32" fmla="*/ 6452 w 279"/>
                <a:gd name="T33" fmla="*/ 0 h 396"/>
                <a:gd name="T34" fmla="*/ 6452 w 279"/>
                <a:gd name="T35" fmla="*/ 0 h 396"/>
                <a:gd name="T36" fmla="*/ 6452 w 279"/>
                <a:gd name="T37" fmla="*/ 0 h 396"/>
                <a:gd name="T38" fmla="*/ 6452 w 279"/>
                <a:gd name="T39" fmla="*/ 0 h 396"/>
                <a:gd name="T40" fmla="*/ 5736 w 279"/>
                <a:gd name="T41" fmla="*/ 0 h 396"/>
                <a:gd name="T42" fmla="*/ 5736 w 279"/>
                <a:gd name="T43" fmla="*/ 0 h 396"/>
                <a:gd name="T44" fmla="*/ 5377 w 279"/>
                <a:gd name="T45" fmla="*/ 0 h 396"/>
                <a:gd name="T46" fmla="*/ 5377 w 279"/>
                <a:gd name="T47" fmla="*/ 0 h 396"/>
                <a:gd name="T48" fmla="*/ 4660 w 279"/>
                <a:gd name="T49" fmla="*/ 0 h 396"/>
                <a:gd name="T50" fmla="*/ 4660 w 279"/>
                <a:gd name="T51" fmla="*/ 0 h 396"/>
                <a:gd name="T52" fmla="*/ 3943 w 279"/>
                <a:gd name="T53" fmla="*/ 0 h 396"/>
                <a:gd name="T54" fmla="*/ 3943 w 279"/>
                <a:gd name="T55" fmla="*/ 0 h 396"/>
                <a:gd name="T56" fmla="*/ 3943 w 279"/>
                <a:gd name="T57" fmla="*/ 0 h 396"/>
                <a:gd name="T58" fmla="*/ 3943 w 279"/>
                <a:gd name="T59" fmla="*/ 0 h 396"/>
                <a:gd name="T60" fmla="*/ 3585 w 279"/>
                <a:gd name="T61" fmla="*/ 0 h 396"/>
                <a:gd name="T62" fmla="*/ 3585 w 279"/>
                <a:gd name="T63" fmla="*/ 0 h 396"/>
                <a:gd name="T64" fmla="*/ 2868 w 279"/>
                <a:gd name="T65" fmla="*/ 0 h 396"/>
                <a:gd name="T66" fmla="*/ 2868 w 279"/>
                <a:gd name="T67" fmla="*/ 0 h 396"/>
                <a:gd name="T68" fmla="*/ 2509 w 279"/>
                <a:gd name="T69" fmla="*/ 0 h 396"/>
                <a:gd name="T70" fmla="*/ 2509 w 279"/>
                <a:gd name="T71" fmla="*/ 0 h 396"/>
                <a:gd name="T72" fmla="*/ 1792 w 279"/>
                <a:gd name="T73" fmla="*/ 0 h 396"/>
                <a:gd name="T74" fmla="*/ 1792 w 279"/>
                <a:gd name="T75" fmla="*/ 0 h 396"/>
                <a:gd name="T76" fmla="*/ 1434 w 279"/>
                <a:gd name="T77" fmla="*/ 361 h 396"/>
                <a:gd name="T78" fmla="*/ 1434 w 279"/>
                <a:gd name="T79" fmla="*/ 361 h 396"/>
                <a:gd name="T80" fmla="*/ 1075 w 279"/>
                <a:gd name="T81" fmla="*/ 722 h 396"/>
                <a:gd name="T82" fmla="*/ 1075 w 279"/>
                <a:gd name="T83" fmla="*/ 722 h 396"/>
                <a:gd name="T84" fmla="*/ 358 w 279"/>
                <a:gd name="T85" fmla="*/ 722 h 396"/>
                <a:gd name="T86" fmla="*/ 358 w 279"/>
                <a:gd name="T87" fmla="*/ 722 h 396"/>
                <a:gd name="T88" fmla="*/ 0 w 279"/>
                <a:gd name="T89" fmla="*/ 1082 h 396"/>
                <a:gd name="T90" fmla="*/ 74562 w 279"/>
                <a:gd name="T91" fmla="*/ 142514 h 3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9" h="396">
                  <a:moveTo>
                    <a:pt x="208" y="395"/>
                  </a:moveTo>
                  <a:lnTo>
                    <a:pt x="208" y="395"/>
                  </a:lnTo>
                  <a:cubicBezTo>
                    <a:pt x="210" y="395"/>
                    <a:pt x="211" y="394"/>
                    <a:pt x="212" y="392"/>
                  </a:cubicBezTo>
                  <a:lnTo>
                    <a:pt x="213" y="392"/>
                  </a:lnTo>
                  <a:cubicBezTo>
                    <a:pt x="214" y="391"/>
                    <a:pt x="215" y="390"/>
                    <a:pt x="215" y="389"/>
                  </a:cubicBezTo>
                  <a:cubicBezTo>
                    <a:pt x="215" y="388"/>
                    <a:pt x="216" y="388"/>
                    <a:pt x="216" y="388"/>
                  </a:cubicBezTo>
                  <a:cubicBezTo>
                    <a:pt x="216" y="388"/>
                    <a:pt x="216" y="388"/>
                    <a:pt x="217" y="387"/>
                  </a:cubicBezTo>
                  <a:cubicBezTo>
                    <a:pt x="219" y="383"/>
                    <a:pt x="278" y="278"/>
                    <a:pt x="237" y="171"/>
                  </a:cubicBezTo>
                  <a:cubicBezTo>
                    <a:pt x="207" y="94"/>
                    <a:pt x="133" y="36"/>
                    <a:pt x="18" y="0"/>
                  </a:cubicBezTo>
                  <a:cubicBezTo>
                    <a:pt x="17" y="0"/>
                    <a:pt x="16" y="0"/>
                    <a:pt x="16" y="0"/>
                  </a:cubicBezTo>
                  <a:cubicBezTo>
                    <a:pt x="15" y="0"/>
                    <a:pt x="15" y="0"/>
                    <a:pt x="15" y="0"/>
                  </a:cubicBezTo>
                  <a:cubicBezTo>
                    <a:pt x="14" y="0"/>
                    <a:pt x="13" y="0"/>
                    <a:pt x="13" y="0"/>
                  </a:cubicBezTo>
                  <a:cubicBezTo>
                    <a:pt x="12" y="0"/>
                    <a:pt x="12" y="0"/>
                    <a:pt x="11" y="0"/>
                  </a:cubicBezTo>
                  <a:cubicBezTo>
                    <a:pt x="10" y="0"/>
                    <a:pt x="10" y="0"/>
                    <a:pt x="10" y="0"/>
                  </a:cubicBezTo>
                  <a:cubicBezTo>
                    <a:pt x="9" y="0"/>
                    <a:pt x="9" y="0"/>
                    <a:pt x="8" y="0"/>
                  </a:cubicBezTo>
                  <a:lnTo>
                    <a:pt x="7" y="0"/>
                  </a:lnTo>
                  <a:cubicBezTo>
                    <a:pt x="6" y="0"/>
                    <a:pt x="6" y="0"/>
                    <a:pt x="5" y="0"/>
                  </a:cubicBezTo>
                  <a:cubicBezTo>
                    <a:pt x="5" y="1"/>
                    <a:pt x="5" y="1"/>
                    <a:pt x="4" y="1"/>
                  </a:cubicBezTo>
                  <a:cubicBezTo>
                    <a:pt x="3" y="1"/>
                    <a:pt x="3" y="1"/>
                    <a:pt x="3" y="2"/>
                  </a:cubicBezTo>
                  <a:cubicBezTo>
                    <a:pt x="2" y="2"/>
                    <a:pt x="2" y="2"/>
                    <a:pt x="1" y="2"/>
                  </a:cubicBezTo>
                  <a:cubicBezTo>
                    <a:pt x="1" y="2"/>
                    <a:pt x="1" y="3"/>
                    <a:pt x="0" y="3"/>
                  </a:cubicBezTo>
                  <a:lnTo>
                    <a:pt x="208" y="39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5" name="Freeform 196">
              <a:extLst>
                <a:ext uri="{FF2B5EF4-FFF2-40B4-BE49-F238E27FC236}">
                  <a16:creationId xmlns:a16="http://schemas.microsoft.com/office/drawing/2014/main" id="{351ECFA4-243E-434B-AEBE-F5BBB7CF65F5}"/>
                </a:ext>
              </a:extLst>
            </p:cNvPr>
            <p:cNvSpPr>
              <a:spLocks noChangeArrowheads="1"/>
            </p:cNvSpPr>
            <p:nvPr/>
          </p:nvSpPr>
          <p:spPr bwMode="auto">
            <a:xfrm>
              <a:off x="5718175" y="5930900"/>
              <a:ext cx="90488" cy="142875"/>
            </a:xfrm>
            <a:custGeom>
              <a:gdLst>
                <a:gd name="T0" fmla="*/ 15440 w 252"/>
                <a:gd name="T1" fmla="*/ 0 h 396"/>
                <a:gd name="T2" fmla="*/ 15440 w 252"/>
                <a:gd name="T3" fmla="*/ 0 h 396"/>
                <a:gd name="T4" fmla="*/ 15081 w 252"/>
                <a:gd name="T5" fmla="*/ 361 h 396"/>
                <a:gd name="T6" fmla="*/ 15081 w 252"/>
                <a:gd name="T7" fmla="*/ 361 h 396"/>
                <a:gd name="T8" fmla="*/ 14722 w 252"/>
                <a:gd name="T9" fmla="*/ 722 h 396"/>
                <a:gd name="T10" fmla="*/ 14722 w 252"/>
                <a:gd name="T11" fmla="*/ 722 h 396"/>
                <a:gd name="T12" fmla="*/ 14004 w 252"/>
                <a:gd name="T13" fmla="*/ 1082 h 396"/>
                <a:gd name="T14" fmla="*/ 14004 w 252"/>
                <a:gd name="T15" fmla="*/ 1082 h 396"/>
                <a:gd name="T16" fmla="*/ 14004 w 252"/>
                <a:gd name="T17" fmla="*/ 1082 h 396"/>
                <a:gd name="T18" fmla="*/ 14004 w 252"/>
                <a:gd name="T19" fmla="*/ 1082 h 396"/>
                <a:gd name="T20" fmla="*/ 14004 w 252"/>
                <a:gd name="T21" fmla="*/ 1443 h 396"/>
                <a:gd name="T22" fmla="*/ 14004 w 252"/>
                <a:gd name="T23" fmla="*/ 1443 h 396"/>
                <a:gd name="T24" fmla="*/ 13645 w 252"/>
                <a:gd name="T25" fmla="*/ 2165 h 396"/>
                <a:gd name="T26" fmla="*/ 13645 w 252"/>
                <a:gd name="T27" fmla="*/ 2165 h 396"/>
                <a:gd name="T28" fmla="*/ 13286 w 252"/>
                <a:gd name="T29" fmla="*/ 2526 h 396"/>
                <a:gd name="T30" fmla="*/ 13286 w 252"/>
                <a:gd name="T31" fmla="*/ 2526 h 396"/>
                <a:gd name="T32" fmla="*/ 12927 w 252"/>
                <a:gd name="T33" fmla="*/ 2886 h 396"/>
                <a:gd name="T34" fmla="*/ 12927 w 252"/>
                <a:gd name="T35" fmla="*/ 2886 h 396"/>
                <a:gd name="T36" fmla="*/ 12927 w 252"/>
                <a:gd name="T37" fmla="*/ 3608 h 396"/>
                <a:gd name="T38" fmla="*/ 12927 w 252"/>
                <a:gd name="T39" fmla="*/ 3608 h 396"/>
                <a:gd name="T40" fmla="*/ 12568 w 252"/>
                <a:gd name="T41" fmla="*/ 3608 h 396"/>
                <a:gd name="T42" fmla="*/ 12568 w 252"/>
                <a:gd name="T43" fmla="*/ 3608 h 396"/>
                <a:gd name="T44" fmla="*/ 18313 w 252"/>
                <a:gd name="T45" fmla="*/ 103909 h 396"/>
                <a:gd name="T46" fmla="*/ 18313 w 252"/>
                <a:gd name="T47" fmla="*/ 103909 h 396"/>
                <a:gd name="T48" fmla="*/ 86179 w 252"/>
                <a:gd name="T49" fmla="*/ 142514 h 396"/>
                <a:gd name="T50" fmla="*/ 86179 w 252"/>
                <a:gd name="T51" fmla="*/ 142514 h 396"/>
                <a:gd name="T52" fmla="*/ 86538 w 252"/>
                <a:gd name="T53" fmla="*/ 142514 h 396"/>
                <a:gd name="T54" fmla="*/ 86538 w 252"/>
                <a:gd name="T55" fmla="*/ 142514 h 396"/>
                <a:gd name="T56" fmla="*/ 86538 w 252"/>
                <a:gd name="T57" fmla="*/ 142514 h 396"/>
                <a:gd name="T58" fmla="*/ 86538 w 252"/>
                <a:gd name="T59" fmla="*/ 142514 h 396"/>
                <a:gd name="T60" fmla="*/ 86538 w 252"/>
                <a:gd name="T61" fmla="*/ 142514 h 396"/>
                <a:gd name="T62" fmla="*/ 86538 w 252"/>
                <a:gd name="T63" fmla="*/ 142514 h 396"/>
                <a:gd name="T64" fmla="*/ 88334 w 252"/>
                <a:gd name="T65" fmla="*/ 142153 h 396"/>
                <a:gd name="T66" fmla="*/ 88334 w 252"/>
                <a:gd name="T67" fmla="*/ 142153 h 396"/>
                <a:gd name="T68" fmla="*/ 88693 w 252"/>
                <a:gd name="T69" fmla="*/ 142153 h 396"/>
                <a:gd name="T70" fmla="*/ 88693 w 252"/>
                <a:gd name="T71" fmla="*/ 142153 h 396"/>
                <a:gd name="T72" fmla="*/ 90129 w 252"/>
                <a:gd name="T73" fmla="*/ 141432 h 396"/>
                <a:gd name="T74" fmla="*/ 15440 w 252"/>
                <a:gd name="T75" fmla="*/ 0 h 3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1" h="396">
                  <a:moveTo>
                    <a:pt x="43" y="0"/>
                  </a:moveTo>
                  <a:lnTo>
                    <a:pt x="43" y="0"/>
                  </a:lnTo>
                  <a:cubicBezTo>
                    <a:pt x="43" y="0"/>
                    <a:pt x="42" y="0"/>
                    <a:pt x="42" y="1"/>
                  </a:cubicBezTo>
                  <a:lnTo>
                    <a:pt x="41" y="2"/>
                  </a:lnTo>
                  <a:cubicBezTo>
                    <a:pt x="41" y="2"/>
                    <a:pt x="40" y="3"/>
                    <a:pt x="39" y="3"/>
                  </a:cubicBezTo>
                  <a:lnTo>
                    <a:pt x="39" y="4"/>
                  </a:lnTo>
                  <a:cubicBezTo>
                    <a:pt x="38" y="5"/>
                    <a:pt x="38" y="5"/>
                    <a:pt x="38" y="6"/>
                  </a:cubicBezTo>
                  <a:lnTo>
                    <a:pt x="37" y="7"/>
                  </a:lnTo>
                  <a:lnTo>
                    <a:pt x="36" y="8"/>
                  </a:lnTo>
                  <a:cubicBezTo>
                    <a:pt x="36" y="9"/>
                    <a:pt x="36" y="9"/>
                    <a:pt x="36" y="10"/>
                  </a:cubicBezTo>
                  <a:lnTo>
                    <a:pt x="35" y="10"/>
                  </a:lnTo>
                  <a:cubicBezTo>
                    <a:pt x="0" y="126"/>
                    <a:pt x="5" y="219"/>
                    <a:pt x="51" y="288"/>
                  </a:cubicBezTo>
                  <a:cubicBezTo>
                    <a:pt x="115" y="384"/>
                    <a:pt x="235" y="394"/>
                    <a:pt x="240" y="395"/>
                  </a:cubicBezTo>
                  <a:lnTo>
                    <a:pt x="241" y="395"/>
                  </a:lnTo>
                  <a:cubicBezTo>
                    <a:pt x="243" y="395"/>
                    <a:pt x="245" y="394"/>
                    <a:pt x="246" y="394"/>
                  </a:cubicBezTo>
                  <a:lnTo>
                    <a:pt x="247" y="394"/>
                  </a:lnTo>
                  <a:cubicBezTo>
                    <a:pt x="248" y="394"/>
                    <a:pt x="250" y="393"/>
                    <a:pt x="251" y="392"/>
                  </a:cubicBezTo>
                  <a:lnTo>
                    <a:pt x="43"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6" name="Freeform 453">
              <a:extLst>
                <a:ext uri="{FF2B5EF4-FFF2-40B4-BE49-F238E27FC236}">
                  <a16:creationId xmlns:a16="http://schemas.microsoft.com/office/drawing/2014/main" id="{58FD6677-8939-4859-89EE-12437A88C25B}"/>
                </a:ext>
              </a:extLst>
            </p:cNvPr>
            <p:cNvSpPr>
              <a:spLocks noChangeArrowheads="1"/>
            </p:cNvSpPr>
            <p:nvPr/>
          </p:nvSpPr>
          <p:spPr bwMode="auto">
            <a:xfrm>
              <a:off x="5888038" y="4737100"/>
              <a:ext cx="52387" cy="142875"/>
            </a:xfrm>
            <a:custGeom>
              <a:gdLst>
                <a:gd name="T0" fmla="*/ 34568 w 147"/>
                <a:gd name="T1" fmla="*/ 142517 h 399"/>
                <a:gd name="T2" fmla="*/ 34568 w 147"/>
                <a:gd name="T3" fmla="*/ 142517 h 399"/>
                <a:gd name="T4" fmla="*/ 33143 w 147"/>
                <a:gd name="T5" fmla="*/ 142159 h 399"/>
                <a:gd name="T6" fmla="*/ 33143 w 147"/>
                <a:gd name="T7" fmla="*/ 142159 h 399"/>
                <a:gd name="T8" fmla="*/ 32786 w 147"/>
                <a:gd name="T9" fmla="*/ 142159 h 399"/>
                <a:gd name="T10" fmla="*/ 32786 w 147"/>
                <a:gd name="T11" fmla="*/ 142159 h 399"/>
                <a:gd name="T12" fmla="*/ 31717 w 147"/>
                <a:gd name="T13" fmla="*/ 141443 h 399"/>
                <a:gd name="T14" fmla="*/ 31717 w 147"/>
                <a:gd name="T15" fmla="*/ 141443 h 399"/>
                <a:gd name="T16" fmla="*/ 31361 w 147"/>
                <a:gd name="T17" fmla="*/ 141443 h 399"/>
                <a:gd name="T18" fmla="*/ 31361 w 147"/>
                <a:gd name="T19" fmla="*/ 141443 h 399"/>
                <a:gd name="T20" fmla="*/ 31361 w 147"/>
                <a:gd name="T21" fmla="*/ 141085 h 399"/>
                <a:gd name="T22" fmla="*/ 31361 w 147"/>
                <a:gd name="T23" fmla="*/ 141085 h 399"/>
                <a:gd name="T24" fmla="*/ 31361 w 147"/>
                <a:gd name="T25" fmla="*/ 141085 h 399"/>
                <a:gd name="T26" fmla="*/ 31361 w 147"/>
                <a:gd name="T27" fmla="*/ 141085 h 399"/>
                <a:gd name="T28" fmla="*/ 356 w 147"/>
                <a:gd name="T29" fmla="*/ 78420 h 399"/>
                <a:gd name="T30" fmla="*/ 356 w 147"/>
                <a:gd name="T31" fmla="*/ 78420 h 399"/>
                <a:gd name="T32" fmla="*/ 46329 w 147"/>
                <a:gd name="T33" fmla="*/ 1432 h 399"/>
                <a:gd name="T34" fmla="*/ 46329 w 147"/>
                <a:gd name="T35" fmla="*/ 1432 h 399"/>
                <a:gd name="T36" fmla="*/ 46329 w 147"/>
                <a:gd name="T37" fmla="*/ 1432 h 399"/>
                <a:gd name="T38" fmla="*/ 46329 w 147"/>
                <a:gd name="T39" fmla="*/ 1432 h 399"/>
                <a:gd name="T40" fmla="*/ 47041 w 147"/>
                <a:gd name="T41" fmla="*/ 1074 h 399"/>
                <a:gd name="T42" fmla="*/ 47041 w 147"/>
                <a:gd name="T43" fmla="*/ 1074 h 399"/>
                <a:gd name="T44" fmla="*/ 47398 w 147"/>
                <a:gd name="T45" fmla="*/ 716 h 399"/>
                <a:gd name="T46" fmla="*/ 47398 w 147"/>
                <a:gd name="T47" fmla="*/ 716 h 399"/>
                <a:gd name="T48" fmla="*/ 47754 w 147"/>
                <a:gd name="T49" fmla="*/ 716 h 399"/>
                <a:gd name="T50" fmla="*/ 47754 w 147"/>
                <a:gd name="T51" fmla="*/ 716 h 399"/>
                <a:gd name="T52" fmla="*/ 48467 w 147"/>
                <a:gd name="T53" fmla="*/ 716 h 399"/>
                <a:gd name="T54" fmla="*/ 48467 w 147"/>
                <a:gd name="T55" fmla="*/ 716 h 399"/>
                <a:gd name="T56" fmla="*/ 48467 w 147"/>
                <a:gd name="T57" fmla="*/ 358 h 399"/>
                <a:gd name="T58" fmla="*/ 48467 w 147"/>
                <a:gd name="T59" fmla="*/ 358 h 399"/>
                <a:gd name="T60" fmla="*/ 48823 w 147"/>
                <a:gd name="T61" fmla="*/ 358 h 399"/>
                <a:gd name="T62" fmla="*/ 48823 w 147"/>
                <a:gd name="T63" fmla="*/ 358 h 399"/>
                <a:gd name="T64" fmla="*/ 49180 w 147"/>
                <a:gd name="T65" fmla="*/ 358 h 399"/>
                <a:gd name="T66" fmla="*/ 49180 w 147"/>
                <a:gd name="T67" fmla="*/ 358 h 399"/>
                <a:gd name="T68" fmla="*/ 49536 w 147"/>
                <a:gd name="T69" fmla="*/ 0 h 399"/>
                <a:gd name="T70" fmla="*/ 49536 w 147"/>
                <a:gd name="T71" fmla="*/ 0 h 399"/>
                <a:gd name="T72" fmla="*/ 50249 w 147"/>
                <a:gd name="T73" fmla="*/ 0 h 399"/>
                <a:gd name="T74" fmla="*/ 50249 w 147"/>
                <a:gd name="T75" fmla="*/ 0 h 399"/>
                <a:gd name="T76" fmla="*/ 50605 w 147"/>
                <a:gd name="T77" fmla="*/ 0 h 399"/>
                <a:gd name="T78" fmla="*/ 50605 w 147"/>
                <a:gd name="T79" fmla="*/ 0 h 399"/>
                <a:gd name="T80" fmla="*/ 50962 w 147"/>
                <a:gd name="T81" fmla="*/ 0 h 399"/>
                <a:gd name="T82" fmla="*/ 50962 w 147"/>
                <a:gd name="T83" fmla="*/ 0 h 399"/>
                <a:gd name="T84" fmla="*/ 51674 w 147"/>
                <a:gd name="T85" fmla="*/ 358 h 399"/>
                <a:gd name="T86" fmla="*/ 51674 w 147"/>
                <a:gd name="T87" fmla="*/ 358 h 399"/>
                <a:gd name="T88" fmla="*/ 52031 w 147"/>
                <a:gd name="T89" fmla="*/ 358 h 399"/>
                <a:gd name="T90" fmla="*/ 34568 w 147"/>
                <a:gd name="T91" fmla="*/ 142517 h 39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47" h="399">
                  <a:moveTo>
                    <a:pt x="97" y="398"/>
                  </a:moveTo>
                  <a:lnTo>
                    <a:pt x="97" y="398"/>
                  </a:lnTo>
                  <a:cubicBezTo>
                    <a:pt x="96" y="398"/>
                    <a:pt x="94" y="397"/>
                    <a:pt x="93" y="397"/>
                  </a:cubicBezTo>
                  <a:cubicBezTo>
                    <a:pt x="93" y="397"/>
                    <a:pt x="93" y="397"/>
                    <a:pt x="92" y="397"/>
                  </a:cubicBezTo>
                  <a:cubicBezTo>
                    <a:pt x="91" y="397"/>
                    <a:pt x="90" y="396"/>
                    <a:pt x="89" y="395"/>
                  </a:cubicBezTo>
                  <a:cubicBezTo>
                    <a:pt x="89" y="395"/>
                    <a:pt x="89" y="395"/>
                    <a:pt x="88" y="395"/>
                  </a:cubicBezTo>
                  <a:lnTo>
                    <a:pt x="88" y="394"/>
                  </a:lnTo>
                  <a:cubicBezTo>
                    <a:pt x="84" y="391"/>
                    <a:pt x="0" y="323"/>
                    <a:pt x="1" y="219"/>
                  </a:cubicBezTo>
                  <a:cubicBezTo>
                    <a:pt x="1" y="144"/>
                    <a:pt x="45" y="72"/>
                    <a:pt x="130" y="4"/>
                  </a:cubicBezTo>
                  <a:cubicBezTo>
                    <a:pt x="131" y="3"/>
                    <a:pt x="132" y="3"/>
                    <a:pt x="132" y="3"/>
                  </a:cubicBezTo>
                  <a:cubicBezTo>
                    <a:pt x="132" y="3"/>
                    <a:pt x="133" y="3"/>
                    <a:pt x="133" y="2"/>
                  </a:cubicBezTo>
                  <a:lnTo>
                    <a:pt x="134" y="2"/>
                  </a:lnTo>
                  <a:cubicBezTo>
                    <a:pt x="135" y="2"/>
                    <a:pt x="135" y="2"/>
                    <a:pt x="136" y="2"/>
                  </a:cubicBezTo>
                  <a:cubicBezTo>
                    <a:pt x="136" y="1"/>
                    <a:pt x="136" y="1"/>
                    <a:pt x="136" y="1"/>
                  </a:cubicBezTo>
                  <a:lnTo>
                    <a:pt x="137" y="1"/>
                  </a:lnTo>
                  <a:cubicBezTo>
                    <a:pt x="138" y="1"/>
                    <a:pt x="138" y="1"/>
                    <a:pt x="138" y="1"/>
                  </a:cubicBezTo>
                  <a:cubicBezTo>
                    <a:pt x="139" y="0"/>
                    <a:pt x="139" y="0"/>
                    <a:pt x="139" y="0"/>
                  </a:cubicBezTo>
                  <a:cubicBezTo>
                    <a:pt x="140" y="0"/>
                    <a:pt x="140" y="0"/>
                    <a:pt x="141" y="0"/>
                  </a:cubicBezTo>
                  <a:cubicBezTo>
                    <a:pt x="142" y="0"/>
                    <a:pt x="142" y="0"/>
                    <a:pt x="142" y="0"/>
                  </a:cubicBezTo>
                  <a:cubicBezTo>
                    <a:pt x="143" y="0"/>
                    <a:pt x="143" y="0"/>
                    <a:pt x="143" y="0"/>
                  </a:cubicBezTo>
                  <a:cubicBezTo>
                    <a:pt x="144" y="0"/>
                    <a:pt x="145" y="0"/>
                    <a:pt x="145" y="1"/>
                  </a:cubicBezTo>
                  <a:lnTo>
                    <a:pt x="146" y="1"/>
                  </a:lnTo>
                  <a:lnTo>
                    <a:pt x="97" y="398"/>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7" name="Freeform 454">
              <a:extLst>
                <a:ext uri="{FF2B5EF4-FFF2-40B4-BE49-F238E27FC236}">
                  <a16:creationId xmlns:a16="http://schemas.microsoft.com/office/drawing/2014/main" id="{274C2C30-AFDE-44D9-994A-08041843FA1E}"/>
                </a:ext>
              </a:extLst>
            </p:cNvPr>
            <p:cNvSpPr>
              <a:spLocks noChangeArrowheads="1"/>
            </p:cNvSpPr>
            <p:nvPr/>
          </p:nvSpPr>
          <p:spPr bwMode="auto">
            <a:xfrm>
              <a:off x="5922963" y="4737100"/>
              <a:ext cx="55562" cy="142875"/>
            </a:xfrm>
            <a:custGeom>
              <a:gdLst>
                <a:gd name="T0" fmla="*/ 17794 w 153"/>
                <a:gd name="T1" fmla="*/ 0 h 399"/>
                <a:gd name="T2" fmla="*/ 17794 w 153"/>
                <a:gd name="T3" fmla="*/ 0 h 399"/>
                <a:gd name="T4" fmla="*/ 18521 w 153"/>
                <a:gd name="T5" fmla="*/ 358 h 399"/>
                <a:gd name="T6" fmla="*/ 18521 w 153"/>
                <a:gd name="T7" fmla="*/ 358 h 399"/>
                <a:gd name="T8" fmla="*/ 18884 w 153"/>
                <a:gd name="T9" fmla="*/ 358 h 399"/>
                <a:gd name="T10" fmla="*/ 18884 w 153"/>
                <a:gd name="T11" fmla="*/ 358 h 399"/>
                <a:gd name="T12" fmla="*/ 19247 w 153"/>
                <a:gd name="T13" fmla="*/ 716 h 399"/>
                <a:gd name="T14" fmla="*/ 19247 w 153"/>
                <a:gd name="T15" fmla="*/ 716 h 399"/>
                <a:gd name="T16" fmla="*/ 19247 w 153"/>
                <a:gd name="T17" fmla="*/ 716 h 399"/>
                <a:gd name="T18" fmla="*/ 19247 w 153"/>
                <a:gd name="T19" fmla="*/ 716 h 399"/>
                <a:gd name="T20" fmla="*/ 19610 w 153"/>
                <a:gd name="T21" fmla="*/ 716 h 399"/>
                <a:gd name="T22" fmla="*/ 19610 w 153"/>
                <a:gd name="T23" fmla="*/ 716 h 399"/>
                <a:gd name="T24" fmla="*/ 20336 w 153"/>
                <a:gd name="T25" fmla="*/ 1074 h 399"/>
                <a:gd name="T26" fmla="*/ 20336 w 153"/>
                <a:gd name="T27" fmla="*/ 1074 h 399"/>
                <a:gd name="T28" fmla="*/ 20336 w 153"/>
                <a:gd name="T29" fmla="*/ 1432 h 399"/>
                <a:gd name="T30" fmla="*/ 20336 w 153"/>
                <a:gd name="T31" fmla="*/ 1432 h 399"/>
                <a:gd name="T32" fmla="*/ 21063 w 153"/>
                <a:gd name="T33" fmla="*/ 1432 h 399"/>
                <a:gd name="T34" fmla="*/ 21063 w 153"/>
                <a:gd name="T35" fmla="*/ 1432 h 399"/>
                <a:gd name="T36" fmla="*/ 21426 w 153"/>
                <a:gd name="T37" fmla="*/ 2148 h 399"/>
                <a:gd name="T38" fmla="*/ 21426 w 153"/>
                <a:gd name="T39" fmla="*/ 2148 h 399"/>
                <a:gd name="T40" fmla="*/ 21426 w 153"/>
                <a:gd name="T41" fmla="*/ 2148 h 399"/>
                <a:gd name="T42" fmla="*/ 21426 w 153"/>
                <a:gd name="T43" fmla="*/ 2148 h 399"/>
                <a:gd name="T44" fmla="*/ 49025 w 153"/>
                <a:gd name="T45" fmla="*/ 87730 h 399"/>
                <a:gd name="T46" fmla="*/ 49025 w 153"/>
                <a:gd name="T47" fmla="*/ 87730 h 399"/>
                <a:gd name="T48" fmla="*/ 3632 w 153"/>
                <a:gd name="T49" fmla="*/ 141801 h 399"/>
                <a:gd name="T50" fmla="*/ 3632 w 153"/>
                <a:gd name="T51" fmla="*/ 141801 h 399"/>
                <a:gd name="T52" fmla="*/ 3632 w 153"/>
                <a:gd name="T53" fmla="*/ 141801 h 399"/>
                <a:gd name="T54" fmla="*/ 3632 w 153"/>
                <a:gd name="T55" fmla="*/ 141801 h 399"/>
                <a:gd name="T56" fmla="*/ 3632 w 153"/>
                <a:gd name="T57" fmla="*/ 141801 h 399"/>
                <a:gd name="T58" fmla="*/ 3632 w 153"/>
                <a:gd name="T59" fmla="*/ 141801 h 399"/>
                <a:gd name="T60" fmla="*/ 3268 w 153"/>
                <a:gd name="T61" fmla="*/ 141801 h 399"/>
                <a:gd name="T62" fmla="*/ 3268 w 153"/>
                <a:gd name="T63" fmla="*/ 141801 h 399"/>
                <a:gd name="T64" fmla="*/ 1816 w 153"/>
                <a:gd name="T65" fmla="*/ 142159 h 399"/>
                <a:gd name="T66" fmla="*/ 1816 w 153"/>
                <a:gd name="T67" fmla="*/ 142159 h 399"/>
                <a:gd name="T68" fmla="*/ 1453 w 153"/>
                <a:gd name="T69" fmla="*/ 142159 h 399"/>
                <a:gd name="T70" fmla="*/ 1453 w 153"/>
                <a:gd name="T71" fmla="*/ 142159 h 399"/>
                <a:gd name="T72" fmla="*/ 0 w 153"/>
                <a:gd name="T73" fmla="*/ 142159 h 399"/>
                <a:gd name="T74" fmla="*/ 17794 w 153"/>
                <a:gd name="T75" fmla="*/ 0 h 39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3" h="399">
                  <a:moveTo>
                    <a:pt x="49" y="0"/>
                  </a:moveTo>
                  <a:lnTo>
                    <a:pt x="49" y="0"/>
                  </a:lnTo>
                  <a:cubicBezTo>
                    <a:pt x="50" y="0"/>
                    <a:pt x="51" y="1"/>
                    <a:pt x="51" y="1"/>
                  </a:cubicBezTo>
                  <a:lnTo>
                    <a:pt x="52" y="1"/>
                  </a:lnTo>
                  <a:cubicBezTo>
                    <a:pt x="52" y="1"/>
                    <a:pt x="53" y="1"/>
                    <a:pt x="53" y="2"/>
                  </a:cubicBezTo>
                  <a:cubicBezTo>
                    <a:pt x="54" y="2"/>
                    <a:pt x="54" y="2"/>
                    <a:pt x="54" y="2"/>
                  </a:cubicBezTo>
                  <a:cubicBezTo>
                    <a:pt x="55" y="2"/>
                    <a:pt x="55" y="3"/>
                    <a:pt x="56" y="3"/>
                  </a:cubicBezTo>
                  <a:cubicBezTo>
                    <a:pt x="56" y="3"/>
                    <a:pt x="56" y="3"/>
                    <a:pt x="56" y="4"/>
                  </a:cubicBezTo>
                  <a:cubicBezTo>
                    <a:pt x="57" y="4"/>
                    <a:pt x="57" y="4"/>
                    <a:pt x="58" y="4"/>
                  </a:cubicBezTo>
                  <a:cubicBezTo>
                    <a:pt x="58" y="5"/>
                    <a:pt x="58" y="5"/>
                    <a:pt x="59" y="6"/>
                  </a:cubicBezTo>
                  <a:cubicBezTo>
                    <a:pt x="126" y="92"/>
                    <a:pt x="152" y="172"/>
                    <a:pt x="135" y="245"/>
                  </a:cubicBezTo>
                  <a:cubicBezTo>
                    <a:pt x="112" y="346"/>
                    <a:pt x="14" y="393"/>
                    <a:pt x="10" y="396"/>
                  </a:cubicBezTo>
                  <a:lnTo>
                    <a:pt x="9" y="396"/>
                  </a:lnTo>
                  <a:cubicBezTo>
                    <a:pt x="8" y="396"/>
                    <a:pt x="6" y="397"/>
                    <a:pt x="5" y="397"/>
                  </a:cubicBezTo>
                  <a:cubicBezTo>
                    <a:pt x="5" y="397"/>
                    <a:pt x="5" y="397"/>
                    <a:pt x="4" y="397"/>
                  </a:cubicBezTo>
                  <a:cubicBezTo>
                    <a:pt x="3" y="398"/>
                    <a:pt x="2" y="398"/>
                    <a:pt x="0" y="397"/>
                  </a:cubicBezTo>
                  <a:lnTo>
                    <a:pt x="49"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8" name="Freeform 455">
              <a:extLst>
                <a:ext uri="{FF2B5EF4-FFF2-40B4-BE49-F238E27FC236}">
                  <a16:creationId xmlns:a16="http://schemas.microsoft.com/office/drawing/2014/main" id="{4158F2C4-AA8B-44A6-A93F-ECEC2E91FB09}"/>
                </a:ext>
              </a:extLst>
            </p:cNvPr>
            <p:cNvSpPr>
              <a:spLocks noChangeArrowheads="1"/>
            </p:cNvSpPr>
            <p:nvPr/>
          </p:nvSpPr>
          <p:spPr bwMode="auto">
            <a:xfrm>
              <a:off x="6018213" y="4645025"/>
              <a:ext cx="66675" cy="139700"/>
            </a:xfrm>
            <a:custGeom>
              <a:gdLst>
                <a:gd name="T0" fmla="*/ 31020 w 187"/>
                <a:gd name="T1" fmla="*/ 139342 h 390"/>
                <a:gd name="T2" fmla="*/ 31020 w 187"/>
                <a:gd name="T3" fmla="*/ 139342 h 390"/>
                <a:gd name="T4" fmla="*/ 29594 w 187"/>
                <a:gd name="T5" fmla="*/ 138984 h 390"/>
                <a:gd name="T6" fmla="*/ 29594 w 187"/>
                <a:gd name="T7" fmla="*/ 138984 h 390"/>
                <a:gd name="T8" fmla="*/ 29594 w 187"/>
                <a:gd name="T9" fmla="*/ 138984 h 390"/>
                <a:gd name="T10" fmla="*/ 29594 w 187"/>
                <a:gd name="T11" fmla="*/ 138984 h 390"/>
                <a:gd name="T12" fmla="*/ 28168 w 187"/>
                <a:gd name="T13" fmla="*/ 137909 h 390"/>
                <a:gd name="T14" fmla="*/ 28168 w 187"/>
                <a:gd name="T15" fmla="*/ 137909 h 390"/>
                <a:gd name="T16" fmla="*/ 28168 w 187"/>
                <a:gd name="T17" fmla="*/ 137909 h 390"/>
                <a:gd name="T18" fmla="*/ 28168 w 187"/>
                <a:gd name="T19" fmla="*/ 137909 h 390"/>
                <a:gd name="T20" fmla="*/ 28168 w 187"/>
                <a:gd name="T21" fmla="*/ 137551 h 390"/>
                <a:gd name="T22" fmla="*/ 28168 w 187"/>
                <a:gd name="T23" fmla="*/ 137551 h 390"/>
                <a:gd name="T24" fmla="*/ 27811 w 187"/>
                <a:gd name="T25" fmla="*/ 137551 h 390"/>
                <a:gd name="T26" fmla="*/ 27811 w 187"/>
                <a:gd name="T27" fmla="*/ 137551 h 390"/>
                <a:gd name="T28" fmla="*/ 4992 w 187"/>
                <a:gd name="T29" fmla="*/ 71283 h 390"/>
                <a:gd name="T30" fmla="*/ 4992 w 187"/>
                <a:gd name="T31" fmla="*/ 71283 h 390"/>
                <a:gd name="T32" fmla="*/ 60614 w 187"/>
                <a:gd name="T33" fmla="*/ 1075 h 390"/>
                <a:gd name="T34" fmla="*/ 60614 w 187"/>
                <a:gd name="T35" fmla="*/ 1075 h 390"/>
                <a:gd name="T36" fmla="*/ 60614 w 187"/>
                <a:gd name="T37" fmla="*/ 716 h 390"/>
                <a:gd name="T38" fmla="*/ 60614 w 187"/>
                <a:gd name="T39" fmla="*/ 716 h 390"/>
                <a:gd name="T40" fmla="*/ 60970 w 187"/>
                <a:gd name="T41" fmla="*/ 716 h 390"/>
                <a:gd name="T42" fmla="*/ 60970 w 187"/>
                <a:gd name="T43" fmla="*/ 716 h 390"/>
                <a:gd name="T44" fmla="*/ 61327 w 187"/>
                <a:gd name="T45" fmla="*/ 358 h 390"/>
                <a:gd name="T46" fmla="*/ 61327 w 187"/>
                <a:gd name="T47" fmla="*/ 358 h 390"/>
                <a:gd name="T48" fmla="*/ 62040 w 187"/>
                <a:gd name="T49" fmla="*/ 0 h 390"/>
                <a:gd name="T50" fmla="*/ 62040 w 187"/>
                <a:gd name="T51" fmla="*/ 0 h 390"/>
                <a:gd name="T52" fmla="*/ 62396 w 187"/>
                <a:gd name="T53" fmla="*/ 0 h 390"/>
                <a:gd name="T54" fmla="*/ 62396 w 187"/>
                <a:gd name="T55" fmla="*/ 0 h 390"/>
                <a:gd name="T56" fmla="*/ 62753 w 187"/>
                <a:gd name="T57" fmla="*/ 0 h 390"/>
                <a:gd name="T58" fmla="*/ 62753 w 187"/>
                <a:gd name="T59" fmla="*/ 0 h 390"/>
                <a:gd name="T60" fmla="*/ 63109 w 187"/>
                <a:gd name="T61" fmla="*/ 0 h 390"/>
                <a:gd name="T62" fmla="*/ 63109 w 187"/>
                <a:gd name="T63" fmla="*/ 0 h 390"/>
                <a:gd name="T64" fmla="*/ 63466 w 187"/>
                <a:gd name="T65" fmla="*/ 0 h 390"/>
                <a:gd name="T66" fmla="*/ 63466 w 187"/>
                <a:gd name="T67" fmla="*/ 0 h 390"/>
                <a:gd name="T68" fmla="*/ 64179 w 187"/>
                <a:gd name="T69" fmla="*/ 0 h 390"/>
                <a:gd name="T70" fmla="*/ 64179 w 187"/>
                <a:gd name="T71" fmla="*/ 0 h 390"/>
                <a:gd name="T72" fmla="*/ 64536 w 187"/>
                <a:gd name="T73" fmla="*/ 0 h 390"/>
                <a:gd name="T74" fmla="*/ 64536 w 187"/>
                <a:gd name="T75" fmla="*/ 0 h 390"/>
                <a:gd name="T76" fmla="*/ 64892 w 187"/>
                <a:gd name="T77" fmla="*/ 0 h 390"/>
                <a:gd name="T78" fmla="*/ 64892 w 187"/>
                <a:gd name="T79" fmla="*/ 0 h 390"/>
                <a:gd name="T80" fmla="*/ 65605 w 187"/>
                <a:gd name="T81" fmla="*/ 0 h 390"/>
                <a:gd name="T82" fmla="*/ 65605 w 187"/>
                <a:gd name="T83" fmla="*/ 0 h 390"/>
                <a:gd name="T84" fmla="*/ 65962 w 187"/>
                <a:gd name="T85" fmla="*/ 358 h 390"/>
                <a:gd name="T86" fmla="*/ 65962 w 187"/>
                <a:gd name="T87" fmla="*/ 358 h 390"/>
                <a:gd name="T88" fmla="*/ 66318 w 187"/>
                <a:gd name="T89" fmla="*/ 716 h 390"/>
                <a:gd name="T90" fmla="*/ 31020 w 187"/>
                <a:gd name="T91" fmla="*/ 139342 h 3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7" h="390">
                  <a:moveTo>
                    <a:pt x="87" y="389"/>
                  </a:moveTo>
                  <a:lnTo>
                    <a:pt x="87" y="389"/>
                  </a:lnTo>
                  <a:cubicBezTo>
                    <a:pt x="86" y="389"/>
                    <a:pt x="84" y="389"/>
                    <a:pt x="83" y="388"/>
                  </a:cubicBezTo>
                  <a:cubicBezTo>
                    <a:pt x="81" y="387"/>
                    <a:pt x="80" y="386"/>
                    <a:pt x="79" y="385"/>
                  </a:cubicBezTo>
                  <a:cubicBezTo>
                    <a:pt x="79" y="384"/>
                    <a:pt x="79" y="384"/>
                    <a:pt x="79" y="384"/>
                  </a:cubicBezTo>
                  <a:cubicBezTo>
                    <a:pt x="79" y="384"/>
                    <a:pt x="79" y="384"/>
                    <a:pt x="78" y="384"/>
                  </a:cubicBezTo>
                  <a:cubicBezTo>
                    <a:pt x="75" y="381"/>
                    <a:pt x="0" y="302"/>
                    <a:pt x="14" y="199"/>
                  </a:cubicBezTo>
                  <a:cubicBezTo>
                    <a:pt x="24" y="125"/>
                    <a:pt x="76" y="58"/>
                    <a:pt x="170" y="3"/>
                  </a:cubicBezTo>
                  <a:lnTo>
                    <a:pt x="170" y="2"/>
                  </a:lnTo>
                  <a:cubicBezTo>
                    <a:pt x="171" y="2"/>
                    <a:pt x="171" y="2"/>
                    <a:pt x="171" y="2"/>
                  </a:cubicBezTo>
                  <a:cubicBezTo>
                    <a:pt x="172" y="2"/>
                    <a:pt x="172" y="1"/>
                    <a:pt x="172" y="1"/>
                  </a:cubicBezTo>
                  <a:cubicBezTo>
                    <a:pt x="173" y="1"/>
                    <a:pt x="174" y="1"/>
                    <a:pt x="174" y="0"/>
                  </a:cubicBezTo>
                  <a:lnTo>
                    <a:pt x="175" y="0"/>
                  </a:lnTo>
                  <a:lnTo>
                    <a:pt x="176" y="0"/>
                  </a:lnTo>
                  <a:lnTo>
                    <a:pt x="177" y="0"/>
                  </a:lnTo>
                  <a:lnTo>
                    <a:pt x="178" y="0"/>
                  </a:lnTo>
                  <a:cubicBezTo>
                    <a:pt x="178" y="0"/>
                    <a:pt x="179" y="0"/>
                    <a:pt x="180" y="0"/>
                  </a:cubicBezTo>
                  <a:cubicBezTo>
                    <a:pt x="180" y="0"/>
                    <a:pt x="180" y="0"/>
                    <a:pt x="181" y="0"/>
                  </a:cubicBezTo>
                  <a:lnTo>
                    <a:pt x="182" y="0"/>
                  </a:lnTo>
                  <a:cubicBezTo>
                    <a:pt x="182" y="0"/>
                    <a:pt x="183" y="0"/>
                    <a:pt x="184" y="0"/>
                  </a:cubicBezTo>
                  <a:cubicBezTo>
                    <a:pt x="184" y="0"/>
                    <a:pt x="184" y="1"/>
                    <a:pt x="185" y="1"/>
                  </a:cubicBezTo>
                  <a:cubicBezTo>
                    <a:pt x="185" y="1"/>
                    <a:pt x="185" y="1"/>
                    <a:pt x="186" y="2"/>
                  </a:cubicBezTo>
                  <a:lnTo>
                    <a:pt x="87" y="389"/>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19" name="Freeform 456">
              <a:extLst>
                <a:ext uri="{FF2B5EF4-FFF2-40B4-BE49-F238E27FC236}">
                  <a16:creationId xmlns:a16="http://schemas.microsoft.com/office/drawing/2014/main" id="{6C10F191-D251-475C-896B-18F901E91237}"/>
                </a:ext>
              </a:extLst>
            </p:cNvPr>
            <p:cNvSpPr>
              <a:spLocks noChangeArrowheads="1"/>
            </p:cNvSpPr>
            <p:nvPr/>
          </p:nvSpPr>
          <p:spPr bwMode="auto">
            <a:xfrm>
              <a:off x="6049963" y="4645025"/>
              <a:ext cx="65087" cy="139700"/>
            </a:xfrm>
            <a:custGeom>
              <a:gdLst>
                <a:gd name="T0" fmla="*/ 35798 w 180"/>
                <a:gd name="T1" fmla="*/ 0 h 389"/>
                <a:gd name="T2" fmla="*/ 35798 w 180"/>
                <a:gd name="T3" fmla="*/ 0 h 389"/>
                <a:gd name="T4" fmla="*/ 36159 w 180"/>
                <a:gd name="T5" fmla="*/ 0 h 389"/>
                <a:gd name="T6" fmla="*/ 36159 w 180"/>
                <a:gd name="T7" fmla="*/ 0 h 389"/>
                <a:gd name="T8" fmla="*/ 36521 w 180"/>
                <a:gd name="T9" fmla="*/ 359 h 389"/>
                <a:gd name="T10" fmla="*/ 36521 w 180"/>
                <a:gd name="T11" fmla="*/ 359 h 389"/>
                <a:gd name="T12" fmla="*/ 37244 w 180"/>
                <a:gd name="T13" fmla="*/ 359 h 389"/>
                <a:gd name="T14" fmla="*/ 37244 w 180"/>
                <a:gd name="T15" fmla="*/ 359 h 389"/>
                <a:gd name="T16" fmla="*/ 37244 w 180"/>
                <a:gd name="T17" fmla="*/ 359 h 389"/>
                <a:gd name="T18" fmla="*/ 37244 w 180"/>
                <a:gd name="T19" fmla="*/ 359 h 389"/>
                <a:gd name="T20" fmla="*/ 37606 w 180"/>
                <a:gd name="T21" fmla="*/ 718 h 389"/>
                <a:gd name="T22" fmla="*/ 37606 w 180"/>
                <a:gd name="T23" fmla="*/ 718 h 389"/>
                <a:gd name="T24" fmla="*/ 37967 w 180"/>
                <a:gd name="T25" fmla="*/ 1077 h 389"/>
                <a:gd name="T26" fmla="*/ 37967 w 180"/>
                <a:gd name="T27" fmla="*/ 1077 h 389"/>
                <a:gd name="T28" fmla="*/ 37967 w 180"/>
                <a:gd name="T29" fmla="*/ 1437 h 389"/>
                <a:gd name="T30" fmla="*/ 37967 w 180"/>
                <a:gd name="T31" fmla="*/ 1437 h 389"/>
                <a:gd name="T32" fmla="*/ 38691 w 180"/>
                <a:gd name="T33" fmla="*/ 1796 h 389"/>
                <a:gd name="T34" fmla="*/ 38691 w 180"/>
                <a:gd name="T35" fmla="*/ 1796 h 389"/>
                <a:gd name="T36" fmla="*/ 38691 w 180"/>
                <a:gd name="T37" fmla="*/ 2155 h 389"/>
                <a:gd name="T38" fmla="*/ 38691 w 180"/>
                <a:gd name="T39" fmla="*/ 2155 h 389"/>
                <a:gd name="T40" fmla="*/ 39052 w 180"/>
                <a:gd name="T41" fmla="*/ 2514 h 389"/>
                <a:gd name="T42" fmla="*/ 39052 w 180"/>
                <a:gd name="T43" fmla="*/ 2514 h 389"/>
                <a:gd name="T44" fmla="*/ 55324 w 180"/>
                <a:gd name="T45" fmla="*/ 90859 h 389"/>
                <a:gd name="T46" fmla="*/ 55324 w 180"/>
                <a:gd name="T47" fmla="*/ 90859 h 389"/>
                <a:gd name="T48" fmla="*/ 3616 w 180"/>
                <a:gd name="T49" fmla="*/ 138982 h 389"/>
                <a:gd name="T50" fmla="*/ 3616 w 180"/>
                <a:gd name="T51" fmla="*/ 138982 h 389"/>
                <a:gd name="T52" fmla="*/ 3616 w 180"/>
                <a:gd name="T53" fmla="*/ 138982 h 389"/>
                <a:gd name="T54" fmla="*/ 3616 w 180"/>
                <a:gd name="T55" fmla="*/ 138982 h 389"/>
                <a:gd name="T56" fmla="*/ 3254 w 180"/>
                <a:gd name="T57" fmla="*/ 138982 h 389"/>
                <a:gd name="T58" fmla="*/ 3254 w 180"/>
                <a:gd name="T59" fmla="*/ 138982 h 389"/>
                <a:gd name="T60" fmla="*/ 3254 w 180"/>
                <a:gd name="T61" fmla="*/ 138982 h 389"/>
                <a:gd name="T62" fmla="*/ 3254 w 180"/>
                <a:gd name="T63" fmla="*/ 138982 h 389"/>
                <a:gd name="T64" fmla="*/ 1446 w 180"/>
                <a:gd name="T65" fmla="*/ 139341 h 389"/>
                <a:gd name="T66" fmla="*/ 1446 w 180"/>
                <a:gd name="T67" fmla="*/ 139341 h 389"/>
                <a:gd name="T68" fmla="*/ 1446 w 180"/>
                <a:gd name="T69" fmla="*/ 139341 h 389"/>
                <a:gd name="T70" fmla="*/ 1446 w 180"/>
                <a:gd name="T71" fmla="*/ 139341 h 389"/>
                <a:gd name="T72" fmla="*/ 0 w 180"/>
                <a:gd name="T73" fmla="*/ 138982 h 389"/>
                <a:gd name="T74" fmla="*/ 35798 w 180"/>
                <a:gd name="T75" fmla="*/ 0 h 3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80" h="389">
                  <a:moveTo>
                    <a:pt x="99" y="0"/>
                  </a:moveTo>
                  <a:lnTo>
                    <a:pt x="99" y="0"/>
                  </a:lnTo>
                  <a:cubicBezTo>
                    <a:pt x="100" y="0"/>
                    <a:pt x="100" y="0"/>
                    <a:pt x="100" y="0"/>
                  </a:cubicBezTo>
                  <a:cubicBezTo>
                    <a:pt x="101" y="0"/>
                    <a:pt x="101" y="0"/>
                    <a:pt x="101" y="1"/>
                  </a:cubicBezTo>
                  <a:cubicBezTo>
                    <a:pt x="102" y="1"/>
                    <a:pt x="102" y="1"/>
                    <a:pt x="103" y="1"/>
                  </a:cubicBezTo>
                  <a:cubicBezTo>
                    <a:pt x="103" y="2"/>
                    <a:pt x="103" y="2"/>
                    <a:pt x="104" y="2"/>
                  </a:cubicBezTo>
                  <a:cubicBezTo>
                    <a:pt x="104" y="3"/>
                    <a:pt x="104" y="3"/>
                    <a:pt x="105" y="3"/>
                  </a:cubicBezTo>
                  <a:cubicBezTo>
                    <a:pt x="105" y="4"/>
                    <a:pt x="105" y="4"/>
                    <a:pt x="105" y="4"/>
                  </a:cubicBezTo>
                  <a:cubicBezTo>
                    <a:pt x="106" y="4"/>
                    <a:pt x="106" y="5"/>
                    <a:pt x="107" y="5"/>
                  </a:cubicBezTo>
                  <a:lnTo>
                    <a:pt x="107" y="6"/>
                  </a:lnTo>
                  <a:cubicBezTo>
                    <a:pt x="108" y="6"/>
                    <a:pt x="108" y="6"/>
                    <a:pt x="108" y="7"/>
                  </a:cubicBezTo>
                  <a:cubicBezTo>
                    <a:pt x="164" y="100"/>
                    <a:pt x="179" y="183"/>
                    <a:pt x="153" y="253"/>
                  </a:cubicBezTo>
                  <a:cubicBezTo>
                    <a:pt x="117" y="351"/>
                    <a:pt x="14" y="386"/>
                    <a:pt x="10" y="387"/>
                  </a:cubicBezTo>
                  <a:cubicBezTo>
                    <a:pt x="9" y="387"/>
                    <a:pt x="9" y="387"/>
                    <a:pt x="9" y="387"/>
                  </a:cubicBezTo>
                  <a:cubicBezTo>
                    <a:pt x="7" y="388"/>
                    <a:pt x="6" y="388"/>
                    <a:pt x="4" y="388"/>
                  </a:cubicBezTo>
                  <a:cubicBezTo>
                    <a:pt x="3" y="388"/>
                    <a:pt x="2" y="388"/>
                    <a:pt x="0" y="387"/>
                  </a:cubicBezTo>
                  <a:lnTo>
                    <a:pt x="99"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0" name="Freeform 457">
              <a:extLst>
                <a:ext uri="{FF2B5EF4-FFF2-40B4-BE49-F238E27FC236}">
                  <a16:creationId xmlns:a16="http://schemas.microsoft.com/office/drawing/2014/main" id="{F7A78662-70DA-4D14-9687-E3BCCBFD6FBC}"/>
                </a:ext>
              </a:extLst>
            </p:cNvPr>
            <p:cNvSpPr>
              <a:spLocks noChangeArrowheads="1"/>
            </p:cNvSpPr>
            <p:nvPr/>
          </p:nvSpPr>
          <p:spPr bwMode="auto">
            <a:xfrm>
              <a:off x="5740400" y="4805363"/>
              <a:ext cx="74613" cy="134937"/>
            </a:xfrm>
            <a:custGeom>
              <a:gdLst>
                <a:gd name="T0" fmla="*/ 74251 w 206"/>
                <a:gd name="T1" fmla="*/ 134217 h 375"/>
                <a:gd name="T2" fmla="*/ 74251 w 206"/>
                <a:gd name="T3" fmla="*/ 134217 h 375"/>
                <a:gd name="T4" fmla="*/ 72802 w 206"/>
                <a:gd name="T5" fmla="*/ 134577 h 375"/>
                <a:gd name="T6" fmla="*/ 72802 w 206"/>
                <a:gd name="T7" fmla="*/ 134577 h 375"/>
                <a:gd name="T8" fmla="*/ 72440 w 206"/>
                <a:gd name="T9" fmla="*/ 134577 h 375"/>
                <a:gd name="T10" fmla="*/ 72440 w 206"/>
                <a:gd name="T11" fmla="*/ 134577 h 375"/>
                <a:gd name="T12" fmla="*/ 70991 w 206"/>
                <a:gd name="T13" fmla="*/ 134577 h 375"/>
                <a:gd name="T14" fmla="*/ 70991 w 206"/>
                <a:gd name="T15" fmla="*/ 134577 h 375"/>
                <a:gd name="T16" fmla="*/ 70991 w 206"/>
                <a:gd name="T17" fmla="*/ 134577 h 375"/>
                <a:gd name="T18" fmla="*/ 70991 w 206"/>
                <a:gd name="T19" fmla="*/ 134577 h 375"/>
                <a:gd name="T20" fmla="*/ 70991 w 206"/>
                <a:gd name="T21" fmla="*/ 134577 h 375"/>
                <a:gd name="T22" fmla="*/ 70991 w 206"/>
                <a:gd name="T23" fmla="*/ 134577 h 375"/>
                <a:gd name="T24" fmla="*/ 70267 w 206"/>
                <a:gd name="T25" fmla="*/ 134577 h 375"/>
                <a:gd name="T26" fmla="*/ 70267 w 206"/>
                <a:gd name="T27" fmla="*/ 134577 h 375"/>
                <a:gd name="T28" fmla="*/ 12677 w 206"/>
                <a:gd name="T29" fmla="*/ 93916 h 375"/>
                <a:gd name="T30" fmla="*/ 12677 w 206"/>
                <a:gd name="T31" fmla="*/ 93916 h 375"/>
                <a:gd name="T32" fmla="*/ 17023 w 206"/>
                <a:gd name="T33" fmla="*/ 3598 h 375"/>
                <a:gd name="T34" fmla="*/ 17023 w 206"/>
                <a:gd name="T35" fmla="*/ 3598 h 375"/>
                <a:gd name="T36" fmla="*/ 17386 w 206"/>
                <a:gd name="T37" fmla="*/ 3598 h 375"/>
                <a:gd name="T38" fmla="*/ 17386 w 206"/>
                <a:gd name="T39" fmla="*/ 3598 h 375"/>
                <a:gd name="T40" fmla="*/ 17386 w 206"/>
                <a:gd name="T41" fmla="*/ 2879 h 375"/>
                <a:gd name="T42" fmla="*/ 17386 w 206"/>
                <a:gd name="T43" fmla="*/ 2879 h 375"/>
                <a:gd name="T44" fmla="*/ 17748 w 206"/>
                <a:gd name="T45" fmla="*/ 2879 h 375"/>
                <a:gd name="T46" fmla="*/ 17748 w 206"/>
                <a:gd name="T47" fmla="*/ 2879 h 375"/>
                <a:gd name="T48" fmla="*/ 18110 w 206"/>
                <a:gd name="T49" fmla="*/ 2159 h 375"/>
                <a:gd name="T50" fmla="*/ 18110 w 206"/>
                <a:gd name="T51" fmla="*/ 2159 h 375"/>
                <a:gd name="T52" fmla="*/ 18472 w 206"/>
                <a:gd name="T53" fmla="*/ 1799 h 375"/>
                <a:gd name="T54" fmla="*/ 18472 w 206"/>
                <a:gd name="T55" fmla="*/ 1799 h 375"/>
                <a:gd name="T56" fmla="*/ 18472 w 206"/>
                <a:gd name="T57" fmla="*/ 1799 h 375"/>
                <a:gd name="T58" fmla="*/ 18472 w 206"/>
                <a:gd name="T59" fmla="*/ 1799 h 375"/>
                <a:gd name="T60" fmla="*/ 18834 w 206"/>
                <a:gd name="T61" fmla="*/ 1799 h 375"/>
                <a:gd name="T62" fmla="*/ 18834 w 206"/>
                <a:gd name="T63" fmla="*/ 1799 h 375"/>
                <a:gd name="T64" fmla="*/ 19197 w 206"/>
                <a:gd name="T65" fmla="*/ 1439 h 375"/>
                <a:gd name="T66" fmla="*/ 19197 w 206"/>
                <a:gd name="T67" fmla="*/ 1439 h 375"/>
                <a:gd name="T68" fmla="*/ 19559 w 206"/>
                <a:gd name="T69" fmla="*/ 720 h 375"/>
                <a:gd name="T70" fmla="*/ 19559 w 206"/>
                <a:gd name="T71" fmla="*/ 720 h 375"/>
                <a:gd name="T72" fmla="*/ 19921 w 206"/>
                <a:gd name="T73" fmla="*/ 720 h 375"/>
                <a:gd name="T74" fmla="*/ 19921 w 206"/>
                <a:gd name="T75" fmla="*/ 720 h 375"/>
                <a:gd name="T76" fmla="*/ 20283 w 206"/>
                <a:gd name="T77" fmla="*/ 360 h 375"/>
                <a:gd name="T78" fmla="*/ 20283 w 206"/>
                <a:gd name="T79" fmla="*/ 360 h 375"/>
                <a:gd name="T80" fmla="*/ 21008 w 206"/>
                <a:gd name="T81" fmla="*/ 0 h 375"/>
                <a:gd name="T82" fmla="*/ 21008 w 206"/>
                <a:gd name="T83" fmla="*/ 0 h 375"/>
                <a:gd name="T84" fmla="*/ 21370 w 206"/>
                <a:gd name="T85" fmla="*/ 0 h 375"/>
                <a:gd name="T86" fmla="*/ 21370 w 206"/>
                <a:gd name="T87" fmla="*/ 0 h 375"/>
                <a:gd name="T88" fmla="*/ 21732 w 206"/>
                <a:gd name="T89" fmla="*/ 0 h 375"/>
                <a:gd name="T90" fmla="*/ 74251 w 206"/>
                <a:gd name="T91" fmla="*/ 134217 h 3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06" h="375">
                  <a:moveTo>
                    <a:pt x="205" y="373"/>
                  </a:moveTo>
                  <a:lnTo>
                    <a:pt x="205" y="373"/>
                  </a:lnTo>
                  <a:cubicBezTo>
                    <a:pt x="204" y="373"/>
                    <a:pt x="202" y="374"/>
                    <a:pt x="201" y="374"/>
                  </a:cubicBezTo>
                  <a:lnTo>
                    <a:pt x="200" y="374"/>
                  </a:lnTo>
                  <a:cubicBezTo>
                    <a:pt x="199" y="374"/>
                    <a:pt x="197" y="374"/>
                    <a:pt x="196" y="374"/>
                  </a:cubicBezTo>
                  <a:cubicBezTo>
                    <a:pt x="196" y="374"/>
                    <a:pt x="195" y="374"/>
                    <a:pt x="194" y="374"/>
                  </a:cubicBezTo>
                  <a:cubicBezTo>
                    <a:pt x="190" y="373"/>
                    <a:pt x="84" y="352"/>
                    <a:pt x="35" y="261"/>
                  </a:cubicBezTo>
                  <a:cubicBezTo>
                    <a:pt x="0" y="194"/>
                    <a:pt x="4" y="110"/>
                    <a:pt x="47" y="10"/>
                  </a:cubicBezTo>
                  <a:cubicBezTo>
                    <a:pt x="48" y="10"/>
                    <a:pt x="48" y="10"/>
                    <a:pt x="48" y="10"/>
                  </a:cubicBezTo>
                  <a:cubicBezTo>
                    <a:pt x="48" y="9"/>
                    <a:pt x="48" y="9"/>
                    <a:pt x="48" y="8"/>
                  </a:cubicBezTo>
                  <a:cubicBezTo>
                    <a:pt x="49" y="8"/>
                    <a:pt x="49" y="8"/>
                    <a:pt x="49" y="8"/>
                  </a:cubicBezTo>
                  <a:cubicBezTo>
                    <a:pt x="50" y="7"/>
                    <a:pt x="50" y="6"/>
                    <a:pt x="50" y="6"/>
                  </a:cubicBezTo>
                  <a:cubicBezTo>
                    <a:pt x="50" y="6"/>
                    <a:pt x="51" y="6"/>
                    <a:pt x="51" y="5"/>
                  </a:cubicBezTo>
                  <a:cubicBezTo>
                    <a:pt x="52" y="5"/>
                    <a:pt x="52" y="5"/>
                    <a:pt x="52" y="5"/>
                  </a:cubicBezTo>
                  <a:cubicBezTo>
                    <a:pt x="52" y="4"/>
                    <a:pt x="52" y="4"/>
                    <a:pt x="53" y="4"/>
                  </a:cubicBezTo>
                  <a:cubicBezTo>
                    <a:pt x="53" y="3"/>
                    <a:pt x="53" y="3"/>
                    <a:pt x="54" y="2"/>
                  </a:cubicBezTo>
                  <a:lnTo>
                    <a:pt x="55" y="2"/>
                  </a:lnTo>
                  <a:lnTo>
                    <a:pt x="56" y="1"/>
                  </a:lnTo>
                  <a:cubicBezTo>
                    <a:pt x="56" y="1"/>
                    <a:pt x="57" y="1"/>
                    <a:pt x="58" y="0"/>
                  </a:cubicBezTo>
                  <a:cubicBezTo>
                    <a:pt x="58" y="0"/>
                    <a:pt x="58" y="0"/>
                    <a:pt x="59" y="0"/>
                  </a:cubicBezTo>
                  <a:cubicBezTo>
                    <a:pt x="59" y="0"/>
                    <a:pt x="59" y="0"/>
                    <a:pt x="60" y="0"/>
                  </a:cubicBezTo>
                  <a:lnTo>
                    <a:pt x="205" y="373"/>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1" name="Freeform 458">
              <a:extLst>
                <a:ext uri="{FF2B5EF4-FFF2-40B4-BE49-F238E27FC236}">
                  <a16:creationId xmlns:a16="http://schemas.microsoft.com/office/drawing/2014/main" id="{3C6F3134-4F3D-449A-8FC5-0A01EB0DF8B8}"/>
                </a:ext>
              </a:extLst>
            </p:cNvPr>
            <p:cNvSpPr>
              <a:spLocks noChangeArrowheads="1"/>
            </p:cNvSpPr>
            <p:nvPr/>
          </p:nvSpPr>
          <p:spPr bwMode="auto">
            <a:xfrm>
              <a:off x="5762625" y="4803775"/>
              <a:ext cx="79375" cy="134938"/>
            </a:xfrm>
            <a:custGeom>
              <a:gdLst>
                <a:gd name="T0" fmla="*/ 0 w 220"/>
                <a:gd name="T1" fmla="*/ 360 h 375"/>
                <a:gd name="T2" fmla="*/ 0 w 220"/>
                <a:gd name="T3" fmla="*/ 360 h 375"/>
                <a:gd name="T4" fmla="*/ 722 w 220"/>
                <a:gd name="T5" fmla="*/ 0 h 375"/>
                <a:gd name="T6" fmla="*/ 722 w 220"/>
                <a:gd name="T7" fmla="*/ 0 h 375"/>
                <a:gd name="T8" fmla="*/ 722 w 220"/>
                <a:gd name="T9" fmla="*/ 0 h 375"/>
                <a:gd name="T10" fmla="*/ 722 w 220"/>
                <a:gd name="T11" fmla="*/ 0 h 375"/>
                <a:gd name="T12" fmla="*/ 1443 w 220"/>
                <a:gd name="T13" fmla="*/ 0 h 375"/>
                <a:gd name="T14" fmla="*/ 1443 w 220"/>
                <a:gd name="T15" fmla="*/ 0 h 375"/>
                <a:gd name="T16" fmla="*/ 1804 w 220"/>
                <a:gd name="T17" fmla="*/ 0 h 375"/>
                <a:gd name="T18" fmla="*/ 1804 w 220"/>
                <a:gd name="T19" fmla="*/ 0 h 375"/>
                <a:gd name="T20" fmla="*/ 1804 w 220"/>
                <a:gd name="T21" fmla="*/ 0 h 375"/>
                <a:gd name="T22" fmla="*/ 1804 w 220"/>
                <a:gd name="T23" fmla="*/ 0 h 375"/>
                <a:gd name="T24" fmla="*/ 2526 w 220"/>
                <a:gd name="T25" fmla="*/ 0 h 375"/>
                <a:gd name="T26" fmla="*/ 2526 w 220"/>
                <a:gd name="T27" fmla="*/ 0 h 375"/>
                <a:gd name="T28" fmla="*/ 2886 w 220"/>
                <a:gd name="T29" fmla="*/ 360 h 375"/>
                <a:gd name="T30" fmla="*/ 2886 w 220"/>
                <a:gd name="T31" fmla="*/ 360 h 375"/>
                <a:gd name="T32" fmla="*/ 3247 w 220"/>
                <a:gd name="T33" fmla="*/ 360 h 375"/>
                <a:gd name="T34" fmla="*/ 3247 w 220"/>
                <a:gd name="T35" fmla="*/ 360 h 375"/>
                <a:gd name="T36" fmla="*/ 3969 w 220"/>
                <a:gd name="T37" fmla="*/ 360 h 375"/>
                <a:gd name="T38" fmla="*/ 3969 w 220"/>
                <a:gd name="T39" fmla="*/ 360 h 375"/>
                <a:gd name="T40" fmla="*/ 4330 w 220"/>
                <a:gd name="T41" fmla="*/ 720 h 375"/>
                <a:gd name="T42" fmla="*/ 4330 w 220"/>
                <a:gd name="T43" fmla="*/ 720 h 375"/>
                <a:gd name="T44" fmla="*/ 69273 w 220"/>
                <a:gd name="T45" fmla="*/ 62971 h 375"/>
                <a:gd name="T46" fmla="*/ 69273 w 220"/>
                <a:gd name="T47" fmla="*/ 62971 h 375"/>
                <a:gd name="T48" fmla="*/ 55202 w 220"/>
                <a:gd name="T49" fmla="*/ 132059 h 375"/>
                <a:gd name="T50" fmla="*/ 55202 w 220"/>
                <a:gd name="T51" fmla="*/ 132059 h 375"/>
                <a:gd name="T52" fmla="*/ 55202 w 220"/>
                <a:gd name="T53" fmla="*/ 132419 h 375"/>
                <a:gd name="T54" fmla="*/ 55202 w 220"/>
                <a:gd name="T55" fmla="*/ 132419 h 375"/>
                <a:gd name="T56" fmla="*/ 55202 w 220"/>
                <a:gd name="T57" fmla="*/ 132779 h 375"/>
                <a:gd name="T58" fmla="*/ 55202 w 220"/>
                <a:gd name="T59" fmla="*/ 132779 h 375"/>
                <a:gd name="T60" fmla="*/ 54841 w 220"/>
                <a:gd name="T61" fmla="*/ 132779 h 375"/>
                <a:gd name="T62" fmla="*/ 54841 w 220"/>
                <a:gd name="T63" fmla="*/ 132779 h 375"/>
                <a:gd name="T64" fmla="*/ 53759 w 220"/>
                <a:gd name="T65" fmla="*/ 133858 h 375"/>
                <a:gd name="T66" fmla="*/ 53759 w 220"/>
                <a:gd name="T67" fmla="*/ 133858 h 375"/>
                <a:gd name="T68" fmla="*/ 53759 w 220"/>
                <a:gd name="T69" fmla="*/ 133858 h 375"/>
                <a:gd name="T70" fmla="*/ 53759 w 220"/>
                <a:gd name="T71" fmla="*/ 133858 h 375"/>
                <a:gd name="T72" fmla="*/ 52315 w 220"/>
                <a:gd name="T73" fmla="*/ 134578 h 375"/>
                <a:gd name="T74" fmla="*/ 0 w 220"/>
                <a:gd name="T75" fmla="*/ 360 h 37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20" h="375">
                  <a:moveTo>
                    <a:pt x="0" y="1"/>
                  </a:moveTo>
                  <a:lnTo>
                    <a:pt x="0" y="1"/>
                  </a:lnTo>
                  <a:cubicBezTo>
                    <a:pt x="1" y="1"/>
                    <a:pt x="1" y="1"/>
                    <a:pt x="2" y="0"/>
                  </a:cubicBezTo>
                  <a:cubicBezTo>
                    <a:pt x="3" y="0"/>
                    <a:pt x="3" y="0"/>
                    <a:pt x="4" y="0"/>
                  </a:cubicBezTo>
                  <a:lnTo>
                    <a:pt x="5" y="0"/>
                  </a:lnTo>
                  <a:cubicBezTo>
                    <a:pt x="6" y="0"/>
                    <a:pt x="6" y="0"/>
                    <a:pt x="7" y="0"/>
                  </a:cubicBezTo>
                  <a:cubicBezTo>
                    <a:pt x="8" y="0"/>
                    <a:pt x="8" y="1"/>
                    <a:pt x="8" y="1"/>
                  </a:cubicBezTo>
                  <a:cubicBezTo>
                    <a:pt x="9" y="1"/>
                    <a:pt x="9" y="1"/>
                    <a:pt x="9" y="1"/>
                  </a:cubicBezTo>
                  <a:cubicBezTo>
                    <a:pt x="10" y="1"/>
                    <a:pt x="11" y="1"/>
                    <a:pt x="11" y="1"/>
                  </a:cubicBezTo>
                  <a:cubicBezTo>
                    <a:pt x="11" y="1"/>
                    <a:pt x="12" y="1"/>
                    <a:pt x="12" y="2"/>
                  </a:cubicBezTo>
                  <a:cubicBezTo>
                    <a:pt x="112" y="45"/>
                    <a:pt x="172" y="104"/>
                    <a:pt x="192" y="175"/>
                  </a:cubicBezTo>
                  <a:cubicBezTo>
                    <a:pt x="219" y="276"/>
                    <a:pt x="156" y="364"/>
                    <a:pt x="153" y="367"/>
                  </a:cubicBezTo>
                  <a:cubicBezTo>
                    <a:pt x="153" y="368"/>
                    <a:pt x="153" y="368"/>
                    <a:pt x="153" y="368"/>
                  </a:cubicBezTo>
                  <a:cubicBezTo>
                    <a:pt x="153" y="369"/>
                    <a:pt x="153" y="369"/>
                    <a:pt x="153" y="369"/>
                  </a:cubicBezTo>
                  <a:cubicBezTo>
                    <a:pt x="153" y="369"/>
                    <a:pt x="153" y="369"/>
                    <a:pt x="152" y="369"/>
                  </a:cubicBezTo>
                  <a:cubicBezTo>
                    <a:pt x="152" y="370"/>
                    <a:pt x="150" y="371"/>
                    <a:pt x="149" y="372"/>
                  </a:cubicBezTo>
                  <a:cubicBezTo>
                    <a:pt x="147" y="373"/>
                    <a:pt x="146" y="373"/>
                    <a:pt x="145" y="374"/>
                  </a:cubicBezTo>
                  <a:lnTo>
                    <a:pt x="0" y="1"/>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2" name="Freeform 459">
              <a:extLst>
                <a:ext uri="{FF2B5EF4-FFF2-40B4-BE49-F238E27FC236}">
                  <a16:creationId xmlns:a16="http://schemas.microsoft.com/office/drawing/2014/main" id="{DCFCD56E-A13C-4A45-B927-ACB9D22A5781}"/>
                </a:ext>
              </a:extLst>
            </p:cNvPr>
            <p:cNvSpPr>
              <a:spLocks noChangeArrowheads="1"/>
            </p:cNvSpPr>
            <p:nvPr/>
          </p:nvSpPr>
          <p:spPr bwMode="auto">
            <a:xfrm>
              <a:off x="6032500" y="4945063"/>
              <a:ext cx="142875" cy="52387"/>
            </a:xfrm>
            <a:custGeom>
              <a:gdLst>
                <a:gd name="T0" fmla="*/ 0 w 399"/>
                <a:gd name="T1" fmla="*/ 35652 h 144"/>
                <a:gd name="T2" fmla="*/ 0 w 399"/>
                <a:gd name="T3" fmla="*/ 35652 h 144"/>
                <a:gd name="T4" fmla="*/ 358 w 399"/>
                <a:gd name="T5" fmla="*/ 34197 h 144"/>
                <a:gd name="T6" fmla="*/ 358 w 399"/>
                <a:gd name="T7" fmla="*/ 34197 h 144"/>
                <a:gd name="T8" fmla="*/ 358 w 399"/>
                <a:gd name="T9" fmla="*/ 34197 h 144"/>
                <a:gd name="T10" fmla="*/ 358 w 399"/>
                <a:gd name="T11" fmla="*/ 34197 h 144"/>
                <a:gd name="T12" fmla="*/ 1074 w 399"/>
                <a:gd name="T13" fmla="*/ 32742 h 144"/>
                <a:gd name="T14" fmla="*/ 1074 w 399"/>
                <a:gd name="T15" fmla="*/ 32742 h 144"/>
                <a:gd name="T16" fmla="*/ 1074 w 399"/>
                <a:gd name="T17" fmla="*/ 32378 h 144"/>
                <a:gd name="T18" fmla="*/ 1074 w 399"/>
                <a:gd name="T19" fmla="*/ 32378 h 144"/>
                <a:gd name="T20" fmla="*/ 1074 w 399"/>
                <a:gd name="T21" fmla="*/ 32378 h 144"/>
                <a:gd name="T22" fmla="*/ 1074 w 399"/>
                <a:gd name="T23" fmla="*/ 32378 h 144"/>
                <a:gd name="T24" fmla="*/ 1432 w 399"/>
                <a:gd name="T25" fmla="*/ 32378 h 144"/>
                <a:gd name="T26" fmla="*/ 1432 w 399"/>
                <a:gd name="T27" fmla="*/ 32378 h 144"/>
                <a:gd name="T28" fmla="*/ 63739 w 399"/>
                <a:gd name="T29" fmla="*/ 0 h 144"/>
                <a:gd name="T30" fmla="*/ 63739 w 399"/>
                <a:gd name="T31" fmla="*/ 0 h 144"/>
                <a:gd name="T32" fmla="*/ 141085 w 399"/>
                <a:gd name="T33" fmla="*/ 45839 h 144"/>
                <a:gd name="T34" fmla="*/ 141085 w 399"/>
                <a:gd name="T35" fmla="*/ 45839 h 144"/>
                <a:gd name="T36" fmla="*/ 141443 w 399"/>
                <a:gd name="T37" fmla="*/ 46202 h 144"/>
                <a:gd name="T38" fmla="*/ 141443 w 399"/>
                <a:gd name="T39" fmla="*/ 46202 h 144"/>
                <a:gd name="T40" fmla="*/ 141443 w 399"/>
                <a:gd name="T41" fmla="*/ 46566 h 144"/>
                <a:gd name="T42" fmla="*/ 141443 w 399"/>
                <a:gd name="T43" fmla="*/ 46566 h 144"/>
                <a:gd name="T44" fmla="*/ 141801 w 399"/>
                <a:gd name="T45" fmla="*/ 46930 h 144"/>
                <a:gd name="T46" fmla="*/ 141801 w 399"/>
                <a:gd name="T47" fmla="*/ 46930 h 144"/>
                <a:gd name="T48" fmla="*/ 141801 w 399"/>
                <a:gd name="T49" fmla="*/ 47658 h 144"/>
                <a:gd name="T50" fmla="*/ 141801 w 399"/>
                <a:gd name="T51" fmla="*/ 47658 h 144"/>
                <a:gd name="T52" fmla="*/ 142159 w 399"/>
                <a:gd name="T53" fmla="*/ 48021 h 144"/>
                <a:gd name="T54" fmla="*/ 142159 w 399"/>
                <a:gd name="T55" fmla="*/ 48021 h 144"/>
                <a:gd name="T56" fmla="*/ 142517 w 399"/>
                <a:gd name="T57" fmla="*/ 48385 h 144"/>
                <a:gd name="T58" fmla="*/ 142517 w 399"/>
                <a:gd name="T59" fmla="*/ 48385 h 144"/>
                <a:gd name="T60" fmla="*/ 142517 w 399"/>
                <a:gd name="T61" fmla="*/ 48749 h 144"/>
                <a:gd name="T62" fmla="*/ 142517 w 399"/>
                <a:gd name="T63" fmla="*/ 48749 h 144"/>
                <a:gd name="T64" fmla="*/ 142517 w 399"/>
                <a:gd name="T65" fmla="*/ 49113 h 144"/>
                <a:gd name="T66" fmla="*/ 142517 w 399"/>
                <a:gd name="T67" fmla="*/ 49113 h 144"/>
                <a:gd name="T68" fmla="*/ 142517 w 399"/>
                <a:gd name="T69" fmla="*/ 49477 h 144"/>
                <a:gd name="T70" fmla="*/ 142517 w 399"/>
                <a:gd name="T71" fmla="*/ 49477 h 144"/>
                <a:gd name="T72" fmla="*/ 142517 w 399"/>
                <a:gd name="T73" fmla="*/ 50204 h 144"/>
                <a:gd name="T74" fmla="*/ 142517 w 399"/>
                <a:gd name="T75" fmla="*/ 50204 h 144"/>
                <a:gd name="T76" fmla="*/ 142517 w 399"/>
                <a:gd name="T77" fmla="*/ 50568 h 144"/>
                <a:gd name="T78" fmla="*/ 142517 w 399"/>
                <a:gd name="T79" fmla="*/ 50568 h 144"/>
                <a:gd name="T80" fmla="*/ 142517 w 399"/>
                <a:gd name="T81" fmla="*/ 50932 h 144"/>
                <a:gd name="T82" fmla="*/ 142517 w 399"/>
                <a:gd name="T83" fmla="*/ 50932 h 144"/>
                <a:gd name="T84" fmla="*/ 142517 w 399"/>
                <a:gd name="T85" fmla="*/ 51659 h 144"/>
                <a:gd name="T86" fmla="*/ 142517 w 399"/>
                <a:gd name="T87" fmla="*/ 51659 h 144"/>
                <a:gd name="T88" fmla="*/ 142517 w 399"/>
                <a:gd name="T89" fmla="*/ 52023 h 144"/>
                <a:gd name="T90" fmla="*/ 0 w 399"/>
                <a:gd name="T91" fmla="*/ 35652 h 14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9" h="144">
                  <a:moveTo>
                    <a:pt x="0" y="98"/>
                  </a:moveTo>
                  <a:lnTo>
                    <a:pt x="0" y="98"/>
                  </a:lnTo>
                  <a:cubicBezTo>
                    <a:pt x="0" y="96"/>
                    <a:pt x="0" y="95"/>
                    <a:pt x="1" y="94"/>
                  </a:cubicBezTo>
                  <a:cubicBezTo>
                    <a:pt x="1" y="93"/>
                    <a:pt x="2" y="91"/>
                    <a:pt x="3" y="90"/>
                  </a:cubicBezTo>
                  <a:cubicBezTo>
                    <a:pt x="3" y="89"/>
                    <a:pt x="3" y="89"/>
                    <a:pt x="3" y="89"/>
                  </a:cubicBezTo>
                  <a:cubicBezTo>
                    <a:pt x="4" y="89"/>
                    <a:pt x="4" y="89"/>
                    <a:pt x="4" y="89"/>
                  </a:cubicBezTo>
                  <a:cubicBezTo>
                    <a:pt x="7" y="85"/>
                    <a:pt x="74" y="1"/>
                    <a:pt x="178" y="0"/>
                  </a:cubicBezTo>
                  <a:cubicBezTo>
                    <a:pt x="253" y="0"/>
                    <a:pt x="325" y="42"/>
                    <a:pt x="394" y="126"/>
                  </a:cubicBezTo>
                  <a:cubicBezTo>
                    <a:pt x="394" y="126"/>
                    <a:pt x="394" y="127"/>
                    <a:pt x="395" y="127"/>
                  </a:cubicBezTo>
                  <a:cubicBezTo>
                    <a:pt x="395" y="128"/>
                    <a:pt x="395" y="128"/>
                    <a:pt x="395" y="128"/>
                  </a:cubicBezTo>
                  <a:cubicBezTo>
                    <a:pt x="396" y="129"/>
                    <a:pt x="396" y="129"/>
                    <a:pt x="396" y="129"/>
                  </a:cubicBezTo>
                  <a:cubicBezTo>
                    <a:pt x="396" y="130"/>
                    <a:pt x="396" y="131"/>
                    <a:pt x="396" y="131"/>
                  </a:cubicBezTo>
                  <a:lnTo>
                    <a:pt x="397" y="132"/>
                  </a:lnTo>
                  <a:cubicBezTo>
                    <a:pt x="397" y="132"/>
                    <a:pt x="397" y="132"/>
                    <a:pt x="398" y="133"/>
                  </a:cubicBezTo>
                  <a:cubicBezTo>
                    <a:pt x="398" y="133"/>
                    <a:pt x="398" y="133"/>
                    <a:pt x="398" y="134"/>
                  </a:cubicBezTo>
                  <a:cubicBezTo>
                    <a:pt x="398" y="134"/>
                    <a:pt x="398" y="134"/>
                    <a:pt x="398" y="135"/>
                  </a:cubicBezTo>
                  <a:cubicBezTo>
                    <a:pt x="398" y="135"/>
                    <a:pt x="398" y="135"/>
                    <a:pt x="398" y="136"/>
                  </a:cubicBezTo>
                  <a:cubicBezTo>
                    <a:pt x="398" y="136"/>
                    <a:pt x="398" y="137"/>
                    <a:pt x="398" y="138"/>
                  </a:cubicBezTo>
                  <a:cubicBezTo>
                    <a:pt x="398" y="138"/>
                    <a:pt x="398" y="138"/>
                    <a:pt x="398" y="139"/>
                  </a:cubicBezTo>
                  <a:cubicBezTo>
                    <a:pt x="398" y="139"/>
                    <a:pt x="398" y="139"/>
                    <a:pt x="398" y="140"/>
                  </a:cubicBezTo>
                  <a:cubicBezTo>
                    <a:pt x="398" y="141"/>
                    <a:pt x="398" y="141"/>
                    <a:pt x="398" y="142"/>
                  </a:cubicBezTo>
                  <a:cubicBezTo>
                    <a:pt x="398" y="142"/>
                    <a:pt x="398" y="142"/>
                    <a:pt x="398" y="143"/>
                  </a:cubicBezTo>
                  <a:lnTo>
                    <a:pt x="0" y="98"/>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3" name="Freeform 460">
              <a:extLst>
                <a:ext uri="{FF2B5EF4-FFF2-40B4-BE49-F238E27FC236}">
                  <a16:creationId xmlns:a16="http://schemas.microsoft.com/office/drawing/2014/main" id="{258F4B8C-F613-4E6E-BCA8-F5554FBE673A}"/>
                </a:ext>
              </a:extLst>
            </p:cNvPr>
            <p:cNvSpPr>
              <a:spLocks noChangeArrowheads="1"/>
            </p:cNvSpPr>
            <p:nvPr/>
          </p:nvSpPr>
          <p:spPr bwMode="auto">
            <a:xfrm>
              <a:off x="6032500" y="4979988"/>
              <a:ext cx="142875" cy="53975"/>
            </a:xfrm>
            <a:custGeom>
              <a:gdLst>
                <a:gd name="T0" fmla="*/ 142517 w 399"/>
                <a:gd name="T1" fmla="*/ 16193 h 150"/>
                <a:gd name="T2" fmla="*/ 142517 w 399"/>
                <a:gd name="T3" fmla="*/ 16193 h 150"/>
                <a:gd name="T4" fmla="*/ 142159 w 399"/>
                <a:gd name="T5" fmla="*/ 16552 h 150"/>
                <a:gd name="T6" fmla="*/ 142159 w 399"/>
                <a:gd name="T7" fmla="*/ 16552 h 150"/>
                <a:gd name="T8" fmla="*/ 141801 w 399"/>
                <a:gd name="T9" fmla="*/ 16912 h 150"/>
                <a:gd name="T10" fmla="*/ 141801 w 399"/>
                <a:gd name="T11" fmla="*/ 16912 h 150"/>
                <a:gd name="T12" fmla="*/ 141801 w 399"/>
                <a:gd name="T13" fmla="*/ 17272 h 150"/>
                <a:gd name="T14" fmla="*/ 141801 w 399"/>
                <a:gd name="T15" fmla="*/ 17272 h 150"/>
                <a:gd name="T16" fmla="*/ 141801 w 399"/>
                <a:gd name="T17" fmla="*/ 17632 h 150"/>
                <a:gd name="T18" fmla="*/ 141801 w 399"/>
                <a:gd name="T19" fmla="*/ 17632 h 150"/>
                <a:gd name="T20" fmla="*/ 141443 w 399"/>
                <a:gd name="T21" fmla="*/ 17992 h 150"/>
                <a:gd name="T22" fmla="*/ 141443 w 399"/>
                <a:gd name="T23" fmla="*/ 17992 h 150"/>
                <a:gd name="T24" fmla="*/ 141443 w 399"/>
                <a:gd name="T25" fmla="*/ 18352 h 150"/>
                <a:gd name="T26" fmla="*/ 141443 w 399"/>
                <a:gd name="T27" fmla="*/ 18352 h 150"/>
                <a:gd name="T28" fmla="*/ 141085 w 399"/>
                <a:gd name="T29" fmla="*/ 18711 h 150"/>
                <a:gd name="T30" fmla="*/ 141085 w 399"/>
                <a:gd name="T31" fmla="*/ 18711 h 150"/>
                <a:gd name="T32" fmla="*/ 140727 w 399"/>
                <a:gd name="T33" fmla="*/ 19071 h 150"/>
                <a:gd name="T34" fmla="*/ 140727 w 399"/>
                <a:gd name="T35" fmla="*/ 19071 h 150"/>
                <a:gd name="T36" fmla="*/ 140368 w 399"/>
                <a:gd name="T37" fmla="*/ 19431 h 150"/>
                <a:gd name="T38" fmla="*/ 140368 w 399"/>
                <a:gd name="T39" fmla="*/ 19431 h 150"/>
                <a:gd name="T40" fmla="*/ 140010 w 399"/>
                <a:gd name="T41" fmla="*/ 19791 h 150"/>
                <a:gd name="T42" fmla="*/ 140010 w 399"/>
                <a:gd name="T43" fmla="*/ 19791 h 150"/>
                <a:gd name="T44" fmla="*/ 55145 w 399"/>
                <a:gd name="T45" fmla="*/ 48218 h 150"/>
                <a:gd name="T46" fmla="*/ 55145 w 399"/>
                <a:gd name="T47" fmla="*/ 48218 h 150"/>
                <a:gd name="T48" fmla="*/ 716 w 399"/>
                <a:gd name="T49" fmla="*/ 3598 h 150"/>
                <a:gd name="T50" fmla="*/ 716 w 399"/>
                <a:gd name="T51" fmla="*/ 3598 h 150"/>
                <a:gd name="T52" fmla="*/ 358 w 399"/>
                <a:gd name="T53" fmla="*/ 3598 h 150"/>
                <a:gd name="T54" fmla="*/ 358 w 399"/>
                <a:gd name="T55" fmla="*/ 3598 h 150"/>
                <a:gd name="T56" fmla="*/ 358 w 399"/>
                <a:gd name="T57" fmla="*/ 3239 h 150"/>
                <a:gd name="T58" fmla="*/ 358 w 399"/>
                <a:gd name="T59" fmla="*/ 3239 h 150"/>
                <a:gd name="T60" fmla="*/ 358 w 399"/>
                <a:gd name="T61" fmla="*/ 3239 h 150"/>
                <a:gd name="T62" fmla="*/ 358 w 399"/>
                <a:gd name="T63" fmla="*/ 3239 h 150"/>
                <a:gd name="T64" fmla="*/ 0 w 399"/>
                <a:gd name="T65" fmla="*/ 1799 h 150"/>
                <a:gd name="T66" fmla="*/ 0 w 399"/>
                <a:gd name="T67" fmla="*/ 1799 h 150"/>
                <a:gd name="T68" fmla="*/ 0 w 399"/>
                <a:gd name="T69" fmla="*/ 1799 h 150"/>
                <a:gd name="T70" fmla="*/ 0 w 399"/>
                <a:gd name="T71" fmla="*/ 1799 h 150"/>
                <a:gd name="T72" fmla="*/ 0 w 399"/>
                <a:gd name="T73" fmla="*/ 0 h 150"/>
                <a:gd name="T74" fmla="*/ 142517 w 399"/>
                <a:gd name="T75" fmla="*/ 16193 h 1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99" h="150">
                  <a:moveTo>
                    <a:pt x="398" y="45"/>
                  </a:moveTo>
                  <a:lnTo>
                    <a:pt x="398" y="45"/>
                  </a:lnTo>
                  <a:lnTo>
                    <a:pt x="397" y="46"/>
                  </a:lnTo>
                  <a:cubicBezTo>
                    <a:pt x="397" y="47"/>
                    <a:pt x="397" y="47"/>
                    <a:pt x="396" y="47"/>
                  </a:cubicBezTo>
                  <a:cubicBezTo>
                    <a:pt x="396" y="48"/>
                    <a:pt x="396" y="48"/>
                    <a:pt x="396" y="48"/>
                  </a:cubicBezTo>
                  <a:cubicBezTo>
                    <a:pt x="396" y="49"/>
                    <a:pt x="396" y="49"/>
                    <a:pt x="396" y="49"/>
                  </a:cubicBezTo>
                  <a:cubicBezTo>
                    <a:pt x="396" y="49"/>
                    <a:pt x="396" y="50"/>
                    <a:pt x="395" y="50"/>
                  </a:cubicBezTo>
                  <a:lnTo>
                    <a:pt x="395" y="51"/>
                  </a:lnTo>
                  <a:cubicBezTo>
                    <a:pt x="394" y="51"/>
                    <a:pt x="394" y="52"/>
                    <a:pt x="394" y="52"/>
                  </a:cubicBezTo>
                  <a:cubicBezTo>
                    <a:pt x="394" y="53"/>
                    <a:pt x="394" y="53"/>
                    <a:pt x="393" y="53"/>
                  </a:cubicBezTo>
                  <a:cubicBezTo>
                    <a:pt x="393" y="53"/>
                    <a:pt x="393" y="54"/>
                    <a:pt x="392" y="54"/>
                  </a:cubicBezTo>
                  <a:cubicBezTo>
                    <a:pt x="392" y="54"/>
                    <a:pt x="392" y="54"/>
                    <a:pt x="391" y="55"/>
                  </a:cubicBezTo>
                  <a:cubicBezTo>
                    <a:pt x="307" y="123"/>
                    <a:pt x="227" y="149"/>
                    <a:pt x="154" y="134"/>
                  </a:cubicBezTo>
                  <a:cubicBezTo>
                    <a:pt x="52" y="111"/>
                    <a:pt x="4" y="15"/>
                    <a:pt x="2" y="10"/>
                  </a:cubicBezTo>
                  <a:cubicBezTo>
                    <a:pt x="1" y="10"/>
                    <a:pt x="1" y="10"/>
                    <a:pt x="1" y="10"/>
                  </a:cubicBezTo>
                  <a:cubicBezTo>
                    <a:pt x="1" y="10"/>
                    <a:pt x="1" y="10"/>
                    <a:pt x="1" y="9"/>
                  </a:cubicBezTo>
                  <a:cubicBezTo>
                    <a:pt x="1" y="8"/>
                    <a:pt x="0" y="6"/>
                    <a:pt x="0" y="5"/>
                  </a:cubicBezTo>
                  <a:cubicBezTo>
                    <a:pt x="0" y="3"/>
                    <a:pt x="0" y="1"/>
                    <a:pt x="0" y="0"/>
                  </a:cubicBezTo>
                  <a:lnTo>
                    <a:pt x="398" y="45"/>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4" name="Freeform 461">
              <a:extLst>
                <a:ext uri="{FF2B5EF4-FFF2-40B4-BE49-F238E27FC236}">
                  <a16:creationId xmlns:a16="http://schemas.microsoft.com/office/drawing/2014/main" id="{733F4940-A805-47EB-8A71-A6B8B59128D4}"/>
                </a:ext>
              </a:extLst>
            </p:cNvPr>
            <p:cNvSpPr>
              <a:spLocks noChangeArrowheads="1"/>
            </p:cNvSpPr>
            <p:nvPr/>
          </p:nvSpPr>
          <p:spPr bwMode="auto">
            <a:xfrm>
              <a:off x="6143625" y="4838700"/>
              <a:ext cx="142875" cy="52388"/>
            </a:xfrm>
            <a:custGeom>
              <a:gdLst>
                <a:gd name="T0" fmla="*/ 0 w 399"/>
                <a:gd name="T1" fmla="*/ 36017 h 144"/>
                <a:gd name="T2" fmla="*/ 0 w 399"/>
                <a:gd name="T3" fmla="*/ 36017 h 144"/>
                <a:gd name="T4" fmla="*/ 358 w 399"/>
                <a:gd name="T5" fmla="*/ 34562 h 144"/>
                <a:gd name="T6" fmla="*/ 358 w 399"/>
                <a:gd name="T7" fmla="*/ 34562 h 144"/>
                <a:gd name="T8" fmla="*/ 358 w 399"/>
                <a:gd name="T9" fmla="*/ 34198 h 144"/>
                <a:gd name="T10" fmla="*/ 358 w 399"/>
                <a:gd name="T11" fmla="*/ 34198 h 144"/>
                <a:gd name="T12" fmla="*/ 1074 w 399"/>
                <a:gd name="T13" fmla="*/ 33106 h 144"/>
                <a:gd name="T14" fmla="*/ 1074 w 399"/>
                <a:gd name="T15" fmla="*/ 33106 h 144"/>
                <a:gd name="T16" fmla="*/ 1074 w 399"/>
                <a:gd name="T17" fmla="*/ 32743 h 144"/>
                <a:gd name="T18" fmla="*/ 1074 w 399"/>
                <a:gd name="T19" fmla="*/ 32743 h 144"/>
                <a:gd name="T20" fmla="*/ 1432 w 399"/>
                <a:gd name="T21" fmla="*/ 32743 h 144"/>
                <a:gd name="T22" fmla="*/ 1432 w 399"/>
                <a:gd name="T23" fmla="*/ 32743 h 144"/>
                <a:gd name="T24" fmla="*/ 1432 w 399"/>
                <a:gd name="T25" fmla="*/ 32379 h 144"/>
                <a:gd name="T26" fmla="*/ 1432 w 399"/>
                <a:gd name="T27" fmla="*/ 32379 h 144"/>
                <a:gd name="T28" fmla="*/ 63739 w 399"/>
                <a:gd name="T29" fmla="*/ 0 h 144"/>
                <a:gd name="T30" fmla="*/ 63739 w 399"/>
                <a:gd name="T31" fmla="*/ 0 h 144"/>
                <a:gd name="T32" fmla="*/ 141085 w 399"/>
                <a:gd name="T33" fmla="*/ 46203 h 144"/>
                <a:gd name="T34" fmla="*/ 141085 w 399"/>
                <a:gd name="T35" fmla="*/ 46203 h 144"/>
                <a:gd name="T36" fmla="*/ 141443 w 399"/>
                <a:gd name="T37" fmla="*/ 46203 h 144"/>
                <a:gd name="T38" fmla="*/ 141443 w 399"/>
                <a:gd name="T39" fmla="*/ 46203 h 144"/>
                <a:gd name="T40" fmla="*/ 141443 w 399"/>
                <a:gd name="T41" fmla="*/ 46931 h 144"/>
                <a:gd name="T42" fmla="*/ 141443 w 399"/>
                <a:gd name="T43" fmla="*/ 46931 h 144"/>
                <a:gd name="T44" fmla="*/ 141801 w 399"/>
                <a:gd name="T45" fmla="*/ 47295 h 144"/>
                <a:gd name="T46" fmla="*/ 141801 w 399"/>
                <a:gd name="T47" fmla="*/ 47295 h 144"/>
                <a:gd name="T48" fmla="*/ 141801 w 399"/>
                <a:gd name="T49" fmla="*/ 47659 h 144"/>
                <a:gd name="T50" fmla="*/ 141801 w 399"/>
                <a:gd name="T51" fmla="*/ 47659 h 144"/>
                <a:gd name="T52" fmla="*/ 142159 w 399"/>
                <a:gd name="T53" fmla="*/ 48386 h 144"/>
                <a:gd name="T54" fmla="*/ 142159 w 399"/>
                <a:gd name="T55" fmla="*/ 48386 h 144"/>
                <a:gd name="T56" fmla="*/ 142517 w 399"/>
                <a:gd name="T57" fmla="*/ 48750 h 144"/>
                <a:gd name="T58" fmla="*/ 142517 w 399"/>
                <a:gd name="T59" fmla="*/ 48750 h 144"/>
                <a:gd name="T60" fmla="*/ 142517 w 399"/>
                <a:gd name="T61" fmla="*/ 48750 h 144"/>
                <a:gd name="T62" fmla="*/ 142517 w 399"/>
                <a:gd name="T63" fmla="*/ 48750 h 144"/>
                <a:gd name="T64" fmla="*/ 142517 w 399"/>
                <a:gd name="T65" fmla="*/ 49114 h 144"/>
                <a:gd name="T66" fmla="*/ 142517 w 399"/>
                <a:gd name="T67" fmla="*/ 49114 h 144"/>
                <a:gd name="T68" fmla="*/ 142517 w 399"/>
                <a:gd name="T69" fmla="*/ 49478 h 144"/>
                <a:gd name="T70" fmla="*/ 142517 w 399"/>
                <a:gd name="T71" fmla="*/ 49478 h 144"/>
                <a:gd name="T72" fmla="*/ 142517 w 399"/>
                <a:gd name="T73" fmla="*/ 50205 h 144"/>
                <a:gd name="T74" fmla="*/ 142517 w 399"/>
                <a:gd name="T75" fmla="*/ 50205 h 144"/>
                <a:gd name="T76" fmla="*/ 142517 w 399"/>
                <a:gd name="T77" fmla="*/ 50569 h 144"/>
                <a:gd name="T78" fmla="*/ 142517 w 399"/>
                <a:gd name="T79" fmla="*/ 50569 h 144"/>
                <a:gd name="T80" fmla="*/ 142517 w 399"/>
                <a:gd name="T81" fmla="*/ 51297 h 144"/>
                <a:gd name="T82" fmla="*/ 142517 w 399"/>
                <a:gd name="T83" fmla="*/ 51297 h 144"/>
                <a:gd name="T84" fmla="*/ 142517 w 399"/>
                <a:gd name="T85" fmla="*/ 51660 h 144"/>
                <a:gd name="T86" fmla="*/ 142517 w 399"/>
                <a:gd name="T87" fmla="*/ 51660 h 144"/>
                <a:gd name="T88" fmla="*/ 142517 w 399"/>
                <a:gd name="T89" fmla="*/ 52024 h 144"/>
                <a:gd name="T90" fmla="*/ 0 w 399"/>
                <a:gd name="T91" fmla="*/ 36017 h 14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9" h="144">
                  <a:moveTo>
                    <a:pt x="0" y="99"/>
                  </a:moveTo>
                  <a:lnTo>
                    <a:pt x="0" y="99"/>
                  </a:lnTo>
                  <a:cubicBezTo>
                    <a:pt x="0" y="97"/>
                    <a:pt x="0" y="96"/>
                    <a:pt x="1" y="95"/>
                  </a:cubicBezTo>
                  <a:cubicBezTo>
                    <a:pt x="1" y="94"/>
                    <a:pt x="1" y="94"/>
                    <a:pt x="1" y="94"/>
                  </a:cubicBezTo>
                  <a:cubicBezTo>
                    <a:pt x="2" y="93"/>
                    <a:pt x="2" y="91"/>
                    <a:pt x="3" y="91"/>
                  </a:cubicBezTo>
                  <a:cubicBezTo>
                    <a:pt x="3" y="90"/>
                    <a:pt x="3" y="90"/>
                    <a:pt x="3" y="90"/>
                  </a:cubicBezTo>
                  <a:cubicBezTo>
                    <a:pt x="3" y="90"/>
                    <a:pt x="3" y="90"/>
                    <a:pt x="4" y="90"/>
                  </a:cubicBezTo>
                  <a:cubicBezTo>
                    <a:pt x="4" y="89"/>
                    <a:pt x="4" y="89"/>
                    <a:pt x="4" y="89"/>
                  </a:cubicBezTo>
                  <a:cubicBezTo>
                    <a:pt x="6" y="85"/>
                    <a:pt x="74" y="1"/>
                    <a:pt x="178" y="0"/>
                  </a:cubicBezTo>
                  <a:cubicBezTo>
                    <a:pt x="253" y="0"/>
                    <a:pt x="325" y="42"/>
                    <a:pt x="394" y="127"/>
                  </a:cubicBezTo>
                  <a:cubicBezTo>
                    <a:pt x="394" y="127"/>
                    <a:pt x="394" y="127"/>
                    <a:pt x="395" y="127"/>
                  </a:cubicBezTo>
                  <a:cubicBezTo>
                    <a:pt x="395" y="128"/>
                    <a:pt x="395" y="128"/>
                    <a:pt x="395" y="129"/>
                  </a:cubicBezTo>
                  <a:cubicBezTo>
                    <a:pt x="396" y="129"/>
                    <a:pt x="396" y="129"/>
                    <a:pt x="396" y="130"/>
                  </a:cubicBezTo>
                  <a:cubicBezTo>
                    <a:pt x="396" y="131"/>
                    <a:pt x="396" y="131"/>
                    <a:pt x="396" y="131"/>
                  </a:cubicBezTo>
                  <a:cubicBezTo>
                    <a:pt x="397" y="132"/>
                    <a:pt x="397" y="132"/>
                    <a:pt x="397" y="133"/>
                  </a:cubicBezTo>
                  <a:cubicBezTo>
                    <a:pt x="397" y="133"/>
                    <a:pt x="398" y="133"/>
                    <a:pt x="398" y="134"/>
                  </a:cubicBezTo>
                  <a:lnTo>
                    <a:pt x="398" y="135"/>
                  </a:lnTo>
                  <a:cubicBezTo>
                    <a:pt x="398" y="136"/>
                    <a:pt x="398" y="136"/>
                    <a:pt x="398" y="136"/>
                  </a:cubicBezTo>
                  <a:cubicBezTo>
                    <a:pt x="398" y="137"/>
                    <a:pt x="398" y="137"/>
                    <a:pt x="398" y="138"/>
                  </a:cubicBezTo>
                  <a:lnTo>
                    <a:pt x="398" y="139"/>
                  </a:lnTo>
                  <a:cubicBezTo>
                    <a:pt x="398" y="140"/>
                    <a:pt x="398" y="140"/>
                    <a:pt x="398" y="141"/>
                  </a:cubicBezTo>
                  <a:lnTo>
                    <a:pt x="398" y="142"/>
                  </a:lnTo>
                  <a:lnTo>
                    <a:pt x="398" y="143"/>
                  </a:lnTo>
                  <a:lnTo>
                    <a:pt x="0" y="99"/>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5" name="Freeform 462">
              <a:extLst>
                <a:ext uri="{FF2B5EF4-FFF2-40B4-BE49-F238E27FC236}">
                  <a16:creationId xmlns:a16="http://schemas.microsoft.com/office/drawing/2014/main" id="{76F7FA70-08BB-47A6-9C07-A4CFB1F6A841}"/>
                </a:ext>
              </a:extLst>
            </p:cNvPr>
            <p:cNvSpPr>
              <a:spLocks noChangeArrowheads="1"/>
            </p:cNvSpPr>
            <p:nvPr/>
          </p:nvSpPr>
          <p:spPr bwMode="auto">
            <a:xfrm>
              <a:off x="6143625" y="4875213"/>
              <a:ext cx="144463" cy="53975"/>
            </a:xfrm>
            <a:custGeom>
              <a:gdLst>
                <a:gd name="T0" fmla="*/ 144102 w 400"/>
                <a:gd name="T1" fmla="*/ 15833 h 150"/>
                <a:gd name="T2" fmla="*/ 144102 w 400"/>
                <a:gd name="T3" fmla="*/ 15833 h 150"/>
                <a:gd name="T4" fmla="*/ 143741 w 400"/>
                <a:gd name="T5" fmla="*/ 16552 h 150"/>
                <a:gd name="T6" fmla="*/ 143741 w 400"/>
                <a:gd name="T7" fmla="*/ 16552 h 150"/>
                <a:gd name="T8" fmla="*/ 143741 w 400"/>
                <a:gd name="T9" fmla="*/ 16912 h 150"/>
                <a:gd name="T10" fmla="*/ 143741 w 400"/>
                <a:gd name="T11" fmla="*/ 16912 h 150"/>
                <a:gd name="T12" fmla="*/ 143380 w 400"/>
                <a:gd name="T13" fmla="*/ 17272 h 150"/>
                <a:gd name="T14" fmla="*/ 143380 w 400"/>
                <a:gd name="T15" fmla="*/ 17272 h 150"/>
                <a:gd name="T16" fmla="*/ 143380 w 400"/>
                <a:gd name="T17" fmla="*/ 17272 h 150"/>
                <a:gd name="T18" fmla="*/ 143380 w 400"/>
                <a:gd name="T19" fmla="*/ 17272 h 150"/>
                <a:gd name="T20" fmla="*/ 143018 w 400"/>
                <a:gd name="T21" fmla="*/ 17632 h 150"/>
                <a:gd name="T22" fmla="*/ 143018 w 400"/>
                <a:gd name="T23" fmla="*/ 17632 h 150"/>
                <a:gd name="T24" fmla="*/ 143018 w 400"/>
                <a:gd name="T25" fmla="*/ 17992 h 150"/>
                <a:gd name="T26" fmla="*/ 143018 w 400"/>
                <a:gd name="T27" fmla="*/ 17992 h 150"/>
                <a:gd name="T28" fmla="*/ 142657 w 400"/>
                <a:gd name="T29" fmla="*/ 18711 h 150"/>
                <a:gd name="T30" fmla="*/ 142657 w 400"/>
                <a:gd name="T31" fmla="*/ 18711 h 150"/>
                <a:gd name="T32" fmla="*/ 142296 w 400"/>
                <a:gd name="T33" fmla="*/ 19071 h 150"/>
                <a:gd name="T34" fmla="*/ 142296 w 400"/>
                <a:gd name="T35" fmla="*/ 19071 h 150"/>
                <a:gd name="T36" fmla="*/ 141935 w 400"/>
                <a:gd name="T37" fmla="*/ 19071 h 150"/>
                <a:gd name="T38" fmla="*/ 141935 w 400"/>
                <a:gd name="T39" fmla="*/ 19071 h 150"/>
                <a:gd name="T40" fmla="*/ 141574 w 400"/>
                <a:gd name="T41" fmla="*/ 19431 h 150"/>
                <a:gd name="T42" fmla="*/ 141574 w 400"/>
                <a:gd name="T43" fmla="*/ 19431 h 150"/>
                <a:gd name="T44" fmla="*/ 55979 w 400"/>
                <a:gd name="T45" fmla="*/ 47858 h 150"/>
                <a:gd name="T46" fmla="*/ 55979 w 400"/>
                <a:gd name="T47" fmla="*/ 47858 h 150"/>
                <a:gd name="T48" fmla="*/ 1083 w 400"/>
                <a:gd name="T49" fmla="*/ 3598 h 150"/>
                <a:gd name="T50" fmla="*/ 1083 w 400"/>
                <a:gd name="T51" fmla="*/ 3598 h 150"/>
                <a:gd name="T52" fmla="*/ 722 w 400"/>
                <a:gd name="T53" fmla="*/ 3239 h 150"/>
                <a:gd name="T54" fmla="*/ 722 w 400"/>
                <a:gd name="T55" fmla="*/ 3239 h 150"/>
                <a:gd name="T56" fmla="*/ 722 w 400"/>
                <a:gd name="T57" fmla="*/ 2879 h 150"/>
                <a:gd name="T58" fmla="*/ 722 w 400"/>
                <a:gd name="T59" fmla="*/ 2879 h 150"/>
                <a:gd name="T60" fmla="*/ 722 w 400"/>
                <a:gd name="T61" fmla="*/ 2879 h 150"/>
                <a:gd name="T62" fmla="*/ 722 w 400"/>
                <a:gd name="T63" fmla="*/ 2879 h 150"/>
                <a:gd name="T64" fmla="*/ 361 w 400"/>
                <a:gd name="T65" fmla="*/ 1799 h 150"/>
                <a:gd name="T66" fmla="*/ 361 w 400"/>
                <a:gd name="T67" fmla="*/ 1799 h 150"/>
                <a:gd name="T68" fmla="*/ 361 w 400"/>
                <a:gd name="T69" fmla="*/ 1439 h 150"/>
                <a:gd name="T70" fmla="*/ 361 w 400"/>
                <a:gd name="T71" fmla="*/ 1439 h 150"/>
                <a:gd name="T72" fmla="*/ 361 w 400"/>
                <a:gd name="T73" fmla="*/ 0 h 150"/>
                <a:gd name="T74" fmla="*/ 144102 w 400"/>
                <a:gd name="T75" fmla="*/ 15833 h 1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00" h="150">
                  <a:moveTo>
                    <a:pt x="399" y="44"/>
                  </a:moveTo>
                  <a:lnTo>
                    <a:pt x="399" y="44"/>
                  </a:lnTo>
                  <a:cubicBezTo>
                    <a:pt x="399" y="44"/>
                    <a:pt x="398" y="45"/>
                    <a:pt x="398" y="46"/>
                  </a:cubicBezTo>
                  <a:cubicBezTo>
                    <a:pt x="398" y="46"/>
                    <a:pt x="398" y="46"/>
                    <a:pt x="398" y="47"/>
                  </a:cubicBezTo>
                  <a:cubicBezTo>
                    <a:pt x="397" y="47"/>
                    <a:pt x="397" y="47"/>
                    <a:pt x="397" y="48"/>
                  </a:cubicBezTo>
                  <a:cubicBezTo>
                    <a:pt x="397" y="48"/>
                    <a:pt x="397" y="49"/>
                    <a:pt x="396" y="49"/>
                  </a:cubicBezTo>
                  <a:cubicBezTo>
                    <a:pt x="396" y="50"/>
                    <a:pt x="396" y="50"/>
                    <a:pt x="396" y="50"/>
                  </a:cubicBezTo>
                  <a:cubicBezTo>
                    <a:pt x="396" y="51"/>
                    <a:pt x="395" y="51"/>
                    <a:pt x="395" y="52"/>
                  </a:cubicBezTo>
                  <a:cubicBezTo>
                    <a:pt x="394" y="52"/>
                    <a:pt x="394" y="52"/>
                    <a:pt x="394" y="53"/>
                  </a:cubicBezTo>
                  <a:cubicBezTo>
                    <a:pt x="393" y="53"/>
                    <a:pt x="393" y="53"/>
                    <a:pt x="393" y="53"/>
                  </a:cubicBezTo>
                  <a:cubicBezTo>
                    <a:pt x="393" y="54"/>
                    <a:pt x="393" y="54"/>
                    <a:pt x="392" y="54"/>
                  </a:cubicBezTo>
                  <a:cubicBezTo>
                    <a:pt x="308" y="123"/>
                    <a:pt x="228" y="149"/>
                    <a:pt x="155" y="133"/>
                  </a:cubicBezTo>
                  <a:cubicBezTo>
                    <a:pt x="53" y="111"/>
                    <a:pt x="5" y="14"/>
                    <a:pt x="3" y="10"/>
                  </a:cubicBezTo>
                  <a:lnTo>
                    <a:pt x="2" y="9"/>
                  </a:lnTo>
                  <a:cubicBezTo>
                    <a:pt x="2" y="9"/>
                    <a:pt x="2" y="9"/>
                    <a:pt x="2" y="8"/>
                  </a:cubicBezTo>
                  <a:cubicBezTo>
                    <a:pt x="2" y="7"/>
                    <a:pt x="1" y="6"/>
                    <a:pt x="1" y="5"/>
                  </a:cubicBezTo>
                  <a:lnTo>
                    <a:pt x="1" y="4"/>
                  </a:lnTo>
                  <a:cubicBezTo>
                    <a:pt x="0" y="3"/>
                    <a:pt x="0" y="1"/>
                    <a:pt x="1" y="0"/>
                  </a:cubicBezTo>
                  <a:lnTo>
                    <a:pt x="399" y="44"/>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6" name="Freeform 463">
              <a:extLst>
                <a:ext uri="{FF2B5EF4-FFF2-40B4-BE49-F238E27FC236}">
                  <a16:creationId xmlns:a16="http://schemas.microsoft.com/office/drawing/2014/main" id="{1BC25218-EBEC-44FE-87BF-EB8F3F458F24}"/>
                </a:ext>
              </a:extLst>
            </p:cNvPr>
            <p:cNvSpPr>
              <a:spLocks noChangeArrowheads="1"/>
            </p:cNvSpPr>
            <p:nvPr/>
          </p:nvSpPr>
          <p:spPr bwMode="auto">
            <a:xfrm>
              <a:off x="6170613" y="4638675"/>
              <a:ext cx="106362" cy="114300"/>
            </a:xfrm>
            <a:custGeom>
              <a:gdLst>
                <a:gd name="T0" fmla="*/ 14783 w 295"/>
                <a:gd name="T1" fmla="*/ 113939 h 317"/>
                <a:gd name="T2" fmla="*/ 14783 w 295"/>
                <a:gd name="T3" fmla="*/ 113939 h 317"/>
                <a:gd name="T4" fmla="*/ 13701 w 295"/>
                <a:gd name="T5" fmla="*/ 112858 h 317"/>
                <a:gd name="T6" fmla="*/ 13701 w 295"/>
                <a:gd name="T7" fmla="*/ 112858 h 317"/>
                <a:gd name="T8" fmla="*/ 13701 w 295"/>
                <a:gd name="T9" fmla="*/ 112858 h 317"/>
                <a:gd name="T10" fmla="*/ 13701 w 295"/>
                <a:gd name="T11" fmla="*/ 112858 h 317"/>
                <a:gd name="T12" fmla="*/ 12619 w 295"/>
                <a:gd name="T13" fmla="*/ 111055 h 317"/>
                <a:gd name="T14" fmla="*/ 12619 w 295"/>
                <a:gd name="T15" fmla="*/ 111055 h 317"/>
                <a:gd name="T16" fmla="*/ 12619 w 295"/>
                <a:gd name="T17" fmla="*/ 111055 h 317"/>
                <a:gd name="T18" fmla="*/ 12619 w 295"/>
                <a:gd name="T19" fmla="*/ 111055 h 317"/>
                <a:gd name="T20" fmla="*/ 12619 w 295"/>
                <a:gd name="T21" fmla="*/ 111055 h 317"/>
                <a:gd name="T22" fmla="*/ 12619 w 295"/>
                <a:gd name="T23" fmla="*/ 111055 h 317"/>
                <a:gd name="T24" fmla="*/ 12619 w 295"/>
                <a:gd name="T25" fmla="*/ 110694 h 317"/>
                <a:gd name="T26" fmla="*/ 12619 w 295"/>
                <a:gd name="T27" fmla="*/ 110694 h 317"/>
                <a:gd name="T28" fmla="*/ 19830 w 295"/>
                <a:gd name="T29" fmla="*/ 40384 h 317"/>
                <a:gd name="T30" fmla="*/ 19830 w 295"/>
                <a:gd name="T31" fmla="*/ 40384 h 317"/>
                <a:gd name="T32" fmla="*/ 100233 w 295"/>
                <a:gd name="T33" fmla="*/ 0 h 317"/>
                <a:gd name="T34" fmla="*/ 100233 w 295"/>
                <a:gd name="T35" fmla="*/ 0 h 317"/>
                <a:gd name="T36" fmla="*/ 100954 w 295"/>
                <a:gd name="T37" fmla="*/ 0 h 317"/>
                <a:gd name="T38" fmla="*/ 100954 w 295"/>
                <a:gd name="T39" fmla="*/ 0 h 317"/>
                <a:gd name="T40" fmla="*/ 101314 w 295"/>
                <a:gd name="T41" fmla="*/ 0 h 317"/>
                <a:gd name="T42" fmla="*/ 101314 w 295"/>
                <a:gd name="T43" fmla="*/ 0 h 317"/>
                <a:gd name="T44" fmla="*/ 102035 w 295"/>
                <a:gd name="T45" fmla="*/ 0 h 317"/>
                <a:gd name="T46" fmla="*/ 102035 w 295"/>
                <a:gd name="T47" fmla="*/ 0 h 317"/>
                <a:gd name="T48" fmla="*/ 102396 w 295"/>
                <a:gd name="T49" fmla="*/ 0 h 317"/>
                <a:gd name="T50" fmla="*/ 102396 w 295"/>
                <a:gd name="T51" fmla="*/ 0 h 317"/>
                <a:gd name="T52" fmla="*/ 102757 w 295"/>
                <a:gd name="T53" fmla="*/ 361 h 317"/>
                <a:gd name="T54" fmla="*/ 102757 w 295"/>
                <a:gd name="T55" fmla="*/ 361 h 317"/>
                <a:gd name="T56" fmla="*/ 103117 w 295"/>
                <a:gd name="T57" fmla="*/ 361 h 317"/>
                <a:gd name="T58" fmla="*/ 103117 w 295"/>
                <a:gd name="T59" fmla="*/ 361 h 317"/>
                <a:gd name="T60" fmla="*/ 103478 w 295"/>
                <a:gd name="T61" fmla="*/ 361 h 317"/>
                <a:gd name="T62" fmla="*/ 103478 w 295"/>
                <a:gd name="T63" fmla="*/ 361 h 317"/>
                <a:gd name="T64" fmla="*/ 103838 w 295"/>
                <a:gd name="T65" fmla="*/ 361 h 317"/>
                <a:gd name="T66" fmla="*/ 103838 w 295"/>
                <a:gd name="T67" fmla="*/ 361 h 317"/>
                <a:gd name="T68" fmla="*/ 104199 w 295"/>
                <a:gd name="T69" fmla="*/ 721 h 317"/>
                <a:gd name="T70" fmla="*/ 104199 w 295"/>
                <a:gd name="T71" fmla="*/ 721 h 317"/>
                <a:gd name="T72" fmla="*/ 104559 w 295"/>
                <a:gd name="T73" fmla="*/ 1082 h 317"/>
                <a:gd name="T74" fmla="*/ 104559 w 295"/>
                <a:gd name="T75" fmla="*/ 1082 h 317"/>
                <a:gd name="T76" fmla="*/ 105280 w 295"/>
                <a:gd name="T77" fmla="*/ 1442 h 317"/>
                <a:gd name="T78" fmla="*/ 105280 w 295"/>
                <a:gd name="T79" fmla="*/ 1442 h 317"/>
                <a:gd name="T80" fmla="*/ 105641 w 295"/>
                <a:gd name="T81" fmla="*/ 1442 h 317"/>
                <a:gd name="T82" fmla="*/ 105641 w 295"/>
                <a:gd name="T83" fmla="*/ 1442 h 317"/>
                <a:gd name="T84" fmla="*/ 105641 w 295"/>
                <a:gd name="T85" fmla="*/ 1803 h 317"/>
                <a:gd name="T86" fmla="*/ 105641 w 295"/>
                <a:gd name="T87" fmla="*/ 1803 h 317"/>
                <a:gd name="T88" fmla="*/ 106001 w 295"/>
                <a:gd name="T89" fmla="*/ 2163 h 317"/>
                <a:gd name="T90" fmla="*/ 14783 w 295"/>
                <a:gd name="T91" fmla="*/ 113939 h 3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5" h="317">
                  <a:moveTo>
                    <a:pt x="41" y="316"/>
                  </a:moveTo>
                  <a:lnTo>
                    <a:pt x="41" y="316"/>
                  </a:lnTo>
                  <a:cubicBezTo>
                    <a:pt x="40" y="315"/>
                    <a:pt x="39" y="314"/>
                    <a:pt x="38" y="313"/>
                  </a:cubicBezTo>
                  <a:cubicBezTo>
                    <a:pt x="37" y="311"/>
                    <a:pt x="36" y="310"/>
                    <a:pt x="35" y="308"/>
                  </a:cubicBezTo>
                  <a:lnTo>
                    <a:pt x="35" y="307"/>
                  </a:lnTo>
                  <a:cubicBezTo>
                    <a:pt x="33" y="303"/>
                    <a:pt x="0" y="200"/>
                    <a:pt x="55" y="112"/>
                  </a:cubicBezTo>
                  <a:cubicBezTo>
                    <a:pt x="95" y="49"/>
                    <a:pt x="171" y="12"/>
                    <a:pt x="278" y="0"/>
                  </a:cubicBezTo>
                  <a:cubicBezTo>
                    <a:pt x="279" y="0"/>
                    <a:pt x="279" y="0"/>
                    <a:pt x="280" y="0"/>
                  </a:cubicBezTo>
                  <a:lnTo>
                    <a:pt x="281" y="0"/>
                  </a:lnTo>
                  <a:cubicBezTo>
                    <a:pt x="282" y="0"/>
                    <a:pt x="282" y="0"/>
                    <a:pt x="283" y="0"/>
                  </a:cubicBezTo>
                  <a:cubicBezTo>
                    <a:pt x="283" y="0"/>
                    <a:pt x="283" y="0"/>
                    <a:pt x="284" y="0"/>
                  </a:cubicBezTo>
                  <a:cubicBezTo>
                    <a:pt x="284" y="1"/>
                    <a:pt x="285" y="1"/>
                    <a:pt x="285" y="1"/>
                  </a:cubicBezTo>
                  <a:cubicBezTo>
                    <a:pt x="285" y="1"/>
                    <a:pt x="285" y="1"/>
                    <a:pt x="286" y="1"/>
                  </a:cubicBezTo>
                  <a:cubicBezTo>
                    <a:pt x="286" y="1"/>
                    <a:pt x="286" y="1"/>
                    <a:pt x="287" y="1"/>
                  </a:cubicBezTo>
                  <a:cubicBezTo>
                    <a:pt x="287" y="1"/>
                    <a:pt x="287" y="1"/>
                    <a:pt x="288" y="1"/>
                  </a:cubicBezTo>
                  <a:cubicBezTo>
                    <a:pt x="288" y="2"/>
                    <a:pt x="288" y="2"/>
                    <a:pt x="289" y="2"/>
                  </a:cubicBezTo>
                  <a:cubicBezTo>
                    <a:pt x="290" y="3"/>
                    <a:pt x="290" y="3"/>
                    <a:pt x="290" y="3"/>
                  </a:cubicBezTo>
                  <a:cubicBezTo>
                    <a:pt x="291" y="3"/>
                    <a:pt x="291" y="3"/>
                    <a:pt x="292" y="4"/>
                  </a:cubicBezTo>
                  <a:cubicBezTo>
                    <a:pt x="292" y="4"/>
                    <a:pt x="292" y="4"/>
                    <a:pt x="293" y="4"/>
                  </a:cubicBezTo>
                  <a:cubicBezTo>
                    <a:pt x="293" y="5"/>
                    <a:pt x="293" y="5"/>
                    <a:pt x="293" y="5"/>
                  </a:cubicBezTo>
                  <a:cubicBezTo>
                    <a:pt x="294" y="5"/>
                    <a:pt x="294" y="6"/>
                    <a:pt x="294" y="6"/>
                  </a:cubicBezTo>
                  <a:lnTo>
                    <a:pt x="41" y="31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7" name="Freeform 464">
              <a:extLst>
                <a:ext uri="{FF2B5EF4-FFF2-40B4-BE49-F238E27FC236}">
                  <a16:creationId xmlns:a16="http://schemas.microsoft.com/office/drawing/2014/main" id="{90069286-BA55-4BC6-B5B0-E0D495F94551}"/>
                </a:ext>
              </a:extLst>
            </p:cNvPr>
            <p:cNvSpPr>
              <a:spLocks noChangeArrowheads="1"/>
            </p:cNvSpPr>
            <p:nvPr/>
          </p:nvSpPr>
          <p:spPr bwMode="auto">
            <a:xfrm>
              <a:off x="6184900" y="4640263"/>
              <a:ext cx="96838" cy="117475"/>
            </a:xfrm>
            <a:custGeom>
              <a:gdLst>
                <a:gd name="T0" fmla="*/ 90406 w 271"/>
                <a:gd name="T1" fmla="*/ 0 h 327"/>
                <a:gd name="T2" fmla="*/ 90406 w 271"/>
                <a:gd name="T3" fmla="*/ 0 h 327"/>
                <a:gd name="T4" fmla="*/ 90763 w 271"/>
                <a:gd name="T5" fmla="*/ 359 h 327"/>
                <a:gd name="T6" fmla="*/ 90763 w 271"/>
                <a:gd name="T7" fmla="*/ 359 h 327"/>
                <a:gd name="T8" fmla="*/ 91121 w 271"/>
                <a:gd name="T9" fmla="*/ 719 h 327"/>
                <a:gd name="T10" fmla="*/ 91121 w 271"/>
                <a:gd name="T11" fmla="*/ 719 h 327"/>
                <a:gd name="T12" fmla="*/ 91478 w 271"/>
                <a:gd name="T13" fmla="*/ 1437 h 327"/>
                <a:gd name="T14" fmla="*/ 91478 w 271"/>
                <a:gd name="T15" fmla="*/ 1437 h 327"/>
                <a:gd name="T16" fmla="*/ 91478 w 271"/>
                <a:gd name="T17" fmla="*/ 1437 h 327"/>
                <a:gd name="T18" fmla="*/ 91478 w 271"/>
                <a:gd name="T19" fmla="*/ 1437 h 327"/>
                <a:gd name="T20" fmla="*/ 91478 w 271"/>
                <a:gd name="T21" fmla="*/ 1796 h 327"/>
                <a:gd name="T22" fmla="*/ 91478 w 271"/>
                <a:gd name="T23" fmla="*/ 1796 h 327"/>
                <a:gd name="T24" fmla="*/ 91835 w 271"/>
                <a:gd name="T25" fmla="*/ 2156 h 327"/>
                <a:gd name="T26" fmla="*/ 91835 w 271"/>
                <a:gd name="T27" fmla="*/ 2156 h 327"/>
                <a:gd name="T28" fmla="*/ 91835 w 271"/>
                <a:gd name="T29" fmla="*/ 2515 h 327"/>
                <a:gd name="T30" fmla="*/ 91835 w 271"/>
                <a:gd name="T31" fmla="*/ 2515 h 327"/>
                <a:gd name="T32" fmla="*/ 92193 w 271"/>
                <a:gd name="T33" fmla="*/ 2874 h 327"/>
                <a:gd name="T34" fmla="*/ 92193 w 271"/>
                <a:gd name="T35" fmla="*/ 2874 h 327"/>
                <a:gd name="T36" fmla="*/ 92193 w 271"/>
                <a:gd name="T37" fmla="*/ 3593 h 327"/>
                <a:gd name="T38" fmla="*/ 92193 w 271"/>
                <a:gd name="T39" fmla="*/ 3593 h 327"/>
                <a:gd name="T40" fmla="*/ 92193 w 271"/>
                <a:gd name="T41" fmla="*/ 3593 h 327"/>
                <a:gd name="T42" fmla="*/ 92193 w 271"/>
                <a:gd name="T43" fmla="*/ 3593 h 327"/>
                <a:gd name="T44" fmla="*/ 69680 w 271"/>
                <a:gd name="T45" fmla="*/ 90890 h 327"/>
                <a:gd name="T46" fmla="*/ 69680 w 271"/>
                <a:gd name="T47" fmla="*/ 90890 h 327"/>
                <a:gd name="T48" fmla="*/ 3216 w 271"/>
                <a:gd name="T49" fmla="*/ 112805 h 327"/>
                <a:gd name="T50" fmla="*/ 3216 w 271"/>
                <a:gd name="T51" fmla="*/ 112805 h 327"/>
                <a:gd name="T52" fmla="*/ 3216 w 271"/>
                <a:gd name="T53" fmla="*/ 112805 h 327"/>
                <a:gd name="T54" fmla="*/ 3216 w 271"/>
                <a:gd name="T55" fmla="*/ 112805 h 327"/>
                <a:gd name="T56" fmla="*/ 3216 w 271"/>
                <a:gd name="T57" fmla="*/ 112805 h 327"/>
                <a:gd name="T58" fmla="*/ 3216 w 271"/>
                <a:gd name="T59" fmla="*/ 112805 h 327"/>
                <a:gd name="T60" fmla="*/ 2859 w 271"/>
                <a:gd name="T61" fmla="*/ 112805 h 327"/>
                <a:gd name="T62" fmla="*/ 2859 w 271"/>
                <a:gd name="T63" fmla="*/ 112805 h 327"/>
                <a:gd name="T64" fmla="*/ 1429 w 271"/>
                <a:gd name="T65" fmla="*/ 112086 h 327"/>
                <a:gd name="T66" fmla="*/ 1429 w 271"/>
                <a:gd name="T67" fmla="*/ 112086 h 327"/>
                <a:gd name="T68" fmla="*/ 1429 w 271"/>
                <a:gd name="T69" fmla="*/ 112086 h 327"/>
                <a:gd name="T70" fmla="*/ 1429 w 271"/>
                <a:gd name="T71" fmla="*/ 112086 h 327"/>
                <a:gd name="T72" fmla="*/ 0 w 271"/>
                <a:gd name="T73" fmla="*/ 111368 h 327"/>
                <a:gd name="T74" fmla="*/ 90406 w 271"/>
                <a:gd name="T75" fmla="*/ 0 h 3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71" h="327">
                  <a:moveTo>
                    <a:pt x="253" y="0"/>
                  </a:moveTo>
                  <a:lnTo>
                    <a:pt x="253" y="0"/>
                  </a:lnTo>
                  <a:cubicBezTo>
                    <a:pt x="254" y="0"/>
                    <a:pt x="254" y="0"/>
                    <a:pt x="254" y="1"/>
                  </a:cubicBezTo>
                  <a:cubicBezTo>
                    <a:pt x="254" y="2"/>
                    <a:pt x="254" y="2"/>
                    <a:pt x="255" y="2"/>
                  </a:cubicBezTo>
                  <a:cubicBezTo>
                    <a:pt x="255" y="2"/>
                    <a:pt x="256" y="3"/>
                    <a:pt x="256" y="4"/>
                  </a:cubicBezTo>
                  <a:cubicBezTo>
                    <a:pt x="256" y="4"/>
                    <a:pt x="256" y="4"/>
                    <a:pt x="256" y="5"/>
                  </a:cubicBezTo>
                  <a:cubicBezTo>
                    <a:pt x="257" y="5"/>
                    <a:pt x="257" y="5"/>
                    <a:pt x="257" y="6"/>
                  </a:cubicBezTo>
                  <a:cubicBezTo>
                    <a:pt x="257" y="7"/>
                    <a:pt x="257" y="7"/>
                    <a:pt x="257" y="7"/>
                  </a:cubicBezTo>
                  <a:cubicBezTo>
                    <a:pt x="257" y="8"/>
                    <a:pt x="257" y="8"/>
                    <a:pt x="258" y="8"/>
                  </a:cubicBezTo>
                  <a:cubicBezTo>
                    <a:pt x="258" y="9"/>
                    <a:pt x="258" y="9"/>
                    <a:pt x="258" y="10"/>
                  </a:cubicBezTo>
                  <a:cubicBezTo>
                    <a:pt x="270" y="119"/>
                    <a:pt x="249" y="200"/>
                    <a:pt x="195" y="253"/>
                  </a:cubicBezTo>
                  <a:cubicBezTo>
                    <a:pt x="122" y="326"/>
                    <a:pt x="14" y="314"/>
                    <a:pt x="9" y="314"/>
                  </a:cubicBezTo>
                  <a:lnTo>
                    <a:pt x="8" y="314"/>
                  </a:lnTo>
                  <a:cubicBezTo>
                    <a:pt x="7" y="313"/>
                    <a:pt x="5" y="313"/>
                    <a:pt x="4" y="312"/>
                  </a:cubicBezTo>
                  <a:cubicBezTo>
                    <a:pt x="2" y="311"/>
                    <a:pt x="1" y="311"/>
                    <a:pt x="0" y="310"/>
                  </a:cubicBezTo>
                  <a:lnTo>
                    <a:pt x="253"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8" name="Freeform 465">
              <a:extLst>
                <a:ext uri="{FF2B5EF4-FFF2-40B4-BE49-F238E27FC236}">
                  <a16:creationId xmlns:a16="http://schemas.microsoft.com/office/drawing/2014/main" id="{BFC68B50-B63F-4603-B102-62F348B1BFFB}"/>
                </a:ext>
              </a:extLst>
            </p:cNvPr>
            <p:cNvSpPr>
              <a:spLocks noChangeArrowheads="1"/>
            </p:cNvSpPr>
            <p:nvPr/>
          </p:nvSpPr>
          <p:spPr bwMode="auto">
            <a:xfrm>
              <a:off x="5880100" y="5018088"/>
              <a:ext cx="134938" cy="79375"/>
            </a:xfrm>
            <a:custGeom>
              <a:gdLst>
                <a:gd name="T0" fmla="*/ 0 w 377"/>
                <a:gd name="T1" fmla="*/ 27060 h 220"/>
                <a:gd name="T2" fmla="*/ 0 w 377"/>
                <a:gd name="T3" fmla="*/ 27060 h 220"/>
                <a:gd name="T4" fmla="*/ 716 w 377"/>
                <a:gd name="T5" fmla="*/ 25977 h 220"/>
                <a:gd name="T6" fmla="*/ 716 w 377"/>
                <a:gd name="T7" fmla="*/ 25977 h 220"/>
                <a:gd name="T8" fmla="*/ 716 w 377"/>
                <a:gd name="T9" fmla="*/ 25616 h 220"/>
                <a:gd name="T10" fmla="*/ 716 w 377"/>
                <a:gd name="T11" fmla="*/ 25616 h 220"/>
                <a:gd name="T12" fmla="*/ 1790 w 377"/>
                <a:gd name="T13" fmla="*/ 24534 h 220"/>
                <a:gd name="T14" fmla="*/ 1790 w 377"/>
                <a:gd name="T15" fmla="*/ 24534 h 220"/>
                <a:gd name="T16" fmla="*/ 2148 w 377"/>
                <a:gd name="T17" fmla="*/ 24534 h 220"/>
                <a:gd name="T18" fmla="*/ 2148 w 377"/>
                <a:gd name="T19" fmla="*/ 24534 h 220"/>
                <a:gd name="T20" fmla="*/ 2148 w 377"/>
                <a:gd name="T21" fmla="*/ 24534 h 220"/>
                <a:gd name="T22" fmla="*/ 2148 w 377"/>
                <a:gd name="T23" fmla="*/ 24534 h 220"/>
                <a:gd name="T24" fmla="*/ 2148 w 377"/>
                <a:gd name="T25" fmla="*/ 24173 h 220"/>
                <a:gd name="T26" fmla="*/ 2148 w 377"/>
                <a:gd name="T27" fmla="*/ 24173 h 220"/>
                <a:gd name="T28" fmla="*/ 70869 w 377"/>
                <a:gd name="T29" fmla="*/ 9020 h 220"/>
                <a:gd name="T30" fmla="*/ 70869 w 377"/>
                <a:gd name="T31" fmla="*/ 9020 h 220"/>
                <a:gd name="T32" fmla="*/ 133864 w 377"/>
                <a:gd name="T33" fmla="*/ 73241 h 220"/>
                <a:gd name="T34" fmla="*/ 133864 w 377"/>
                <a:gd name="T35" fmla="*/ 73241 h 220"/>
                <a:gd name="T36" fmla="*/ 133864 w 377"/>
                <a:gd name="T37" fmla="*/ 73602 h 220"/>
                <a:gd name="T38" fmla="*/ 133864 w 377"/>
                <a:gd name="T39" fmla="*/ 73602 h 220"/>
                <a:gd name="T40" fmla="*/ 134222 w 377"/>
                <a:gd name="T41" fmla="*/ 73963 h 220"/>
                <a:gd name="T42" fmla="*/ 134222 w 377"/>
                <a:gd name="T43" fmla="*/ 73963 h 220"/>
                <a:gd name="T44" fmla="*/ 134580 w 377"/>
                <a:gd name="T45" fmla="*/ 74324 h 220"/>
                <a:gd name="T46" fmla="*/ 134580 w 377"/>
                <a:gd name="T47" fmla="*/ 74324 h 220"/>
                <a:gd name="T48" fmla="*/ 134580 w 377"/>
                <a:gd name="T49" fmla="*/ 75045 h 220"/>
                <a:gd name="T50" fmla="*/ 134580 w 377"/>
                <a:gd name="T51" fmla="*/ 75045 h 220"/>
                <a:gd name="T52" fmla="*/ 134580 w 377"/>
                <a:gd name="T53" fmla="*/ 75406 h 220"/>
                <a:gd name="T54" fmla="*/ 134580 w 377"/>
                <a:gd name="T55" fmla="*/ 75406 h 220"/>
                <a:gd name="T56" fmla="*/ 134580 w 377"/>
                <a:gd name="T57" fmla="*/ 75767 h 220"/>
                <a:gd name="T58" fmla="*/ 134580 w 377"/>
                <a:gd name="T59" fmla="*/ 75767 h 220"/>
                <a:gd name="T60" fmla="*/ 134580 w 377"/>
                <a:gd name="T61" fmla="*/ 75767 h 220"/>
                <a:gd name="T62" fmla="*/ 134580 w 377"/>
                <a:gd name="T63" fmla="*/ 75767 h 220"/>
                <a:gd name="T64" fmla="*/ 134580 w 377"/>
                <a:gd name="T65" fmla="*/ 76489 h 220"/>
                <a:gd name="T66" fmla="*/ 134580 w 377"/>
                <a:gd name="T67" fmla="*/ 76489 h 220"/>
                <a:gd name="T68" fmla="*/ 134580 w 377"/>
                <a:gd name="T69" fmla="*/ 77210 h 220"/>
                <a:gd name="T70" fmla="*/ 134580 w 377"/>
                <a:gd name="T71" fmla="*/ 77210 h 220"/>
                <a:gd name="T72" fmla="*/ 134580 w 377"/>
                <a:gd name="T73" fmla="*/ 77571 h 220"/>
                <a:gd name="T74" fmla="*/ 134580 w 377"/>
                <a:gd name="T75" fmla="*/ 77571 h 220"/>
                <a:gd name="T76" fmla="*/ 134222 w 377"/>
                <a:gd name="T77" fmla="*/ 77932 h 220"/>
                <a:gd name="T78" fmla="*/ 134222 w 377"/>
                <a:gd name="T79" fmla="*/ 77932 h 220"/>
                <a:gd name="T80" fmla="*/ 134222 w 377"/>
                <a:gd name="T81" fmla="*/ 78293 h 220"/>
                <a:gd name="T82" fmla="*/ 134222 w 377"/>
                <a:gd name="T83" fmla="*/ 78293 h 220"/>
                <a:gd name="T84" fmla="*/ 133864 w 377"/>
                <a:gd name="T85" fmla="*/ 79014 h 220"/>
                <a:gd name="T86" fmla="*/ 133864 w 377"/>
                <a:gd name="T87" fmla="*/ 79014 h 220"/>
                <a:gd name="T88" fmla="*/ 133864 w 377"/>
                <a:gd name="T89" fmla="*/ 79014 h 220"/>
                <a:gd name="T90" fmla="*/ 0 w 377"/>
                <a:gd name="T91" fmla="*/ 27060 h 22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77" h="220">
                  <a:moveTo>
                    <a:pt x="0" y="75"/>
                  </a:moveTo>
                  <a:lnTo>
                    <a:pt x="0" y="75"/>
                  </a:lnTo>
                  <a:cubicBezTo>
                    <a:pt x="0" y="74"/>
                    <a:pt x="1" y="73"/>
                    <a:pt x="2" y="72"/>
                  </a:cubicBezTo>
                  <a:cubicBezTo>
                    <a:pt x="2" y="72"/>
                    <a:pt x="2" y="72"/>
                    <a:pt x="2" y="71"/>
                  </a:cubicBezTo>
                  <a:cubicBezTo>
                    <a:pt x="3" y="70"/>
                    <a:pt x="4" y="70"/>
                    <a:pt x="5" y="68"/>
                  </a:cubicBezTo>
                  <a:cubicBezTo>
                    <a:pt x="6" y="68"/>
                    <a:pt x="6" y="68"/>
                    <a:pt x="6" y="68"/>
                  </a:cubicBezTo>
                  <a:cubicBezTo>
                    <a:pt x="6" y="68"/>
                    <a:pt x="6" y="68"/>
                    <a:pt x="6" y="67"/>
                  </a:cubicBezTo>
                  <a:cubicBezTo>
                    <a:pt x="10" y="65"/>
                    <a:pt x="97" y="0"/>
                    <a:pt x="198" y="25"/>
                  </a:cubicBezTo>
                  <a:cubicBezTo>
                    <a:pt x="270" y="44"/>
                    <a:pt x="329" y="104"/>
                    <a:pt x="374" y="203"/>
                  </a:cubicBezTo>
                  <a:cubicBezTo>
                    <a:pt x="374" y="204"/>
                    <a:pt x="374" y="204"/>
                    <a:pt x="374" y="204"/>
                  </a:cubicBezTo>
                  <a:lnTo>
                    <a:pt x="375" y="205"/>
                  </a:lnTo>
                  <a:cubicBezTo>
                    <a:pt x="375" y="206"/>
                    <a:pt x="375" y="206"/>
                    <a:pt x="376" y="206"/>
                  </a:cubicBezTo>
                  <a:cubicBezTo>
                    <a:pt x="376" y="207"/>
                    <a:pt x="376" y="208"/>
                    <a:pt x="376" y="208"/>
                  </a:cubicBezTo>
                  <a:lnTo>
                    <a:pt x="376" y="209"/>
                  </a:lnTo>
                  <a:lnTo>
                    <a:pt x="376" y="210"/>
                  </a:lnTo>
                  <a:cubicBezTo>
                    <a:pt x="376" y="211"/>
                    <a:pt x="376" y="212"/>
                    <a:pt x="376" y="212"/>
                  </a:cubicBezTo>
                  <a:cubicBezTo>
                    <a:pt x="376" y="212"/>
                    <a:pt x="376" y="213"/>
                    <a:pt x="376" y="214"/>
                  </a:cubicBezTo>
                  <a:cubicBezTo>
                    <a:pt x="376" y="214"/>
                    <a:pt x="376" y="214"/>
                    <a:pt x="376" y="215"/>
                  </a:cubicBezTo>
                  <a:cubicBezTo>
                    <a:pt x="376" y="215"/>
                    <a:pt x="375" y="215"/>
                    <a:pt x="375" y="216"/>
                  </a:cubicBezTo>
                  <a:lnTo>
                    <a:pt x="375" y="217"/>
                  </a:lnTo>
                  <a:cubicBezTo>
                    <a:pt x="374" y="218"/>
                    <a:pt x="374" y="218"/>
                    <a:pt x="374" y="219"/>
                  </a:cubicBezTo>
                  <a:lnTo>
                    <a:pt x="0" y="7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29" name="Freeform 466">
              <a:extLst>
                <a:ext uri="{FF2B5EF4-FFF2-40B4-BE49-F238E27FC236}">
                  <a16:creationId xmlns:a16="http://schemas.microsoft.com/office/drawing/2014/main" id="{1C2ECF53-A04E-45A0-8516-63B8E9AF0109}"/>
                </a:ext>
              </a:extLst>
            </p:cNvPr>
            <p:cNvSpPr>
              <a:spLocks noChangeArrowheads="1"/>
            </p:cNvSpPr>
            <p:nvPr/>
          </p:nvSpPr>
          <p:spPr bwMode="auto">
            <a:xfrm>
              <a:off x="5878513" y="5045075"/>
              <a:ext cx="134937" cy="73025"/>
            </a:xfrm>
            <a:custGeom>
              <a:gdLst>
                <a:gd name="T0" fmla="*/ 134578 w 376"/>
                <a:gd name="T1" fmla="*/ 51547 h 204"/>
                <a:gd name="T2" fmla="*/ 134578 w 376"/>
                <a:gd name="T3" fmla="*/ 51547 h 204"/>
                <a:gd name="T4" fmla="*/ 134219 w 376"/>
                <a:gd name="T5" fmla="*/ 52263 h 204"/>
                <a:gd name="T6" fmla="*/ 134219 w 376"/>
                <a:gd name="T7" fmla="*/ 52263 h 204"/>
                <a:gd name="T8" fmla="*/ 133860 w 376"/>
                <a:gd name="T9" fmla="*/ 52621 h 204"/>
                <a:gd name="T10" fmla="*/ 133860 w 376"/>
                <a:gd name="T11" fmla="*/ 52621 h 204"/>
                <a:gd name="T12" fmla="*/ 133502 w 376"/>
                <a:gd name="T13" fmla="*/ 52979 h 204"/>
                <a:gd name="T14" fmla="*/ 133502 w 376"/>
                <a:gd name="T15" fmla="*/ 52979 h 204"/>
                <a:gd name="T16" fmla="*/ 133502 w 376"/>
                <a:gd name="T17" fmla="*/ 53337 h 204"/>
                <a:gd name="T18" fmla="*/ 133502 w 376"/>
                <a:gd name="T19" fmla="*/ 53337 h 204"/>
                <a:gd name="T20" fmla="*/ 133143 w 376"/>
                <a:gd name="T21" fmla="*/ 53337 h 204"/>
                <a:gd name="T22" fmla="*/ 133143 w 376"/>
                <a:gd name="T23" fmla="*/ 53337 h 204"/>
                <a:gd name="T24" fmla="*/ 132784 w 376"/>
                <a:gd name="T25" fmla="*/ 53695 h 204"/>
                <a:gd name="T26" fmla="*/ 132784 w 376"/>
                <a:gd name="T27" fmla="*/ 53695 h 204"/>
                <a:gd name="T28" fmla="*/ 132425 w 376"/>
                <a:gd name="T29" fmla="*/ 54053 h 204"/>
                <a:gd name="T30" fmla="*/ 132425 w 376"/>
                <a:gd name="T31" fmla="*/ 54053 h 204"/>
                <a:gd name="T32" fmla="*/ 132066 w 376"/>
                <a:gd name="T33" fmla="*/ 54053 h 204"/>
                <a:gd name="T34" fmla="*/ 132066 w 376"/>
                <a:gd name="T35" fmla="*/ 54053 h 204"/>
                <a:gd name="T36" fmla="*/ 131707 w 376"/>
                <a:gd name="T37" fmla="*/ 54411 h 204"/>
                <a:gd name="T38" fmla="*/ 131707 w 376"/>
                <a:gd name="T39" fmla="*/ 54411 h 204"/>
                <a:gd name="T40" fmla="*/ 131348 w 376"/>
                <a:gd name="T41" fmla="*/ 54769 h 204"/>
                <a:gd name="T42" fmla="*/ 131348 w 376"/>
                <a:gd name="T43" fmla="*/ 54769 h 204"/>
                <a:gd name="T44" fmla="*/ 41630 w 376"/>
                <a:gd name="T45" fmla="*/ 60496 h 204"/>
                <a:gd name="T46" fmla="*/ 41630 w 376"/>
                <a:gd name="T47" fmla="*/ 60496 h 204"/>
                <a:gd name="T48" fmla="*/ 0 w 376"/>
                <a:gd name="T49" fmla="*/ 3938 h 204"/>
                <a:gd name="T50" fmla="*/ 0 w 376"/>
                <a:gd name="T51" fmla="*/ 3938 h 204"/>
                <a:gd name="T52" fmla="*/ 0 w 376"/>
                <a:gd name="T53" fmla="*/ 3580 h 204"/>
                <a:gd name="T54" fmla="*/ 0 w 376"/>
                <a:gd name="T55" fmla="*/ 3580 h 204"/>
                <a:gd name="T56" fmla="*/ 0 w 376"/>
                <a:gd name="T57" fmla="*/ 3580 h 204"/>
                <a:gd name="T58" fmla="*/ 0 w 376"/>
                <a:gd name="T59" fmla="*/ 3580 h 204"/>
                <a:gd name="T60" fmla="*/ 0 w 376"/>
                <a:gd name="T61" fmla="*/ 3222 h 204"/>
                <a:gd name="T62" fmla="*/ 0 w 376"/>
                <a:gd name="T63" fmla="*/ 3222 h 204"/>
                <a:gd name="T64" fmla="*/ 0 w 376"/>
                <a:gd name="T65" fmla="*/ 1790 h 204"/>
                <a:gd name="T66" fmla="*/ 0 w 376"/>
                <a:gd name="T67" fmla="*/ 1790 h 204"/>
                <a:gd name="T68" fmla="*/ 0 w 376"/>
                <a:gd name="T69" fmla="*/ 1432 h 204"/>
                <a:gd name="T70" fmla="*/ 0 w 376"/>
                <a:gd name="T71" fmla="*/ 1432 h 204"/>
                <a:gd name="T72" fmla="*/ 359 w 376"/>
                <a:gd name="T73" fmla="*/ 0 h 204"/>
                <a:gd name="T74" fmla="*/ 134578 w 376"/>
                <a:gd name="T75" fmla="*/ 51547 h 2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6" h="204">
                  <a:moveTo>
                    <a:pt x="375" y="144"/>
                  </a:moveTo>
                  <a:lnTo>
                    <a:pt x="375" y="144"/>
                  </a:lnTo>
                  <a:cubicBezTo>
                    <a:pt x="374" y="145"/>
                    <a:pt x="374" y="145"/>
                    <a:pt x="374" y="146"/>
                  </a:cubicBezTo>
                  <a:lnTo>
                    <a:pt x="373" y="147"/>
                  </a:lnTo>
                  <a:cubicBezTo>
                    <a:pt x="373" y="147"/>
                    <a:pt x="373" y="148"/>
                    <a:pt x="372" y="148"/>
                  </a:cubicBezTo>
                  <a:lnTo>
                    <a:pt x="372" y="149"/>
                  </a:lnTo>
                  <a:lnTo>
                    <a:pt x="371" y="149"/>
                  </a:lnTo>
                  <a:cubicBezTo>
                    <a:pt x="371" y="149"/>
                    <a:pt x="371" y="150"/>
                    <a:pt x="370" y="150"/>
                  </a:cubicBezTo>
                  <a:cubicBezTo>
                    <a:pt x="370" y="150"/>
                    <a:pt x="370" y="150"/>
                    <a:pt x="369" y="151"/>
                  </a:cubicBezTo>
                  <a:lnTo>
                    <a:pt x="368" y="151"/>
                  </a:lnTo>
                  <a:cubicBezTo>
                    <a:pt x="368" y="152"/>
                    <a:pt x="367" y="152"/>
                    <a:pt x="367" y="152"/>
                  </a:cubicBezTo>
                  <a:cubicBezTo>
                    <a:pt x="367" y="153"/>
                    <a:pt x="366" y="153"/>
                    <a:pt x="366" y="153"/>
                  </a:cubicBezTo>
                  <a:cubicBezTo>
                    <a:pt x="267" y="197"/>
                    <a:pt x="183" y="203"/>
                    <a:pt x="116" y="169"/>
                  </a:cubicBezTo>
                  <a:cubicBezTo>
                    <a:pt x="24" y="121"/>
                    <a:pt x="1" y="16"/>
                    <a:pt x="0" y="11"/>
                  </a:cubicBezTo>
                  <a:lnTo>
                    <a:pt x="0" y="10"/>
                  </a:lnTo>
                  <a:cubicBezTo>
                    <a:pt x="0" y="10"/>
                    <a:pt x="0" y="10"/>
                    <a:pt x="0" y="9"/>
                  </a:cubicBezTo>
                  <a:cubicBezTo>
                    <a:pt x="0" y="8"/>
                    <a:pt x="0" y="7"/>
                    <a:pt x="0" y="5"/>
                  </a:cubicBezTo>
                  <a:cubicBezTo>
                    <a:pt x="0" y="5"/>
                    <a:pt x="0" y="5"/>
                    <a:pt x="0" y="4"/>
                  </a:cubicBezTo>
                  <a:cubicBezTo>
                    <a:pt x="0" y="3"/>
                    <a:pt x="1" y="2"/>
                    <a:pt x="1" y="0"/>
                  </a:cubicBezTo>
                  <a:lnTo>
                    <a:pt x="375" y="144"/>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0" name="Freeform 467">
              <a:extLst>
                <a:ext uri="{FF2B5EF4-FFF2-40B4-BE49-F238E27FC236}">
                  <a16:creationId xmlns:a16="http://schemas.microsoft.com/office/drawing/2014/main" id="{9D335BA6-45C2-4471-9232-B6E5793FE4E9}"/>
                </a:ext>
              </a:extLst>
            </p:cNvPr>
            <p:cNvSpPr>
              <a:spLocks noChangeArrowheads="1"/>
            </p:cNvSpPr>
            <p:nvPr/>
          </p:nvSpPr>
          <p:spPr bwMode="auto">
            <a:xfrm>
              <a:off x="5672138" y="4800600"/>
              <a:ext cx="454025" cy="225425"/>
            </a:xfrm>
            <a:custGeom>
              <a:gdLst>
                <a:gd name="T0" fmla="*/ 0 w 1260"/>
                <a:gd name="T1" fmla="*/ 225066 h 628"/>
                <a:gd name="T2" fmla="*/ 0 w 1260"/>
                <a:gd name="T3" fmla="*/ 225066 h 628"/>
                <a:gd name="T4" fmla="*/ 453665 w 1260"/>
                <a:gd name="T5" fmla="*/ 0 h 628"/>
                <a:gd name="T6" fmla="*/ 0 60000 65536"/>
                <a:gd name="T7" fmla="*/ 0 60000 65536"/>
                <a:gd name="T8" fmla="*/ 0 60000 65536"/>
              </a:gdLst>
              <a:cxnLst>
                <a:cxn ang="T6">
                  <a:pos x="T0" y="T1"/>
                </a:cxn>
                <a:cxn ang="T7">
                  <a:pos x="T2" y="T3"/>
                </a:cxn>
                <a:cxn ang="T8">
                  <a:pos x="T4" y="T5"/>
                </a:cxn>
              </a:cxnLst>
              <a:rect l="0" t="0" r="r" b="b"/>
              <a:pathLst>
                <a:path w="1260" h="628">
                  <a:moveTo>
                    <a:pt x="0" y="627"/>
                  </a:moveTo>
                  <a:lnTo>
                    <a:pt x="0" y="627"/>
                  </a:lnTo>
                  <a:cubicBezTo>
                    <a:pt x="458" y="591"/>
                    <a:pt x="953" y="333"/>
                    <a:pt x="1259" y="0"/>
                  </a:cubicBezTo>
                </a:path>
              </a:pathLst>
            </a:custGeom>
            <a:noFill/>
            <a:ln w="13680" cap="flat">
              <a:solidFill>
                <a:schemeClr val="accent2"/>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_tradnl" sz="2400"/>
            </a:p>
          </p:txBody>
        </p:sp>
        <p:sp>
          <p:nvSpPr>
            <p:cNvPr id="131" name="Freeform 483">
              <a:extLst>
                <a:ext uri="{FF2B5EF4-FFF2-40B4-BE49-F238E27FC236}">
                  <a16:creationId xmlns:a16="http://schemas.microsoft.com/office/drawing/2014/main" id="{CB3BB7C4-AD8B-425E-8A48-A154BF8F72C2}"/>
                </a:ext>
              </a:extLst>
            </p:cNvPr>
            <p:cNvSpPr>
              <a:spLocks noChangeArrowheads="1"/>
            </p:cNvSpPr>
            <p:nvPr/>
          </p:nvSpPr>
          <p:spPr bwMode="auto">
            <a:xfrm>
              <a:off x="5886450" y="5403850"/>
              <a:ext cx="30163" cy="52388"/>
            </a:xfrm>
            <a:custGeom>
              <a:gdLst>
                <a:gd name="T0" fmla="*/ 29804 w 84"/>
                <a:gd name="T1" fmla="*/ 0 h 146"/>
                <a:gd name="T2" fmla="*/ 29804 w 84"/>
                <a:gd name="T3" fmla="*/ 0 h 146"/>
                <a:gd name="T4" fmla="*/ 29086 w 84"/>
                <a:gd name="T5" fmla="*/ 0 h 146"/>
                <a:gd name="T6" fmla="*/ 29086 w 84"/>
                <a:gd name="T7" fmla="*/ 0 h 146"/>
                <a:gd name="T8" fmla="*/ 29086 w 84"/>
                <a:gd name="T9" fmla="*/ 0 h 146"/>
                <a:gd name="T10" fmla="*/ 29086 w 84"/>
                <a:gd name="T11" fmla="*/ 0 h 146"/>
                <a:gd name="T12" fmla="*/ 28368 w 84"/>
                <a:gd name="T13" fmla="*/ 0 h 146"/>
                <a:gd name="T14" fmla="*/ 28368 w 84"/>
                <a:gd name="T15" fmla="*/ 0 h 146"/>
                <a:gd name="T16" fmla="*/ 28368 w 84"/>
                <a:gd name="T17" fmla="*/ 0 h 146"/>
                <a:gd name="T18" fmla="*/ 28368 w 84"/>
                <a:gd name="T19" fmla="*/ 0 h 146"/>
                <a:gd name="T20" fmla="*/ 28368 w 84"/>
                <a:gd name="T21" fmla="*/ 0 h 146"/>
                <a:gd name="T22" fmla="*/ 28368 w 84"/>
                <a:gd name="T23" fmla="*/ 0 h 146"/>
                <a:gd name="T24" fmla="*/ 28368 w 84"/>
                <a:gd name="T25" fmla="*/ 0 h 146"/>
                <a:gd name="T26" fmla="*/ 28368 w 84"/>
                <a:gd name="T27" fmla="*/ 0 h 146"/>
                <a:gd name="T28" fmla="*/ 5386 w 84"/>
                <a:gd name="T29" fmla="*/ 15071 h 146"/>
                <a:gd name="T30" fmla="*/ 5386 w 84"/>
                <a:gd name="T31" fmla="*/ 15071 h 146"/>
                <a:gd name="T32" fmla="*/ 6104 w 84"/>
                <a:gd name="T33" fmla="*/ 50235 h 146"/>
                <a:gd name="T34" fmla="*/ 6104 w 84"/>
                <a:gd name="T35" fmla="*/ 50235 h 146"/>
                <a:gd name="T36" fmla="*/ 6464 w 84"/>
                <a:gd name="T37" fmla="*/ 50594 h 146"/>
                <a:gd name="T38" fmla="*/ 6464 w 84"/>
                <a:gd name="T39" fmla="*/ 50594 h 146"/>
                <a:gd name="T40" fmla="*/ 6464 w 84"/>
                <a:gd name="T41" fmla="*/ 50953 h 146"/>
                <a:gd name="T42" fmla="*/ 6464 w 84"/>
                <a:gd name="T43" fmla="*/ 50953 h 146"/>
                <a:gd name="T44" fmla="*/ 6464 w 84"/>
                <a:gd name="T45" fmla="*/ 50953 h 146"/>
                <a:gd name="T46" fmla="*/ 6464 w 84"/>
                <a:gd name="T47" fmla="*/ 50953 h 146"/>
                <a:gd name="T48" fmla="*/ 6464 w 84"/>
                <a:gd name="T49" fmla="*/ 50953 h 146"/>
                <a:gd name="T50" fmla="*/ 6464 w 84"/>
                <a:gd name="T51" fmla="*/ 50953 h 146"/>
                <a:gd name="T52" fmla="*/ 6823 w 84"/>
                <a:gd name="T53" fmla="*/ 51312 h 146"/>
                <a:gd name="T54" fmla="*/ 6823 w 84"/>
                <a:gd name="T55" fmla="*/ 51312 h 146"/>
                <a:gd name="T56" fmla="*/ 6823 w 84"/>
                <a:gd name="T57" fmla="*/ 51312 h 146"/>
                <a:gd name="T58" fmla="*/ 6823 w 84"/>
                <a:gd name="T59" fmla="*/ 51312 h 146"/>
                <a:gd name="T60" fmla="*/ 6823 w 84"/>
                <a:gd name="T61" fmla="*/ 51312 h 146"/>
                <a:gd name="T62" fmla="*/ 6823 w 84"/>
                <a:gd name="T63" fmla="*/ 51312 h 146"/>
                <a:gd name="T64" fmla="*/ 6823 w 84"/>
                <a:gd name="T65" fmla="*/ 51312 h 146"/>
                <a:gd name="T66" fmla="*/ 6823 w 84"/>
                <a:gd name="T67" fmla="*/ 51312 h 146"/>
                <a:gd name="T68" fmla="*/ 7182 w 84"/>
                <a:gd name="T69" fmla="*/ 51670 h 146"/>
                <a:gd name="T70" fmla="*/ 7182 w 84"/>
                <a:gd name="T71" fmla="*/ 51670 h 146"/>
                <a:gd name="T72" fmla="*/ 7182 w 84"/>
                <a:gd name="T73" fmla="*/ 51670 h 146"/>
                <a:gd name="T74" fmla="*/ 7182 w 84"/>
                <a:gd name="T75" fmla="*/ 51670 h 146"/>
                <a:gd name="T76" fmla="*/ 7182 w 84"/>
                <a:gd name="T77" fmla="*/ 52029 h 146"/>
                <a:gd name="T78" fmla="*/ 7182 w 84"/>
                <a:gd name="T79" fmla="*/ 52029 h 146"/>
                <a:gd name="T80" fmla="*/ 7541 w 84"/>
                <a:gd name="T81" fmla="*/ 52029 h 146"/>
                <a:gd name="T82" fmla="*/ 7541 w 84"/>
                <a:gd name="T83" fmla="*/ 52029 h 146"/>
                <a:gd name="T84" fmla="*/ 7900 w 84"/>
                <a:gd name="T85" fmla="*/ 52029 h 146"/>
                <a:gd name="T86" fmla="*/ 7900 w 84"/>
                <a:gd name="T87" fmla="*/ 52029 h 146"/>
                <a:gd name="T88" fmla="*/ 7900 w 84"/>
                <a:gd name="T89" fmla="*/ 52029 h 146"/>
                <a:gd name="T90" fmla="*/ 29804 w 84"/>
                <a:gd name="T91" fmla="*/ 0 h 14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4" h="146">
                  <a:moveTo>
                    <a:pt x="83" y="0"/>
                  </a:moveTo>
                  <a:lnTo>
                    <a:pt x="83" y="0"/>
                  </a:lnTo>
                  <a:cubicBezTo>
                    <a:pt x="82" y="0"/>
                    <a:pt x="81" y="0"/>
                    <a:pt x="81" y="0"/>
                  </a:cubicBezTo>
                  <a:cubicBezTo>
                    <a:pt x="80" y="0"/>
                    <a:pt x="80" y="0"/>
                    <a:pt x="79" y="0"/>
                  </a:cubicBezTo>
                  <a:cubicBezTo>
                    <a:pt x="77" y="0"/>
                    <a:pt x="35" y="7"/>
                    <a:pt x="15" y="42"/>
                  </a:cubicBezTo>
                  <a:cubicBezTo>
                    <a:pt x="0" y="68"/>
                    <a:pt x="1" y="101"/>
                    <a:pt x="17" y="140"/>
                  </a:cubicBezTo>
                  <a:cubicBezTo>
                    <a:pt x="17" y="141"/>
                    <a:pt x="17" y="141"/>
                    <a:pt x="18" y="141"/>
                  </a:cubicBezTo>
                  <a:lnTo>
                    <a:pt x="18" y="142"/>
                  </a:lnTo>
                  <a:cubicBezTo>
                    <a:pt x="18" y="143"/>
                    <a:pt x="18" y="143"/>
                    <a:pt x="19" y="143"/>
                  </a:cubicBezTo>
                  <a:cubicBezTo>
                    <a:pt x="19" y="144"/>
                    <a:pt x="19" y="144"/>
                    <a:pt x="20" y="144"/>
                  </a:cubicBezTo>
                  <a:cubicBezTo>
                    <a:pt x="20" y="145"/>
                    <a:pt x="20" y="145"/>
                    <a:pt x="20" y="145"/>
                  </a:cubicBezTo>
                  <a:lnTo>
                    <a:pt x="21" y="145"/>
                  </a:lnTo>
                  <a:cubicBezTo>
                    <a:pt x="21" y="145"/>
                    <a:pt x="21" y="145"/>
                    <a:pt x="22" y="145"/>
                  </a:cubicBezTo>
                  <a:lnTo>
                    <a:pt x="83"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2" name="Freeform 484">
              <a:extLst>
                <a:ext uri="{FF2B5EF4-FFF2-40B4-BE49-F238E27FC236}">
                  <a16:creationId xmlns:a16="http://schemas.microsoft.com/office/drawing/2014/main" id="{243AF67F-9CD6-4300-88ED-5B143BB4C0B3}"/>
                </a:ext>
              </a:extLst>
            </p:cNvPr>
            <p:cNvSpPr>
              <a:spLocks noChangeArrowheads="1"/>
            </p:cNvSpPr>
            <p:nvPr/>
          </p:nvSpPr>
          <p:spPr bwMode="auto">
            <a:xfrm>
              <a:off x="5894388" y="5403850"/>
              <a:ext cx="31750" cy="52388"/>
            </a:xfrm>
            <a:custGeom>
              <a:gdLst>
                <a:gd name="T0" fmla="*/ 0 w 89"/>
                <a:gd name="T1" fmla="*/ 52029 h 146"/>
                <a:gd name="T2" fmla="*/ 0 w 89"/>
                <a:gd name="T3" fmla="*/ 52029 h 146"/>
                <a:gd name="T4" fmla="*/ 357 w 89"/>
                <a:gd name="T5" fmla="*/ 52029 h 146"/>
                <a:gd name="T6" fmla="*/ 357 w 89"/>
                <a:gd name="T7" fmla="*/ 52029 h 146"/>
                <a:gd name="T8" fmla="*/ 357 w 89"/>
                <a:gd name="T9" fmla="*/ 52029 h 146"/>
                <a:gd name="T10" fmla="*/ 357 w 89"/>
                <a:gd name="T11" fmla="*/ 52029 h 146"/>
                <a:gd name="T12" fmla="*/ 357 w 89"/>
                <a:gd name="T13" fmla="*/ 52029 h 146"/>
                <a:gd name="T14" fmla="*/ 357 w 89"/>
                <a:gd name="T15" fmla="*/ 52029 h 146"/>
                <a:gd name="T16" fmla="*/ 713 w 89"/>
                <a:gd name="T17" fmla="*/ 52029 h 146"/>
                <a:gd name="T18" fmla="*/ 713 w 89"/>
                <a:gd name="T19" fmla="*/ 52029 h 146"/>
                <a:gd name="T20" fmla="*/ 713 w 89"/>
                <a:gd name="T21" fmla="*/ 52029 h 146"/>
                <a:gd name="T22" fmla="*/ 713 w 89"/>
                <a:gd name="T23" fmla="*/ 52029 h 146"/>
                <a:gd name="T24" fmla="*/ 1070 w 89"/>
                <a:gd name="T25" fmla="*/ 52029 h 146"/>
                <a:gd name="T26" fmla="*/ 1070 w 89"/>
                <a:gd name="T27" fmla="*/ 52029 h 146"/>
                <a:gd name="T28" fmla="*/ 1070 w 89"/>
                <a:gd name="T29" fmla="*/ 52029 h 146"/>
                <a:gd name="T30" fmla="*/ 1070 w 89"/>
                <a:gd name="T31" fmla="*/ 52029 h 146"/>
                <a:gd name="T32" fmla="*/ 1427 w 89"/>
                <a:gd name="T33" fmla="*/ 52029 h 146"/>
                <a:gd name="T34" fmla="*/ 1427 w 89"/>
                <a:gd name="T35" fmla="*/ 52029 h 146"/>
                <a:gd name="T36" fmla="*/ 1427 w 89"/>
                <a:gd name="T37" fmla="*/ 52029 h 146"/>
                <a:gd name="T38" fmla="*/ 1427 w 89"/>
                <a:gd name="T39" fmla="*/ 52029 h 146"/>
                <a:gd name="T40" fmla="*/ 1427 w 89"/>
                <a:gd name="T41" fmla="*/ 52029 h 146"/>
                <a:gd name="T42" fmla="*/ 1427 w 89"/>
                <a:gd name="T43" fmla="*/ 52029 h 146"/>
                <a:gd name="T44" fmla="*/ 27469 w 89"/>
                <a:gd name="T45" fmla="*/ 27988 h 146"/>
                <a:gd name="T46" fmla="*/ 27469 w 89"/>
                <a:gd name="T47" fmla="*/ 27988 h 146"/>
                <a:gd name="T48" fmla="*/ 22831 w 89"/>
                <a:gd name="T49" fmla="*/ 1076 h 146"/>
                <a:gd name="T50" fmla="*/ 22831 w 89"/>
                <a:gd name="T51" fmla="*/ 1076 h 146"/>
                <a:gd name="T52" fmla="*/ 22831 w 89"/>
                <a:gd name="T53" fmla="*/ 718 h 146"/>
                <a:gd name="T54" fmla="*/ 22831 w 89"/>
                <a:gd name="T55" fmla="*/ 718 h 146"/>
                <a:gd name="T56" fmla="*/ 22831 w 89"/>
                <a:gd name="T57" fmla="*/ 718 h 146"/>
                <a:gd name="T58" fmla="*/ 22831 w 89"/>
                <a:gd name="T59" fmla="*/ 718 h 146"/>
                <a:gd name="T60" fmla="*/ 22475 w 89"/>
                <a:gd name="T61" fmla="*/ 718 h 146"/>
                <a:gd name="T62" fmla="*/ 22475 w 89"/>
                <a:gd name="T63" fmla="*/ 718 h 146"/>
                <a:gd name="T64" fmla="*/ 22118 w 89"/>
                <a:gd name="T65" fmla="*/ 359 h 146"/>
                <a:gd name="T66" fmla="*/ 22118 w 89"/>
                <a:gd name="T67" fmla="*/ 359 h 146"/>
                <a:gd name="T68" fmla="*/ 22118 w 89"/>
                <a:gd name="T69" fmla="*/ 359 h 146"/>
                <a:gd name="T70" fmla="*/ 22118 w 89"/>
                <a:gd name="T71" fmla="*/ 359 h 146"/>
                <a:gd name="T72" fmla="*/ 21761 w 89"/>
                <a:gd name="T73" fmla="*/ 0 h 146"/>
                <a:gd name="T74" fmla="*/ 0 w 89"/>
                <a:gd name="T75" fmla="*/ 52029 h 1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9" h="146">
                  <a:moveTo>
                    <a:pt x="0" y="145"/>
                  </a:moveTo>
                  <a:lnTo>
                    <a:pt x="0" y="145"/>
                  </a:lnTo>
                  <a:cubicBezTo>
                    <a:pt x="0" y="145"/>
                    <a:pt x="0" y="145"/>
                    <a:pt x="1" y="145"/>
                  </a:cubicBezTo>
                  <a:lnTo>
                    <a:pt x="2" y="145"/>
                  </a:lnTo>
                  <a:cubicBezTo>
                    <a:pt x="3" y="145"/>
                    <a:pt x="3" y="145"/>
                    <a:pt x="3" y="145"/>
                  </a:cubicBezTo>
                  <a:lnTo>
                    <a:pt x="4" y="145"/>
                  </a:lnTo>
                  <a:cubicBezTo>
                    <a:pt x="44" y="129"/>
                    <a:pt x="68" y="106"/>
                    <a:pt x="77" y="78"/>
                  </a:cubicBezTo>
                  <a:cubicBezTo>
                    <a:pt x="88" y="39"/>
                    <a:pt x="65" y="4"/>
                    <a:pt x="64" y="3"/>
                  </a:cubicBezTo>
                  <a:lnTo>
                    <a:pt x="64" y="2"/>
                  </a:lnTo>
                  <a:cubicBezTo>
                    <a:pt x="64" y="2"/>
                    <a:pt x="64" y="2"/>
                    <a:pt x="63" y="2"/>
                  </a:cubicBezTo>
                  <a:cubicBezTo>
                    <a:pt x="63" y="2"/>
                    <a:pt x="62" y="2"/>
                    <a:pt x="62" y="1"/>
                  </a:cubicBezTo>
                  <a:cubicBezTo>
                    <a:pt x="61" y="1"/>
                    <a:pt x="61" y="1"/>
                    <a:pt x="61" y="0"/>
                  </a:cubicBezTo>
                  <a:lnTo>
                    <a:pt x="0" y="14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3" name="Freeform 485">
              <a:extLst>
                <a:ext uri="{FF2B5EF4-FFF2-40B4-BE49-F238E27FC236}">
                  <a16:creationId xmlns:a16="http://schemas.microsoft.com/office/drawing/2014/main" id="{2465EF4A-E6F3-4E77-AD22-C8C0E16F5C97}"/>
                </a:ext>
              </a:extLst>
            </p:cNvPr>
            <p:cNvSpPr>
              <a:spLocks noChangeArrowheads="1"/>
            </p:cNvSpPr>
            <p:nvPr/>
          </p:nvSpPr>
          <p:spPr bwMode="auto">
            <a:xfrm>
              <a:off x="5151438" y="4203700"/>
              <a:ext cx="26987" cy="55563"/>
            </a:xfrm>
            <a:custGeom>
              <a:gdLst>
                <a:gd name="T0" fmla="*/ 26627 w 75"/>
                <a:gd name="T1" fmla="*/ 0 h 153"/>
                <a:gd name="T2" fmla="*/ 26627 w 75"/>
                <a:gd name="T3" fmla="*/ 0 h 153"/>
                <a:gd name="T4" fmla="*/ 25908 w 75"/>
                <a:gd name="T5" fmla="*/ 0 h 153"/>
                <a:gd name="T6" fmla="*/ 25908 w 75"/>
                <a:gd name="T7" fmla="*/ 0 h 153"/>
                <a:gd name="T8" fmla="*/ 25548 w 75"/>
                <a:gd name="T9" fmla="*/ 0 h 153"/>
                <a:gd name="T10" fmla="*/ 25548 w 75"/>
                <a:gd name="T11" fmla="*/ 0 h 153"/>
                <a:gd name="T12" fmla="*/ 25188 w 75"/>
                <a:gd name="T13" fmla="*/ 0 h 153"/>
                <a:gd name="T14" fmla="*/ 25188 w 75"/>
                <a:gd name="T15" fmla="*/ 0 h 153"/>
                <a:gd name="T16" fmla="*/ 24828 w 75"/>
                <a:gd name="T17" fmla="*/ 0 h 153"/>
                <a:gd name="T18" fmla="*/ 24828 w 75"/>
                <a:gd name="T19" fmla="*/ 0 h 153"/>
                <a:gd name="T20" fmla="*/ 24828 w 75"/>
                <a:gd name="T21" fmla="*/ 0 h 153"/>
                <a:gd name="T22" fmla="*/ 24828 w 75"/>
                <a:gd name="T23" fmla="*/ 0 h 153"/>
                <a:gd name="T24" fmla="*/ 24828 w 75"/>
                <a:gd name="T25" fmla="*/ 0 h 153"/>
                <a:gd name="T26" fmla="*/ 24828 w 75"/>
                <a:gd name="T27" fmla="*/ 0 h 153"/>
                <a:gd name="T28" fmla="*/ 3958 w 75"/>
                <a:gd name="T29" fmla="*/ 18521 h 153"/>
                <a:gd name="T30" fmla="*/ 3958 w 75"/>
                <a:gd name="T31" fmla="*/ 18521 h 153"/>
                <a:gd name="T32" fmla="*/ 9355 w 75"/>
                <a:gd name="T33" fmla="*/ 53747 h 153"/>
                <a:gd name="T34" fmla="*/ 9355 w 75"/>
                <a:gd name="T35" fmla="*/ 53747 h 153"/>
                <a:gd name="T36" fmla="*/ 9355 w 75"/>
                <a:gd name="T37" fmla="*/ 53747 h 153"/>
                <a:gd name="T38" fmla="*/ 9355 w 75"/>
                <a:gd name="T39" fmla="*/ 53747 h 153"/>
                <a:gd name="T40" fmla="*/ 9715 w 75"/>
                <a:gd name="T41" fmla="*/ 54110 h 153"/>
                <a:gd name="T42" fmla="*/ 9715 w 75"/>
                <a:gd name="T43" fmla="*/ 54110 h 153"/>
                <a:gd name="T44" fmla="*/ 9715 w 75"/>
                <a:gd name="T45" fmla="*/ 54110 h 153"/>
                <a:gd name="T46" fmla="*/ 9715 w 75"/>
                <a:gd name="T47" fmla="*/ 54110 h 153"/>
                <a:gd name="T48" fmla="*/ 9715 w 75"/>
                <a:gd name="T49" fmla="*/ 54110 h 153"/>
                <a:gd name="T50" fmla="*/ 9715 w 75"/>
                <a:gd name="T51" fmla="*/ 54110 h 153"/>
                <a:gd name="T52" fmla="*/ 10075 w 75"/>
                <a:gd name="T53" fmla="*/ 54474 h 153"/>
                <a:gd name="T54" fmla="*/ 10075 w 75"/>
                <a:gd name="T55" fmla="*/ 54474 h 153"/>
                <a:gd name="T56" fmla="*/ 10075 w 75"/>
                <a:gd name="T57" fmla="*/ 54474 h 153"/>
                <a:gd name="T58" fmla="*/ 10075 w 75"/>
                <a:gd name="T59" fmla="*/ 54474 h 153"/>
                <a:gd name="T60" fmla="*/ 10075 w 75"/>
                <a:gd name="T61" fmla="*/ 54474 h 153"/>
                <a:gd name="T62" fmla="*/ 10075 w 75"/>
                <a:gd name="T63" fmla="*/ 54474 h 153"/>
                <a:gd name="T64" fmla="*/ 10075 w 75"/>
                <a:gd name="T65" fmla="*/ 54837 h 153"/>
                <a:gd name="T66" fmla="*/ 10075 w 75"/>
                <a:gd name="T67" fmla="*/ 54837 h 153"/>
                <a:gd name="T68" fmla="*/ 10435 w 75"/>
                <a:gd name="T69" fmla="*/ 54837 h 153"/>
                <a:gd name="T70" fmla="*/ 10435 w 75"/>
                <a:gd name="T71" fmla="*/ 54837 h 153"/>
                <a:gd name="T72" fmla="*/ 10795 w 75"/>
                <a:gd name="T73" fmla="*/ 54837 h 153"/>
                <a:gd name="T74" fmla="*/ 10795 w 75"/>
                <a:gd name="T75" fmla="*/ 54837 h 153"/>
                <a:gd name="T76" fmla="*/ 10795 w 75"/>
                <a:gd name="T77" fmla="*/ 54837 h 153"/>
                <a:gd name="T78" fmla="*/ 10795 w 75"/>
                <a:gd name="T79" fmla="*/ 54837 h 153"/>
                <a:gd name="T80" fmla="*/ 11155 w 75"/>
                <a:gd name="T81" fmla="*/ 54837 h 153"/>
                <a:gd name="T82" fmla="*/ 11155 w 75"/>
                <a:gd name="T83" fmla="*/ 54837 h 153"/>
                <a:gd name="T84" fmla="*/ 11155 w 75"/>
                <a:gd name="T85" fmla="*/ 55200 h 153"/>
                <a:gd name="T86" fmla="*/ 11155 w 75"/>
                <a:gd name="T87" fmla="*/ 55200 h 153"/>
                <a:gd name="T88" fmla="*/ 11155 w 75"/>
                <a:gd name="T89" fmla="*/ 55200 h 153"/>
                <a:gd name="T90" fmla="*/ 26627 w 75"/>
                <a:gd name="T91" fmla="*/ 0 h 15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5" h="153">
                  <a:moveTo>
                    <a:pt x="74" y="0"/>
                  </a:moveTo>
                  <a:lnTo>
                    <a:pt x="74" y="0"/>
                  </a:lnTo>
                  <a:cubicBezTo>
                    <a:pt x="73" y="0"/>
                    <a:pt x="72" y="0"/>
                    <a:pt x="72" y="0"/>
                  </a:cubicBezTo>
                  <a:lnTo>
                    <a:pt x="71" y="0"/>
                  </a:lnTo>
                  <a:lnTo>
                    <a:pt x="70" y="0"/>
                  </a:lnTo>
                  <a:lnTo>
                    <a:pt x="69" y="0"/>
                  </a:lnTo>
                  <a:cubicBezTo>
                    <a:pt x="68" y="1"/>
                    <a:pt x="27" y="13"/>
                    <a:pt x="11" y="51"/>
                  </a:cubicBezTo>
                  <a:cubicBezTo>
                    <a:pt x="0" y="78"/>
                    <a:pt x="6" y="111"/>
                    <a:pt x="26" y="148"/>
                  </a:cubicBezTo>
                  <a:cubicBezTo>
                    <a:pt x="27" y="148"/>
                    <a:pt x="27" y="148"/>
                    <a:pt x="27" y="149"/>
                  </a:cubicBezTo>
                  <a:lnTo>
                    <a:pt x="28" y="150"/>
                  </a:lnTo>
                  <a:cubicBezTo>
                    <a:pt x="28" y="151"/>
                    <a:pt x="28" y="151"/>
                    <a:pt x="28" y="151"/>
                  </a:cubicBezTo>
                  <a:cubicBezTo>
                    <a:pt x="29" y="151"/>
                    <a:pt x="29" y="151"/>
                    <a:pt x="29" y="151"/>
                  </a:cubicBezTo>
                  <a:lnTo>
                    <a:pt x="30" y="151"/>
                  </a:lnTo>
                  <a:cubicBezTo>
                    <a:pt x="30" y="151"/>
                    <a:pt x="30" y="151"/>
                    <a:pt x="31" y="151"/>
                  </a:cubicBezTo>
                  <a:cubicBezTo>
                    <a:pt x="31" y="151"/>
                    <a:pt x="31" y="151"/>
                    <a:pt x="31" y="152"/>
                  </a:cubicBezTo>
                  <a:lnTo>
                    <a:pt x="74"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4" name="Freeform 486">
              <a:extLst>
                <a:ext uri="{FF2B5EF4-FFF2-40B4-BE49-F238E27FC236}">
                  <a16:creationId xmlns:a16="http://schemas.microsoft.com/office/drawing/2014/main" id="{291C335A-2D6E-4899-A45D-448A71B7B8C9}"/>
                </a:ext>
              </a:extLst>
            </p:cNvPr>
            <p:cNvSpPr>
              <a:spLocks noChangeArrowheads="1"/>
            </p:cNvSpPr>
            <p:nvPr/>
          </p:nvSpPr>
          <p:spPr bwMode="auto">
            <a:xfrm>
              <a:off x="5162550" y="4203700"/>
              <a:ext cx="26988" cy="55563"/>
            </a:xfrm>
            <a:custGeom>
              <a:gdLst>
                <a:gd name="T0" fmla="*/ 0 w 76"/>
                <a:gd name="T1" fmla="*/ 55200 h 153"/>
                <a:gd name="T2" fmla="*/ 0 w 76"/>
                <a:gd name="T3" fmla="*/ 55200 h 153"/>
                <a:gd name="T4" fmla="*/ 355 w 76"/>
                <a:gd name="T5" fmla="*/ 55200 h 153"/>
                <a:gd name="T6" fmla="*/ 355 w 76"/>
                <a:gd name="T7" fmla="*/ 55200 h 153"/>
                <a:gd name="T8" fmla="*/ 710 w 76"/>
                <a:gd name="T9" fmla="*/ 55200 h 153"/>
                <a:gd name="T10" fmla="*/ 710 w 76"/>
                <a:gd name="T11" fmla="*/ 55200 h 153"/>
                <a:gd name="T12" fmla="*/ 710 w 76"/>
                <a:gd name="T13" fmla="*/ 55200 h 153"/>
                <a:gd name="T14" fmla="*/ 710 w 76"/>
                <a:gd name="T15" fmla="*/ 55200 h 153"/>
                <a:gd name="T16" fmla="*/ 710 w 76"/>
                <a:gd name="T17" fmla="*/ 55200 h 153"/>
                <a:gd name="T18" fmla="*/ 710 w 76"/>
                <a:gd name="T19" fmla="*/ 55200 h 153"/>
                <a:gd name="T20" fmla="*/ 1065 w 76"/>
                <a:gd name="T21" fmla="*/ 55200 h 153"/>
                <a:gd name="T22" fmla="*/ 1065 w 76"/>
                <a:gd name="T23" fmla="*/ 55200 h 153"/>
                <a:gd name="T24" fmla="*/ 1065 w 76"/>
                <a:gd name="T25" fmla="*/ 54837 h 153"/>
                <a:gd name="T26" fmla="*/ 1065 w 76"/>
                <a:gd name="T27" fmla="*/ 54837 h 153"/>
                <a:gd name="T28" fmla="*/ 1420 w 76"/>
                <a:gd name="T29" fmla="*/ 54837 h 153"/>
                <a:gd name="T30" fmla="*/ 1420 w 76"/>
                <a:gd name="T31" fmla="*/ 54837 h 153"/>
                <a:gd name="T32" fmla="*/ 1776 w 76"/>
                <a:gd name="T33" fmla="*/ 54837 h 153"/>
                <a:gd name="T34" fmla="*/ 1776 w 76"/>
                <a:gd name="T35" fmla="*/ 54837 h 153"/>
                <a:gd name="T36" fmla="*/ 1776 w 76"/>
                <a:gd name="T37" fmla="*/ 54837 h 153"/>
                <a:gd name="T38" fmla="*/ 1776 w 76"/>
                <a:gd name="T39" fmla="*/ 54837 h 153"/>
                <a:gd name="T40" fmla="*/ 1776 w 76"/>
                <a:gd name="T41" fmla="*/ 54837 h 153"/>
                <a:gd name="T42" fmla="*/ 1776 w 76"/>
                <a:gd name="T43" fmla="*/ 54837 h 153"/>
                <a:gd name="T44" fmla="*/ 24147 w 76"/>
                <a:gd name="T45" fmla="*/ 27600 h 153"/>
                <a:gd name="T46" fmla="*/ 24147 w 76"/>
                <a:gd name="T47" fmla="*/ 27600 h 153"/>
                <a:gd name="T48" fmla="*/ 16335 w 76"/>
                <a:gd name="T49" fmla="*/ 1089 h 153"/>
                <a:gd name="T50" fmla="*/ 16335 w 76"/>
                <a:gd name="T51" fmla="*/ 1089 h 153"/>
                <a:gd name="T52" fmla="*/ 16335 w 76"/>
                <a:gd name="T53" fmla="*/ 726 h 153"/>
                <a:gd name="T54" fmla="*/ 16335 w 76"/>
                <a:gd name="T55" fmla="*/ 726 h 153"/>
                <a:gd name="T56" fmla="*/ 16335 w 76"/>
                <a:gd name="T57" fmla="*/ 726 h 153"/>
                <a:gd name="T58" fmla="*/ 16335 w 76"/>
                <a:gd name="T59" fmla="*/ 726 h 153"/>
                <a:gd name="T60" fmla="*/ 16335 w 76"/>
                <a:gd name="T61" fmla="*/ 726 h 153"/>
                <a:gd name="T62" fmla="*/ 16335 w 76"/>
                <a:gd name="T63" fmla="*/ 726 h 153"/>
                <a:gd name="T64" fmla="*/ 15625 w 76"/>
                <a:gd name="T65" fmla="*/ 363 h 153"/>
                <a:gd name="T66" fmla="*/ 15625 w 76"/>
                <a:gd name="T67" fmla="*/ 363 h 153"/>
                <a:gd name="T68" fmla="*/ 15625 w 76"/>
                <a:gd name="T69" fmla="*/ 363 h 153"/>
                <a:gd name="T70" fmla="*/ 15625 w 76"/>
                <a:gd name="T71" fmla="*/ 363 h 153"/>
                <a:gd name="T72" fmla="*/ 15270 w 76"/>
                <a:gd name="T73" fmla="*/ 0 h 153"/>
                <a:gd name="T74" fmla="*/ 0 w 76"/>
                <a:gd name="T75" fmla="*/ 55200 h 1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6" h="153">
                  <a:moveTo>
                    <a:pt x="0" y="152"/>
                  </a:moveTo>
                  <a:lnTo>
                    <a:pt x="0" y="152"/>
                  </a:lnTo>
                  <a:cubicBezTo>
                    <a:pt x="1" y="152"/>
                    <a:pt x="1" y="152"/>
                    <a:pt x="1" y="152"/>
                  </a:cubicBezTo>
                  <a:cubicBezTo>
                    <a:pt x="2" y="152"/>
                    <a:pt x="2" y="152"/>
                    <a:pt x="2" y="152"/>
                  </a:cubicBezTo>
                  <a:cubicBezTo>
                    <a:pt x="3" y="152"/>
                    <a:pt x="3" y="152"/>
                    <a:pt x="3" y="152"/>
                  </a:cubicBezTo>
                  <a:cubicBezTo>
                    <a:pt x="3" y="152"/>
                    <a:pt x="3" y="152"/>
                    <a:pt x="3" y="151"/>
                  </a:cubicBezTo>
                  <a:cubicBezTo>
                    <a:pt x="3" y="151"/>
                    <a:pt x="3" y="151"/>
                    <a:pt x="4" y="151"/>
                  </a:cubicBezTo>
                  <a:cubicBezTo>
                    <a:pt x="4" y="151"/>
                    <a:pt x="4" y="151"/>
                    <a:pt x="5" y="151"/>
                  </a:cubicBezTo>
                  <a:cubicBezTo>
                    <a:pt x="42" y="130"/>
                    <a:pt x="64" y="105"/>
                    <a:pt x="68" y="76"/>
                  </a:cubicBezTo>
                  <a:cubicBezTo>
                    <a:pt x="75" y="36"/>
                    <a:pt x="47" y="4"/>
                    <a:pt x="46" y="3"/>
                  </a:cubicBezTo>
                  <a:cubicBezTo>
                    <a:pt x="46" y="3"/>
                    <a:pt x="46" y="3"/>
                    <a:pt x="46" y="2"/>
                  </a:cubicBezTo>
                  <a:cubicBezTo>
                    <a:pt x="45" y="2"/>
                    <a:pt x="45" y="2"/>
                    <a:pt x="44" y="1"/>
                  </a:cubicBezTo>
                  <a:cubicBezTo>
                    <a:pt x="43" y="1"/>
                    <a:pt x="43" y="0"/>
                    <a:pt x="43" y="0"/>
                  </a:cubicBezTo>
                  <a:lnTo>
                    <a:pt x="0" y="152"/>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5" name="Freeform 489">
              <a:extLst>
                <a:ext uri="{FF2B5EF4-FFF2-40B4-BE49-F238E27FC236}">
                  <a16:creationId xmlns:a16="http://schemas.microsoft.com/office/drawing/2014/main" id="{CC72EAD2-4293-4493-8FFE-8FC63F65929A}"/>
                </a:ext>
              </a:extLst>
            </p:cNvPr>
            <p:cNvSpPr>
              <a:spLocks noChangeArrowheads="1"/>
            </p:cNvSpPr>
            <p:nvPr/>
          </p:nvSpPr>
          <p:spPr bwMode="auto">
            <a:xfrm>
              <a:off x="5343525" y="5030788"/>
              <a:ext cx="52388" cy="30162"/>
            </a:xfrm>
            <a:custGeom>
              <a:gdLst>
                <a:gd name="T0" fmla="*/ 0 w 145"/>
                <a:gd name="T1" fmla="*/ 0 h 84"/>
                <a:gd name="T2" fmla="*/ 0 w 145"/>
                <a:gd name="T3" fmla="*/ 0 h 84"/>
                <a:gd name="T4" fmla="*/ 0 w 145"/>
                <a:gd name="T5" fmla="*/ 718 h 84"/>
                <a:gd name="T6" fmla="*/ 0 w 145"/>
                <a:gd name="T7" fmla="*/ 718 h 84"/>
                <a:gd name="T8" fmla="*/ 0 w 145"/>
                <a:gd name="T9" fmla="*/ 718 h 84"/>
                <a:gd name="T10" fmla="*/ 0 w 145"/>
                <a:gd name="T11" fmla="*/ 718 h 84"/>
                <a:gd name="T12" fmla="*/ 0 w 145"/>
                <a:gd name="T13" fmla="*/ 1077 h 84"/>
                <a:gd name="T14" fmla="*/ 0 w 145"/>
                <a:gd name="T15" fmla="*/ 1077 h 84"/>
                <a:gd name="T16" fmla="*/ 0 w 145"/>
                <a:gd name="T17" fmla="*/ 1436 h 84"/>
                <a:gd name="T18" fmla="*/ 0 w 145"/>
                <a:gd name="T19" fmla="*/ 1436 h 84"/>
                <a:gd name="T20" fmla="*/ 0 w 145"/>
                <a:gd name="T21" fmla="*/ 1436 h 84"/>
                <a:gd name="T22" fmla="*/ 0 w 145"/>
                <a:gd name="T23" fmla="*/ 1436 h 84"/>
                <a:gd name="T24" fmla="*/ 0 w 145"/>
                <a:gd name="T25" fmla="*/ 1436 h 84"/>
                <a:gd name="T26" fmla="*/ 0 w 145"/>
                <a:gd name="T27" fmla="*/ 1436 h 84"/>
                <a:gd name="T28" fmla="*/ 15174 w 145"/>
                <a:gd name="T29" fmla="*/ 24776 h 84"/>
                <a:gd name="T30" fmla="*/ 15174 w 145"/>
                <a:gd name="T31" fmla="*/ 24776 h 84"/>
                <a:gd name="T32" fmla="*/ 50582 w 145"/>
                <a:gd name="T33" fmla="*/ 24058 h 84"/>
                <a:gd name="T34" fmla="*/ 50582 w 145"/>
                <a:gd name="T35" fmla="*/ 24058 h 84"/>
                <a:gd name="T36" fmla="*/ 50582 w 145"/>
                <a:gd name="T37" fmla="*/ 24058 h 84"/>
                <a:gd name="T38" fmla="*/ 50582 w 145"/>
                <a:gd name="T39" fmla="*/ 24058 h 84"/>
                <a:gd name="T40" fmla="*/ 50943 w 145"/>
                <a:gd name="T41" fmla="*/ 24058 h 84"/>
                <a:gd name="T42" fmla="*/ 50943 w 145"/>
                <a:gd name="T43" fmla="*/ 24058 h 84"/>
                <a:gd name="T44" fmla="*/ 50943 w 145"/>
                <a:gd name="T45" fmla="*/ 24058 h 84"/>
                <a:gd name="T46" fmla="*/ 50943 w 145"/>
                <a:gd name="T47" fmla="*/ 24058 h 84"/>
                <a:gd name="T48" fmla="*/ 51304 w 145"/>
                <a:gd name="T49" fmla="*/ 23699 h 84"/>
                <a:gd name="T50" fmla="*/ 51304 w 145"/>
                <a:gd name="T51" fmla="*/ 23699 h 84"/>
                <a:gd name="T52" fmla="*/ 51304 w 145"/>
                <a:gd name="T53" fmla="*/ 23699 h 84"/>
                <a:gd name="T54" fmla="*/ 51304 w 145"/>
                <a:gd name="T55" fmla="*/ 23699 h 84"/>
                <a:gd name="T56" fmla="*/ 51304 w 145"/>
                <a:gd name="T57" fmla="*/ 23699 h 84"/>
                <a:gd name="T58" fmla="*/ 51304 w 145"/>
                <a:gd name="T59" fmla="*/ 23699 h 84"/>
                <a:gd name="T60" fmla="*/ 51304 w 145"/>
                <a:gd name="T61" fmla="*/ 23699 h 84"/>
                <a:gd name="T62" fmla="*/ 51304 w 145"/>
                <a:gd name="T63" fmla="*/ 23699 h 84"/>
                <a:gd name="T64" fmla="*/ 51665 w 145"/>
                <a:gd name="T65" fmla="*/ 23340 h 84"/>
                <a:gd name="T66" fmla="*/ 51665 w 145"/>
                <a:gd name="T67" fmla="*/ 23340 h 84"/>
                <a:gd name="T68" fmla="*/ 51665 w 145"/>
                <a:gd name="T69" fmla="*/ 23340 h 84"/>
                <a:gd name="T70" fmla="*/ 51665 w 145"/>
                <a:gd name="T71" fmla="*/ 23340 h 84"/>
                <a:gd name="T72" fmla="*/ 51665 w 145"/>
                <a:gd name="T73" fmla="*/ 23340 h 84"/>
                <a:gd name="T74" fmla="*/ 51665 w 145"/>
                <a:gd name="T75" fmla="*/ 23340 h 84"/>
                <a:gd name="T76" fmla="*/ 51665 w 145"/>
                <a:gd name="T77" fmla="*/ 22981 h 84"/>
                <a:gd name="T78" fmla="*/ 51665 w 145"/>
                <a:gd name="T79" fmla="*/ 22981 h 84"/>
                <a:gd name="T80" fmla="*/ 51665 w 145"/>
                <a:gd name="T81" fmla="*/ 22622 h 84"/>
                <a:gd name="T82" fmla="*/ 51665 w 145"/>
                <a:gd name="T83" fmla="*/ 22622 h 84"/>
                <a:gd name="T84" fmla="*/ 52027 w 145"/>
                <a:gd name="T85" fmla="*/ 22622 h 84"/>
                <a:gd name="T86" fmla="*/ 52027 w 145"/>
                <a:gd name="T87" fmla="*/ 22622 h 84"/>
                <a:gd name="T88" fmla="*/ 52027 w 145"/>
                <a:gd name="T89" fmla="*/ 22622 h 84"/>
                <a:gd name="T90" fmla="*/ 0 w 145"/>
                <a:gd name="T91" fmla="*/ 0 h 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45" h="84">
                  <a:moveTo>
                    <a:pt x="0" y="0"/>
                  </a:moveTo>
                  <a:lnTo>
                    <a:pt x="0" y="0"/>
                  </a:lnTo>
                  <a:cubicBezTo>
                    <a:pt x="0" y="0"/>
                    <a:pt x="0" y="1"/>
                    <a:pt x="0" y="2"/>
                  </a:cubicBezTo>
                  <a:cubicBezTo>
                    <a:pt x="0" y="3"/>
                    <a:pt x="0" y="3"/>
                    <a:pt x="0" y="3"/>
                  </a:cubicBezTo>
                  <a:cubicBezTo>
                    <a:pt x="0" y="4"/>
                    <a:pt x="0" y="4"/>
                    <a:pt x="0" y="4"/>
                  </a:cubicBezTo>
                  <a:cubicBezTo>
                    <a:pt x="0" y="6"/>
                    <a:pt x="7" y="48"/>
                    <a:pt x="42" y="69"/>
                  </a:cubicBezTo>
                  <a:cubicBezTo>
                    <a:pt x="67" y="83"/>
                    <a:pt x="100" y="83"/>
                    <a:pt x="140" y="67"/>
                  </a:cubicBezTo>
                  <a:lnTo>
                    <a:pt x="141" y="67"/>
                  </a:lnTo>
                  <a:cubicBezTo>
                    <a:pt x="141" y="67"/>
                    <a:pt x="141" y="66"/>
                    <a:pt x="142" y="66"/>
                  </a:cubicBezTo>
                  <a:cubicBezTo>
                    <a:pt x="142" y="66"/>
                    <a:pt x="142" y="66"/>
                    <a:pt x="143" y="65"/>
                  </a:cubicBezTo>
                  <a:lnTo>
                    <a:pt x="143" y="64"/>
                  </a:lnTo>
                  <a:cubicBezTo>
                    <a:pt x="143" y="64"/>
                    <a:pt x="143" y="64"/>
                    <a:pt x="143" y="63"/>
                  </a:cubicBezTo>
                  <a:cubicBezTo>
                    <a:pt x="144" y="63"/>
                    <a:pt x="144" y="63"/>
                    <a:pt x="144" y="63"/>
                  </a:cubicBezTo>
                  <a:lnTo>
                    <a:pt x="0"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6" name="Freeform 490">
              <a:extLst>
                <a:ext uri="{FF2B5EF4-FFF2-40B4-BE49-F238E27FC236}">
                  <a16:creationId xmlns:a16="http://schemas.microsoft.com/office/drawing/2014/main" id="{224385DA-DA96-481E-9A22-E7BB0AF3880E}"/>
                </a:ext>
              </a:extLst>
            </p:cNvPr>
            <p:cNvSpPr>
              <a:spLocks noChangeArrowheads="1"/>
            </p:cNvSpPr>
            <p:nvPr/>
          </p:nvSpPr>
          <p:spPr bwMode="auto">
            <a:xfrm>
              <a:off x="5343525" y="5021263"/>
              <a:ext cx="52388" cy="33337"/>
            </a:xfrm>
            <a:custGeom>
              <a:gdLst>
                <a:gd name="T0" fmla="*/ 52027 w 145"/>
                <a:gd name="T1" fmla="*/ 32971 h 91"/>
                <a:gd name="T2" fmla="*/ 52027 w 145"/>
                <a:gd name="T3" fmla="*/ 32971 h 91"/>
                <a:gd name="T4" fmla="*/ 52027 w 145"/>
                <a:gd name="T5" fmla="*/ 32604 h 91"/>
                <a:gd name="T6" fmla="*/ 52027 w 145"/>
                <a:gd name="T7" fmla="*/ 32604 h 91"/>
                <a:gd name="T8" fmla="*/ 52027 w 145"/>
                <a:gd name="T9" fmla="*/ 32238 h 91"/>
                <a:gd name="T10" fmla="*/ 52027 w 145"/>
                <a:gd name="T11" fmla="*/ 32238 h 91"/>
                <a:gd name="T12" fmla="*/ 52027 w 145"/>
                <a:gd name="T13" fmla="*/ 32238 h 91"/>
                <a:gd name="T14" fmla="*/ 52027 w 145"/>
                <a:gd name="T15" fmla="*/ 32238 h 91"/>
                <a:gd name="T16" fmla="*/ 52027 w 145"/>
                <a:gd name="T17" fmla="*/ 32238 h 91"/>
                <a:gd name="T18" fmla="*/ 52027 w 145"/>
                <a:gd name="T19" fmla="*/ 32238 h 91"/>
                <a:gd name="T20" fmla="*/ 52027 w 145"/>
                <a:gd name="T21" fmla="*/ 31872 h 91"/>
                <a:gd name="T22" fmla="*/ 52027 w 145"/>
                <a:gd name="T23" fmla="*/ 31872 h 91"/>
                <a:gd name="T24" fmla="*/ 52027 w 145"/>
                <a:gd name="T25" fmla="*/ 31872 h 91"/>
                <a:gd name="T26" fmla="*/ 52027 w 145"/>
                <a:gd name="T27" fmla="*/ 31872 h 91"/>
                <a:gd name="T28" fmla="*/ 52027 w 145"/>
                <a:gd name="T29" fmla="*/ 31505 h 91"/>
                <a:gd name="T30" fmla="*/ 52027 w 145"/>
                <a:gd name="T31" fmla="*/ 31505 h 91"/>
                <a:gd name="T32" fmla="*/ 52027 w 145"/>
                <a:gd name="T33" fmla="*/ 31505 h 91"/>
                <a:gd name="T34" fmla="*/ 52027 w 145"/>
                <a:gd name="T35" fmla="*/ 31505 h 91"/>
                <a:gd name="T36" fmla="*/ 52027 w 145"/>
                <a:gd name="T37" fmla="*/ 31139 h 91"/>
                <a:gd name="T38" fmla="*/ 52027 w 145"/>
                <a:gd name="T39" fmla="*/ 31139 h 91"/>
                <a:gd name="T40" fmla="*/ 52027 w 145"/>
                <a:gd name="T41" fmla="*/ 31139 h 91"/>
                <a:gd name="T42" fmla="*/ 52027 w 145"/>
                <a:gd name="T43" fmla="*/ 31139 h 91"/>
                <a:gd name="T44" fmla="*/ 28181 w 145"/>
                <a:gd name="T45" fmla="*/ 4396 h 91"/>
                <a:gd name="T46" fmla="*/ 28181 w 145"/>
                <a:gd name="T47" fmla="*/ 4396 h 91"/>
                <a:gd name="T48" fmla="*/ 723 w 145"/>
                <a:gd name="T49" fmla="*/ 8792 h 91"/>
                <a:gd name="T50" fmla="*/ 723 w 145"/>
                <a:gd name="T51" fmla="*/ 8792 h 91"/>
                <a:gd name="T52" fmla="*/ 723 w 145"/>
                <a:gd name="T53" fmla="*/ 8792 h 91"/>
                <a:gd name="T54" fmla="*/ 723 w 145"/>
                <a:gd name="T55" fmla="*/ 8792 h 91"/>
                <a:gd name="T56" fmla="*/ 723 w 145"/>
                <a:gd name="T57" fmla="*/ 8792 h 91"/>
                <a:gd name="T58" fmla="*/ 723 w 145"/>
                <a:gd name="T59" fmla="*/ 8792 h 91"/>
                <a:gd name="T60" fmla="*/ 723 w 145"/>
                <a:gd name="T61" fmla="*/ 8792 h 91"/>
                <a:gd name="T62" fmla="*/ 723 w 145"/>
                <a:gd name="T63" fmla="*/ 8792 h 91"/>
                <a:gd name="T64" fmla="*/ 361 w 145"/>
                <a:gd name="T65" fmla="*/ 9525 h 91"/>
                <a:gd name="T66" fmla="*/ 361 w 145"/>
                <a:gd name="T67" fmla="*/ 9525 h 91"/>
                <a:gd name="T68" fmla="*/ 361 w 145"/>
                <a:gd name="T69" fmla="*/ 9525 h 91"/>
                <a:gd name="T70" fmla="*/ 361 w 145"/>
                <a:gd name="T71" fmla="*/ 9525 h 91"/>
                <a:gd name="T72" fmla="*/ 0 w 145"/>
                <a:gd name="T73" fmla="*/ 9891 h 91"/>
                <a:gd name="T74" fmla="*/ 52027 w 145"/>
                <a:gd name="T75" fmla="*/ 32971 h 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5" h="91">
                  <a:moveTo>
                    <a:pt x="144" y="90"/>
                  </a:moveTo>
                  <a:lnTo>
                    <a:pt x="144" y="90"/>
                  </a:lnTo>
                  <a:cubicBezTo>
                    <a:pt x="144" y="89"/>
                    <a:pt x="144" y="89"/>
                    <a:pt x="144" y="89"/>
                  </a:cubicBezTo>
                  <a:lnTo>
                    <a:pt x="144" y="88"/>
                  </a:lnTo>
                  <a:cubicBezTo>
                    <a:pt x="144" y="87"/>
                    <a:pt x="144" y="87"/>
                    <a:pt x="144" y="87"/>
                  </a:cubicBezTo>
                  <a:lnTo>
                    <a:pt x="144" y="86"/>
                  </a:lnTo>
                  <a:cubicBezTo>
                    <a:pt x="144" y="86"/>
                    <a:pt x="144" y="86"/>
                    <a:pt x="144" y="85"/>
                  </a:cubicBezTo>
                  <a:cubicBezTo>
                    <a:pt x="128" y="45"/>
                    <a:pt x="106" y="20"/>
                    <a:pt x="78" y="12"/>
                  </a:cubicBezTo>
                  <a:cubicBezTo>
                    <a:pt x="40" y="0"/>
                    <a:pt x="4" y="23"/>
                    <a:pt x="2" y="24"/>
                  </a:cubicBezTo>
                  <a:cubicBezTo>
                    <a:pt x="2" y="24"/>
                    <a:pt x="1" y="25"/>
                    <a:pt x="1" y="26"/>
                  </a:cubicBezTo>
                  <a:lnTo>
                    <a:pt x="0" y="27"/>
                  </a:lnTo>
                  <a:lnTo>
                    <a:pt x="144" y="9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7" name="Freeform 495">
              <a:extLst>
                <a:ext uri="{FF2B5EF4-FFF2-40B4-BE49-F238E27FC236}">
                  <a16:creationId xmlns:a16="http://schemas.microsoft.com/office/drawing/2014/main" id="{B4B34517-C4C5-45A6-BC6C-736F90029534}"/>
                </a:ext>
              </a:extLst>
            </p:cNvPr>
            <p:cNvSpPr>
              <a:spLocks noChangeArrowheads="1"/>
            </p:cNvSpPr>
            <p:nvPr/>
          </p:nvSpPr>
          <p:spPr bwMode="auto">
            <a:xfrm>
              <a:off x="5289550" y="4764088"/>
              <a:ext cx="71438" cy="88900"/>
            </a:xfrm>
            <a:custGeom>
              <a:gdLst>
                <a:gd name="T0" fmla="*/ 71077 w 198"/>
                <a:gd name="T1" fmla="*/ 3226 h 248"/>
                <a:gd name="T2" fmla="*/ 71077 w 198"/>
                <a:gd name="T3" fmla="*/ 3226 h 248"/>
                <a:gd name="T4" fmla="*/ 69995 w 198"/>
                <a:gd name="T5" fmla="*/ 2868 h 248"/>
                <a:gd name="T6" fmla="*/ 69995 w 198"/>
                <a:gd name="T7" fmla="*/ 2868 h 248"/>
                <a:gd name="T8" fmla="*/ 69995 w 198"/>
                <a:gd name="T9" fmla="*/ 2509 h 248"/>
                <a:gd name="T10" fmla="*/ 69995 w 198"/>
                <a:gd name="T11" fmla="*/ 2509 h 248"/>
                <a:gd name="T12" fmla="*/ 68912 w 198"/>
                <a:gd name="T13" fmla="*/ 2509 h 248"/>
                <a:gd name="T14" fmla="*/ 68912 w 198"/>
                <a:gd name="T15" fmla="*/ 2509 h 248"/>
                <a:gd name="T16" fmla="*/ 68912 w 198"/>
                <a:gd name="T17" fmla="*/ 2509 h 248"/>
                <a:gd name="T18" fmla="*/ 68912 w 198"/>
                <a:gd name="T19" fmla="*/ 2509 h 248"/>
                <a:gd name="T20" fmla="*/ 68912 w 198"/>
                <a:gd name="T21" fmla="*/ 2509 h 248"/>
                <a:gd name="T22" fmla="*/ 68912 w 198"/>
                <a:gd name="T23" fmla="*/ 2509 h 248"/>
                <a:gd name="T24" fmla="*/ 68552 w 198"/>
                <a:gd name="T25" fmla="*/ 2509 h 248"/>
                <a:gd name="T26" fmla="*/ 68552 w 198"/>
                <a:gd name="T27" fmla="*/ 2509 h 248"/>
                <a:gd name="T28" fmla="*/ 19122 w 198"/>
                <a:gd name="T29" fmla="*/ 20074 h 248"/>
                <a:gd name="T30" fmla="*/ 19122 w 198"/>
                <a:gd name="T31" fmla="*/ 20074 h 248"/>
                <a:gd name="T32" fmla="*/ 3969 w 198"/>
                <a:gd name="T33" fmla="*/ 84957 h 248"/>
                <a:gd name="T34" fmla="*/ 3969 w 198"/>
                <a:gd name="T35" fmla="*/ 84957 h 248"/>
                <a:gd name="T36" fmla="*/ 3969 w 198"/>
                <a:gd name="T37" fmla="*/ 85315 h 248"/>
                <a:gd name="T38" fmla="*/ 3969 w 198"/>
                <a:gd name="T39" fmla="*/ 85315 h 248"/>
                <a:gd name="T40" fmla="*/ 4330 w 198"/>
                <a:gd name="T41" fmla="*/ 85315 h 248"/>
                <a:gd name="T42" fmla="*/ 4330 w 198"/>
                <a:gd name="T43" fmla="*/ 85315 h 248"/>
                <a:gd name="T44" fmla="*/ 4330 w 198"/>
                <a:gd name="T45" fmla="*/ 85674 h 248"/>
                <a:gd name="T46" fmla="*/ 4330 w 198"/>
                <a:gd name="T47" fmla="*/ 85674 h 248"/>
                <a:gd name="T48" fmla="*/ 4330 w 198"/>
                <a:gd name="T49" fmla="*/ 86391 h 248"/>
                <a:gd name="T50" fmla="*/ 4330 w 198"/>
                <a:gd name="T51" fmla="*/ 86391 h 248"/>
                <a:gd name="T52" fmla="*/ 4690 w 198"/>
                <a:gd name="T53" fmla="*/ 86391 h 248"/>
                <a:gd name="T54" fmla="*/ 4690 w 198"/>
                <a:gd name="T55" fmla="*/ 86391 h 248"/>
                <a:gd name="T56" fmla="*/ 4690 w 198"/>
                <a:gd name="T57" fmla="*/ 86749 h 248"/>
                <a:gd name="T58" fmla="*/ 4690 w 198"/>
                <a:gd name="T59" fmla="*/ 86749 h 248"/>
                <a:gd name="T60" fmla="*/ 4690 w 198"/>
                <a:gd name="T61" fmla="*/ 86749 h 248"/>
                <a:gd name="T62" fmla="*/ 4690 w 198"/>
                <a:gd name="T63" fmla="*/ 86749 h 248"/>
                <a:gd name="T64" fmla="*/ 5051 w 198"/>
                <a:gd name="T65" fmla="*/ 87108 h 248"/>
                <a:gd name="T66" fmla="*/ 5051 w 198"/>
                <a:gd name="T67" fmla="*/ 87108 h 248"/>
                <a:gd name="T68" fmla="*/ 5051 w 198"/>
                <a:gd name="T69" fmla="*/ 87466 h 248"/>
                <a:gd name="T70" fmla="*/ 5051 w 198"/>
                <a:gd name="T71" fmla="*/ 87466 h 248"/>
                <a:gd name="T72" fmla="*/ 5412 w 198"/>
                <a:gd name="T73" fmla="*/ 87825 h 248"/>
                <a:gd name="T74" fmla="*/ 5412 w 198"/>
                <a:gd name="T75" fmla="*/ 87825 h 248"/>
                <a:gd name="T76" fmla="*/ 5773 w 198"/>
                <a:gd name="T77" fmla="*/ 87825 h 248"/>
                <a:gd name="T78" fmla="*/ 5773 w 198"/>
                <a:gd name="T79" fmla="*/ 87825 h 248"/>
                <a:gd name="T80" fmla="*/ 5773 w 198"/>
                <a:gd name="T81" fmla="*/ 88183 h 248"/>
                <a:gd name="T82" fmla="*/ 5773 w 198"/>
                <a:gd name="T83" fmla="*/ 88183 h 248"/>
                <a:gd name="T84" fmla="*/ 6494 w 198"/>
                <a:gd name="T85" fmla="*/ 88542 h 248"/>
                <a:gd name="T86" fmla="*/ 6494 w 198"/>
                <a:gd name="T87" fmla="*/ 88542 h 248"/>
                <a:gd name="T88" fmla="*/ 6494 w 198"/>
                <a:gd name="T89" fmla="*/ 88542 h 248"/>
                <a:gd name="T90" fmla="*/ 71077 w 198"/>
                <a:gd name="T91" fmla="*/ 3226 h 24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98" h="248">
                  <a:moveTo>
                    <a:pt x="197" y="9"/>
                  </a:moveTo>
                  <a:lnTo>
                    <a:pt x="197" y="9"/>
                  </a:lnTo>
                  <a:cubicBezTo>
                    <a:pt x="196" y="9"/>
                    <a:pt x="196" y="8"/>
                    <a:pt x="194" y="8"/>
                  </a:cubicBezTo>
                  <a:lnTo>
                    <a:pt x="194" y="7"/>
                  </a:lnTo>
                  <a:cubicBezTo>
                    <a:pt x="193" y="7"/>
                    <a:pt x="192" y="7"/>
                    <a:pt x="191" y="7"/>
                  </a:cubicBezTo>
                  <a:cubicBezTo>
                    <a:pt x="190" y="7"/>
                    <a:pt x="190" y="7"/>
                    <a:pt x="190" y="7"/>
                  </a:cubicBezTo>
                  <a:cubicBezTo>
                    <a:pt x="187" y="6"/>
                    <a:pt x="106" y="0"/>
                    <a:pt x="53" y="56"/>
                  </a:cubicBezTo>
                  <a:cubicBezTo>
                    <a:pt x="15" y="96"/>
                    <a:pt x="0" y="157"/>
                    <a:pt x="11" y="237"/>
                  </a:cubicBezTo>
                  <a:cubicBezTo>
                    <a:pt x="11" y="237"/>
                    <a:pt x="11" y="237"/>
                    <a:pt x="11" y="238"/>
                  </a:cubicBezTo>
                  <a:lnTo>
                    <a:pt x="12" y="238"/>
                  </a:lnTo>
                  <a:cubicBezTo>
                    <a:pt x="12" y="239"/>
                    <a:pt x="12" y="239"/>
                    <a:pt x="12" y="239"/>
                  </a:cubicBezTo>
                  <a:cubicBezTo>
                    <a:pt x="12" y="240"/>
                    <a:pt x="12" y="240"/>
                    <a:pt x="12" y="241"/>
                  </a:cubicBezTo>
                  <a:cubicBezTo>
                    <a:pt x="12" y="241"/>
                    <a:pt x="12" y="241"/>
                    <a:pt x="13" y="241"/>
                  </a:cubicBezTo>
                  <a:cubicBezTo>
                    <a:pt x="13" y="242"/>
                    <a:pt x="13" y="242"/>
                    <a:pt x="13" y="242"/>
                  </a:cubicBezTo>
                  <a:cubicBezTo>
                    <a:pt x="14" y="242"/>
                    <a:pt x="14" y="243"/>
                    <a:pt x="14" y="243"/>
                  </a:cubicBezTo>
                  <a:cubicBezTo>
                    <a:pt x="14" y="243"/>
                    <a:pt x="14" y="243"/>
                    <a:pt x="14" y="244"/>
                  </a:cubicBezTo>
                  <a:cubicBezTo>
                    <a:pt x="15" y="244"/>
                    <a:pt x="15" y="244"/>
                    <a:pt x="15" y="245"/>
                  </a:cubicBezTo>
                  <a:cubicBezTo>
                    <a:pt x="15" y="245"/>
                    <a:pt x="15" y="245"/>
                    <a:pt x="16" y="245"/>
                  </a:cubicBezTo>
                  <a:lnTo>
                    <a:pt x="16" y="246"/>
                  </a:lnTo>
                  <a:cubicBezTo>
                    <a:pt x="17" y="246"/>
                    <a:pt x="17" y="247"/>
                    <a:pt x="18" y="247"/>
                  </a:cubicBezTo>
                  <a:lnTo>
                    <a:pt x="197" y="9"/>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8" name="Freeform 496">
              <a:extLst>
                <a:ext uri="{FF2B5EF4-FFF2-40B4-BE49-F238E27FC236}">
                  <a16:creationId xmlns:a16="http://schemas.microsoft.com/office/drawing/2014/main" id="{509F4F03-7E10-47B8-9047-3417100D0AA6}"/>
                </a:ext>
              </a:extLst>
            </p:cNvPr>
            <p:cNvSpPr>
              <a:spLocks noChangeArrowheads="1"/>
            </p:cNvSpPr>
            <p:nvPr/>
          </p:nvSpPr>
          <p:spPr bwMode="auto">
            <a:xfrm>
              <a:off x="5295900" y="4767263"/>
              <a:ext cx="76200" cy="87312"/>
            </a:xfrm>
            <a:custGeom>
              <a:gdLst>
                <a:gd name="T0" fmla="*/ 0 w 213"/>
                <a:gd name="T1" fmla="*/ 86225 h 241"/>
                <a:gd name="T2" fmla="*/ 0 w 213"/>
                <a:gd name="T3" fmla="*/ 86225 h 241"/>
                <a:gd name="T4" fmla="*/ 358 w 213"/>
                <a:gd name="T5" fmla="*/ 86587 h 241"/>
                <a:gd name="T6" fmla="*/ 358 w 213"/>
                <a:gd name="T7" fmla="*/ 86587 h 241"/>
                <a:gd name="T8" fmla="*/ 715 w 213"/>
                <a:gd name="T9" fmla="*/ 86587 h 241"/>
                <a:gd name="T10" fmla="*/ 715 w 213"/>
                <a:gd name="T11" fmla="*/ 86587 h 241"/>
                <a:gd name="T12" fmla="*/ 1073 w 213"/>
                <a:gd name="T13" fmla="*/ 86587 h 241"/>
                <a:gd name="T14" fmla="*/ 1073 w 213"/>
                <a:gd name="T15" fmla="*/ 86587 h 241"/>
                <a:gd name="T16" fmla="*/ 1073 w 213"/>
                <a:gd name="T17" fmla="*/ 86587 h 241"/>
                <a:gd name="T18" fmla="*/ 1073 w 213"/>
                <a:gd name="T19" fmla="*/ 86587 h 241"/>
                <a:gd name="T20" fmla="*/ 1431 w 213"/>
                <a:gd name="T21" fmla="*/ 86587 h 241"/>
                <a:gd name="T22" fmla="*/ 1431 w 213"/>
                <a:gd name="T23" fmla="*/ 86587 h 241"/>
                <a:gd name="T24" fmla="*/ 1789 w 213"/>
                <a:gd name="T25" fmla="*/ 86950 h 241"/>
                <a:gd name="T26" fmla="*/ 1789 w 213"/>
                <a:gd name="T27" fmla="*/ 86950 h 241"/>
                <a:gd name="T28" fmla="*/ 2146 w 213"/>
                <a:gd name="T29" fmla="*/ 86950 h 241"/>
                <a:gd name="T30" fmla="*/ 2146 w 213"/>
                <a:gd name="T31" fmla="*/ 86950 h 241"/>
                <a:gd name="T32" fmla="*/ 2504 w 213"/>
                <a:gd name="T33" fmla="*/ 86950 h 241"/>
                <a:gd name="T34" fmla="*/ 2504 w 213"/>
                <a:gd name="T35" fmla="*/ 86950 h 241"/>
                <a:gd name="T36" fmla="*/ 2862 w 213"/>
                <a:gd name="T37" fmla="*/ 86950 h 241"/>
                <a:gd name="T38" fmla="*/ 2862 w 213"/>
                <a:gd name="T39" fmla="*/ 86950 h 241"/>
                <a:gd name="T40" fmla="*/ 3220 w 213"/>
                <a:gd name="T41" fmla="*/ 86950 h 241"/>
                <a:gd name="T42" fmla="*/ 3220 w 213"/>
                <a:gd name="T43" fmla="*/ 86950 h 241"/>
                <a:gd name="T44" fmla="*/ 61532 w 213"/>
                <a:gd name="T45" fmla="*/ 55068 h 241"/>
                <a:gd name="T46" fmla="*/ 61532 w 213"/>
                <a:gd name="T47" fmla="*/ 55068 h 241"/>
                <a:gd name="T48" fmla="*/ 65468 w 213"/>
                <a:gd name="T49" fmla="*/ 2536 h 241"/>
                <a:gd name="T50" fmla="*/ 65468 w 213"/>
                <a:gd name="T51" fmla="*/ 2536 h 241"/>
                <a:gd name="T52" fmla="*/ 65468 w 213"/>
                <a:gd name="T53" fmla="*/ 2174 h 241"/>
                <a:gd name="T54" fmla="*/ 65468 w 213"/>
                <a:gd name="T55" fmla="*/ 2174 h 241"/>
                <a:gd name="T56" fmla="*/ 65468 w 213"/>
                <a:gd name="T57" fmla="*/ 2174 h 241"/>
                <a:gd name="T58" fmla="*/ 65468 w 213"/>
                <a:gd name="T59" fmla="*/ 2174 h 241"/>
                <a:gd name="T60" fmla="*/ 65468 w 213"/>
                <a:gd name="T61" fmla="*/ 2174 h 241"/>
                <a:gd name="T62" fmla="*/ 65468 w 213"/>
                <a:gd name="T63" fmla="*/ 2174 h 241"/>
                <a:gd name="T64" fmla="*/ 65110 w 213"/>
                <a:gd name="T65" fmla="*/ 1087 h 241"/>
                <a:gd name="T66" fmla="*/ 65110 w 213"/>
                <a:gd name="T67" fmla="*/ 1087 h 241"/>
                <a:gd name="T68" fmla="*/ 65110 w 213"/>
                <a:gd name="T69" fmla="*/ 725 h 241"/>
                <a:gd name="T70" fmla="*/ 65110 w 213"/>
                <a:gd name="T71" fmla="*/ 725 h 241"/>
                <a:gd name="T72" fmla="*/ 64037 w 213"/>
                <a:gd name="T73" fmla="*/ 0 h 241"/>
                <a:gd name="T74" fmla="*/ 0 w 213"/>
                <a:gd name="T75" fmla="*/ 86225 h 2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3" h="241">
                  <a:moveTo>
                    <a:pt x="0" y="238"/>
                  </a:moveTo>
                  <a:lnTo>
                    <a:pt x="0" y="238"/>
                  </a:lnTo>
                  <a:cubicBezTo>
                    <a:pt x="1" y="238"/>
                    <a:pt x="1" y="239"/>
                    <a:pt x="1" y="239"/>
                  </a:cubicBezTo>
                  <a:lnTo>
                    <a:pt x="2" y="239"/>
                  </a:lnTo>
                  <a:cubicBezTo>
                    <a:pt x="2" y="239"/>
                    <a:pt x="2" y="239"/>
                    <a:pt x="3" y="239"/>
                  </a:cubicBezTo>
                  <a:cubicBezTo>
                    <a:pt x="4" y="239"/>
                    <a:pt x="4" y="239"/>
                    <a:pt x="4" y="239"/>
                  </a:cubicBezTo>
                  <a:lnTo>
                    <a:pt x="5" y="240"/>
                  </a:lnTo>
                  <a:lnTo>
                    <a:pt x="6" y="240"/>
                  </a:lnTo>
                  <a:cubicBezTo>
                    <a:pt x="7" y="240"/>
                    <a:pt x="7" y="240"/>
                    <a:pt x="7" y="240"/>
                  </a:cubicBezTo>
                  <a:lnTo>
                    <a:pt x="8" y="240"/>
                  </a:lnTo>
                  <a:cubicBezTo>
                    <a:pt x="8" y="240"/>
                    <a:pt x="8" y="240"/>
                    <a:pt x="9" y="240"/>
                  </a:cubicBezTo>
                  <a:cubicBezTo>
                    <a:pt x="89" y="229"/>
                    <a:pt x="144" y="199"/>
                    <a:pt x="172" y="152"/>
                  </a:cubicBezTo>
                  <a:cubicBezTo>
                    <a:pt x="212" y="85"/>
                    <a:pt x="184" y="10"/>
                    <a:pt x="183" y="7"/>
                  </a:cubicBezTo>
                  <a:lnTo>
                    <a:pt x="183" y="6"/>
                  </a:lnTo>
                  <a:cubicBezTo>
                    <a:pt x="183" y="5"/>
                    <a:pt x="182" y="4"/>
                    <a:pt x="182" y="3"/>
                  </a:cubicBezTo>
                  <a:lnTo>
                    <a:pt x="182" y="2"/>
                  </a:lnTo>
                  <a:cubicBezTo>
                    <a:pt x="181" y="2"/>
                    <a:pt x="180" y="1"/>
                    <a:pt x="179" y="0"/>
                  </a:cubicBezTo>
                  <a:lnTo>
                    <a:pt x="0" y="238"/>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39" name="Freeform 497">
              <a:extLst>
                <a:ext uri="{FF2B5EF4-FFF2-40B4-BE49-F238E27FC236}">
                  <a16:creationId xmlns:a16="http://schemas.microsoft.com/office/drawing/2014/main" id="{C59D1817-805C-41EA-B854-7D9241E3459B}"/>
                </a:ext>
              </a:extLst>
            </p:cNvPr>
            <p:cNvSpPr>
              <a:spLocks noChangeArrowheads="1"/>
            </p:cNvSpPr>
            <p:nvPr/>
          </p:nvSpPr>
          <p:spPr bwMode="auto">
            <a:xfrm>
              <a:off x="5040313" y="6199188"/>
              <a:ext cx="42862" cy="106362"/>
            </a:xfrm>
            <a:custGeom>
              <a:gdLst>
                <a:gd name="T0" fmla="*/ 18066 w 121"/>
                <a:gd name="T1" fmla="*/ 106000 h 294"/>
                <a:gd name="T2" fmla="*/ 18066 w 121"/>
                <a:gd name="T3" fmla="*/ 106000 h 294"/>
                <a:gd name="T4" fmla="*/ 19128 w 121"/>
                <a:gd name="T5" fmla="*/ 106000 h 294"/>
                <a:gd name="T6" fmla="*/ 19128 w 121"/>
                <a:gd name="T7" fmla="*/ 106000 h 294"/>
                <a:gd name="T8" fmla="*/ 19483 w 121"/>
                <a:gd name="T9" fmla="*/ 106000 h 294"/>
                <a:gd name="T10" fmla="*/ 19483 w 121"/>
                <a:gd name="T11" fmla="*/ 106000 h 294"/>
                <a:gd name="T12" fmla="*/ 20191 w 121"/>
                <a:gd name="T13" fmla="*/ 105277 h 294"/>
                <a:gd name="T14" fmla="*/ 20191 w 121"/>
                <a:gd name="T15" fmla="*/ 105277 h 294"/>
                <a:gd name="T16" fmla="*/ 20545 w 121"/>
                <a:gd name="T17" fmla="*/ 105277 h 294"/>
                <a:gd name="T18" fmla="*/ 20545 w 121"/>
                <a:gd name="T19" fmla="*/ 105277 h 294"/>
                <a:gd name="T20" fmla="*/ 20545 w 121"/>
                <a:gd name="T21" fmla="*/ 104915 h 294"/>
                <a:gd name="T22" fmla="*/ 20545 w 121"/>
                <a:gd name="T23" fmla="*/ 104915 h 294"/>
                <a:gd name="T24" fmla="*/ 20545 w 121"/>
                <a:gd name="T25" fmla="*/ 104915 h 294"/>
                <a:gd name="T26" fmla="*/ 20545 w 121"/>
                <a:gd name="T27" fmla="*/ 104915 h 294"/>
                <a:gd name="T28" fmla="*/ 41091 w 121"/>
                <a:gd name="T29" fmla="*/ 56437 h 294"/>
                <a:gd name="T30" fmla="*/ 41091 w 121"/>
                <a:gd name="T31" fmla="*/ 56437 h 294"/>
                <a:gd name="T32" fmla="*/ 4251 w 121"/>
                <a:gd name="T33" fmla="*/ 1085 h 294"/>
                <a:gd name="T34" fmla="*/ 4251 w 121"/>
                <a:gd name="T35" fmla="*/ 1085 h 294"/>
                <a:gd name="T36" fmla="*/ 3897 w 121"/>
                <a:gd name="T37" fmla="*/ 724 h 294"/>
                <a:gd name="T38" fmla="*/ 3897 w 121"/>
                <a:gd name="T39" fmla="*/ 724 h 294"/>
                <a:gd name="T40" fmla="*/ 3542 w 121"/>
                <a:gd name="T41" fmla="*/ 724 h 294"/>
                <a:gd name="T42" fmla="*/ 3542 w 121"/>
                <a:gd name="T43" fmla="*/ 724 h 294"/>
                <a:gd name="T44" fmla="*/ 3542 w 121"/>
                <a:gd name="T45" fmla="*/ 724 h 294"/>
                <a:gd name="T46" fmla="*/ 3542 w 121"/>
                <a:gd name="T47" fmla="*/ 724 h 294"/>
                <a:gd name="T48" fmla="*/ 2834 w 121"/>
                <a:gd name="T49" fmla="*/ 362 h 294"/>
                <a:gd name="T50" fmla="*/ 2834 w 121"/>
                <a:gd name="T51" fmla="*/ 362 h 294"/>
                <a:gd name="T52" fmla="*/ 2480 w 121"/>
                <a:gd name="T53" fmla="*/ 0 h 294"/>
                <a:gd name="T54" fmla="*/ 2480 w 121"/>
                <a:gd name="T55" fmla="*/ 0 h 294"/>
                <a:gd name="T56" fmla="*/ 2480 w 121"/>
                <a:gd name="T57" fmla="*/ 0 h 294"/>
                <a:gd name="T58" fmla="*/ 2480 w 121"/>
                <a:gd name="T59" fmla="*/ 0 h 294"/>
                <a:gd name="T60" fmla="*/ 2480 w 121"/>
                <a:gd name="T61" fmla="*/ 0 h 294"/>
                <a:gd name="T62" fmla="*/ 2480 w 121"/>
                <a:gd name="T63" fmla="*/ 0 h 294"/>
                <a:gd name="T64" fmla="*/ 1771 w 121"/>
                <a:gd name="T65" fmla="*/ 0 h 294"/>
                <a:gd name="T66" fmla="*/ 1771 w 121"/>
                <a:gd name="T67" fmla="*/ 0 h 294"/>
                <a:gd name="T68" fmla="*/ 1417 w 121"/>
                <a:gd name="T69" fmla="*/ 0 h 294"/>
                <a:gd name="T70" fmla="*/ 1417 w 121"/>
                <a:gd name="T71" fmla="*/ 0 h 294"/>
                <a:gd name="T72" fmla="*/ 1063 w 121"/>
                <a:gd name="T73" fmla="*/ 0 h 294"/>
                <a:gd name="T74" fmla="*/ 1063 w 121"/>
                <a:gd name="T75" fmla="*/ 0 h 294"/>
                <a:gd name="T76" fmla="*/ 708 w 121"/>
                <a:gd name="T77" fmla="*/ 0 h 294"/>
                <a:gd name="T78" fmla="*/ 708 w 121"/>
                <a:gd name="T79" fmla="*/ 0 h 294"/>
                <a:gd name="T80" fmla="*/ 354 w 121"/>
                <a:gd name="T81" fmla="*/ 0 h 294"/>
                <a:gd name="T82" fmla="*/ 354 w 121"/>
                <a:gd name="T83" fmla="*/ 0 h 294"/>
                <a:gd name="T84" fmla="*/ 354 w 121"/>
                <a:gd name="T85" fmla="*/ 0 h 294"/>
                <a:gd name="T86" fmla="*/ 354 w 121"/>
                <a:gd name="T87" fmla="*/ 0 h 294"/>
                <a:gd name="T88" fmla="*/ 0 w 121"/>
                <a:gd name="T89" fmla="*/ 362 h 294"/>
                <a:gd name="T90" fmla="*/ 18066 w 121"/>
                <a:gd name="T91" fmla="*/ 106000 h 29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0" h="294">
                  <a:moveTo>
                    <a:pt x="51" y="293"/>
                  </a:moveTo>
                  <a:lnTo>
                    <a:pt x="51" y="293"/>
                  </a:lnTo>
                  <a:cubicBezTo>
                    <a:pt x="52" y="293"/>
                    <a:pt x="53" y="293"/>
                    <a:pt x="54" y="293"/>
                  </a:cubicBezTo>
                  <a:lnTo>
                    <a:pt x="55" y="293"/>
                  </a:lnTo>
                  <a:cubicBezTo>
                    <a:pt x="55" y="292"/>
                    <a:pt x="56" y="292"/>
                    <a:pt x="57" y="291"/>
                  </a:cubicBezTo>
                  <a:lnTo>
                    <a:pt x="58" y="291"/>
                  </a:lnTo>
                  <a:lnTo>
                    <a:pt x="58" y="290"/>
                  </a:lnTo>
                  <a:cubicBezTo>
                    <a:pt x="61" y="288"/>
                    <a:pt x="120" y="234"/>
                    <a:pt x="116" y="156"/>
                  </a:cubicBezTo>
                  <a:cubicBezTo>
                    <a:pt x="113" y="101"/>
                    <a:pt x="78" y="50"/>
                    <a:pt x="12" y="3"/>
                  </a:cubicBezTo>
                  <a:lnTo>
                    <a:pt x="11" y="2"/>
                  </a:lnTo>
                  <a:cubicBezTo>
                    <a:pt x="11" y="2"/>
                    <a:pt x="11" y="2"/>
                    <a:pt x="10" y="2"/>
                  </a:cubicBezTo>
                  <a:cubicBezTo>
                    <a:pt x="9" y="1"/>
                    <a:pt x="9" y="1"/>
                    <a:pt x="8" y="1"/>
                  </a:cubicBezTo>
                  <a:cubicBezTo>
                    <a:pt x="8" y="1"/>
                    <a:pt x="8" y="1"/>
                    <a:pt x="7" y="0"/>
                  </a:cubicBezTo>
                  <a:cubicBezTo>
                    <a:pt x="6" y="0"/>
                    <a:pt x="6" y="0"/>
                    <a:pt x="5" y="0"/>
                  </a:cubicBezTo>
                  <a:cubicBezTo>
                    <a:pt x="5" y="0"/>
                    <a:pt x="5" y="0"/>
                    <a:pt x="4" y="0"/>
                  </a:cubicBezTo>
                  <a:lnTo>
                    <a:pt x="3" y="0"/>
                  </a:lnTo>
                  <a:cubicBezTo>
                    <a:pt x="3" y="0"/>
                    <a:pt x="3" y="0"/>
                    <a:pt x="2" y="0"/>
                  </a:cubicBezTo>
                  <a:cubicBezTo>
                    <a:pt x="2" y="0"/>
                    <a:pt x="2" y="0"/>
                    <a:pt x="1" y="0"/>
                  </a:cubicBezTo>
                  <a:cubicBezTo>
                    <a:pt x="0" y="0"/>
                    <a:pt x="0" y="0"/>
                    <a:pt x="0" y="1"/>
                  </a:cubicBezTo>
                  <a:lnTo>
                    <a:pt x="51" y="293"/>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0" name="Freeform 498">
              <a:extLst>
                <a:ext uri="{FF2B5EF4-FFF2-40B4-BE49-F238E27FC236}">
                  <a16:creationId xmlns:a16="http://schemas.microsoft.com/office/drawing/2014/main" id="{406BACD6-12E9-4E8A-BBF3-E4783787F46C}"/>
                </a:ext>
              </a:extLst>
            </p:cNvPr>
            <p:cNvSpPr>
              <a:spLocks noChangeArrowheads="1"/>
            </p:cNvSpPr>
            <p:nvPr/>
          </p:nvSpPr>
          <p:spPr bwMode="auto">
            <a:xfrm>
              <a:off x="5016500" y="6199188"/>
              <a:ext cx="44450" cy="106362"/>
            </a:xfrm>
            <a:custGeom>
              <a:gdLst>
                <a:gd name="T0" fmla="*/ 25504 w 122"/>
                <a:gd name="T1" fmla="*/ 0 h 294"/>
                <a:gd name="T2" fmla="*/ 25504 w 122"/>
                <a:gd name="T3" fmla="*/ 0 h 294"/>
                <a:gd name="T4" fmla="*/ 24775 w 122"/>
                <a:gd name="T5" fmla="*/ 0 h 294"/>
                <a:gd name="T6" fmla="*/ 24775 w 122"/>
                <a:gd name="T7" fmla="*/ 0 h 294"/>
                <a:gd name="T8" fmla="*/ 24775 w 122"/>
                <a:gd name="T9" fmla="*/ 362 h 294"/>
                <a:gd name="T10" fmla="*/ 24775 w 122"/>
                <a:gd name="T11" fmla="*/ 362 h 294"/>
                <a:gd name="T12" fmla="*/ 24411 w 122"/>
                <a:gd name="T13" fmla="*/ 362 h 294"/>
                <a:gd name="T14" fmla="*/ 24411 w 122"/>
                <a:gd name="T15" fmla="*/ 362 h 294"/>
                <a:gd name="T16" fmla="*/ 24411 w 122"/>
                <a:gd name="T17" fmla="*/ 362 h 294"/>
                <a:gd name="T18" fmla="*/ 24411 w 122"/>
                <a:gd name="T19" fmla="*/ 362 h 294"/>
                <a:gd name="T20" fmla="*/ 24047 w 122"/>
                <a:gd name="T21" fmla="*/ 724 h 294"/>
                <a:gd name="T22" fmla="*/ 24047 w 122"/>
                <a:gd name="T23" fmla="*/ 724 h 294"/>
                <a:gd name="T24" fmla="*/ 23682 w 122"/>
                <a:gd name="T25" fmla="*/ 724 h 294"/>
                <a:gd name="T26" fmla="*/ 23682 w 122"/>
                <a:gd name="T27" fmla="*/ 724 h 294"/>
                <a:gd name="T28" fmla="*/ 23318 w 122"/>
                <a:gd name="T29" fmla="*/ 1085 h 294"/>
                <a:gd name="T30" fmla="*/ 23318 w 122"/>
                <a:gd name="T31" fmla="*/ 1085 h 294"/>
                <a:gd name="T32" fmla="*/ 22954 w 122"/>
                <a:gd name="T33" fmla="*/ 1085 h 294"/>
                <a:gd name="T34" fmla="*/ 22954 w 122"/>
                <a:gd name="T35" fmla="*/ 1085 h 294"/>
                <a:gd name="T36" fmla="*/ 22954 w 122"/>
                <a:gd name="T37" fmla="*/ 1447 h 294"/>
                <a:gd name="T38" fmla="*/ 22954 w 122"/>
                <a:gd name="T39" fmla="*/ 1447 h 294"/>
                <a:gd name="T40" fmla="*/ 22589 w 122"/>
                <a:gd name="T41" fmla="*/ 1447 h 294"/>
                <a:gd name="T42" fmla="*/ 22589 w 122"/>
                <a:gd name="T43" fmla="*/ 1447 h 294"/>
                <a:gd name="T44" fmla="*/ 5465 w 122"/>
                <a:gd name="T45" fmla="*/ 66928 h 294"/>
                <a:gd name="T46" fmla="*/ 5465 w 122"/>
                <a:gd name="T47" fmla="*/ 66928 h 294"/>
                <a:gd name="T48" fmla="*/ 41171 w 122"/>
                <a:gd name="T49" fmla="*/ 105638 h 294"/>
                <a:gd name="T50" fmla="*/ 41171 w 122"/>
                <a:gd name="T51" fmla="*/ 105638 h 294"/>
                <a:gd name="T52" fmla="*/ 41535 w 122"/>
                <a:gd name="T53" fmla="*/ 105638 h 294"/>
                <a:gd name="T54" fmla="*/ 41535 w 122"/>
                <a:gd name="T55" fmla="*/ 105638 h 294"/>
                <a:gd name="T56" fmla="*/ 41535 w 122"/>
                <a:gd name="T57" fmla="*/ 105638 h 294"/>
                <a:gd name="T58" fmla="*/ 41535 w 122"/>
                <a:gd name="T59" fmla="*/ 105638 h 294"/>
                <a:gd name="T60" fmla="*/ 41900 w 122"/>
                <a:gd name="T61" fmla="*/ 105638 h 294"/>
                <a:gd name="T62" fmla="*/ 41900 w 122"/>
                <a:gd name="T63" fmla="*/ 105638 h 294"/>
                <a:gd name="T64" fmla="*/ 42993 w 122"/>
                <a:gd name="T65" fmla="*/ 106000 h 294"/>
                <a:gd name="T66" fmla="*/ 42993 w 122"/>
                <a:gd name="T67" fmla="*/ 106000 h 294"/>
                <a:gd name="T68" fmla="*/ 42993 w 122"/>
                <a:gd name="T69" fmla="*/ 106000 h 294"/>
                <a:gd name="T70" fmla="*/ 42993 w 122"/>
                <a:gd name="T71" fmla="*/ 106000 h 294"/>
                <a:gd name="T72" fmla="*/ 44086 w 122"/>
                <a:gd name="T73" fmla="*/ 105638 h 294"/>
                <a:gd name="T74" fmla="*/ 25504 w 122"/>
                <a:gd name="T75" fmla="*/ 0 h 2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2" h="294">
                  <a:moveTo>
                    <a:pt x="70" y="0"/>
                  </a:moveTo>
                  <a:lnTo>
                    <a:pt x="70" y="0"/>
                  </a:lnTo>
                  <a:cubicBezTo>
                    <a:pt x="69" y="0"/>
                    <a:pt x="69" y="0"/>
                    <a:pt x="68" y="0"/>
                  </a:cubicBezTo>
                  <a:cubicBezTo>
                    <a:pt x="68" y="1"/>
                    <a:pt x="68" y="1"/>
                    <a:pt x="68" y="1"/>
                  </a:cubicBezTo>
                  <a:cubicBezTo>
                    <a:pt x="67" y="1"/>
                    <a:pt x="67" y="1"/>
                    <a:pt x="67" y="1"/>
                  </a:cubicBezTo>
                  <a:cubicBezTo>
                    <a:pt x="66" y="1"/>
                    <a:pt x="66" y="1"/>
                    <a:pt x="66" y="2"/>
                  </a:cubicBezTo>
                  <a:cubicBezTo>
                    <a:pt x="65" y="2"/>
                    <a:pt x="65" y="2"/>
                    <a:pt x="65" y="2"/>
                  </a:cubicBezTo>
                  <a:lnTo>
                    <a:pt x="64" y="3"/>
                  </a:lnTo>
                  <a:lnTo>
                    <a:pt x="63" y="3"/>
                  </a:lnTo>
                  <a:cubicBezTo>
                    <a:pt x="63" y="4"/>
                    <a:pt x="63" y="4"/>
                    <a:pt x="63" y="4"/>
                  </a:cubicBezTo>
                  <a:lnTo>
                    <a:pt x="62" y="4"/>
                  </a:lnTo>
                  <a:cubicBezTo>
                    <a:pt x="15" y="71"/>
                    <a:pt x="0" y="132"/>
                    <a:pt x="15" y="185"/>
                  </a:cubicBezTo>
                  <a:cubicBezTo>
                    <a:pt x="37" y="259"/>
                    <a:pt x="111" y="291"/>
                    <a:pt x="113" y="292"/>
                  </a:cubicBezTo>
                  <a:lnTo>
                    <a:pt x="114" y="292"/>
                  </a:lnTo>
                  <a:lnTo>
                    <a:pt x="115" y="292"/>
                  </a:lnTo>
                  <a:cubicBezTo>
                    <a:pt x="115" y="292"/>
                    <a:pt x="116" y="293"/>
                    <a:pt x="118" y="293"/>
                  </a:cubicBezTo>
                  <a:cubicBezTo>
                    <a:pt x="119" y="293"/>
                    <a:pt x="120" y="293"/>
                    <a:pt x="121" y="292"/>
                  </a:cubicBezTo>
                  <a:lnTo>
                    <a:pt x="70"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1" name="Freeform 499">
              <a:extLst>
                <a:ext uri="{FF2B5EF4-FFF2-40B4-BE49-F238E27FC236}">
                  <a16:creationId xmlns:a16="http://schemas.microsoft.com/office/drawing/2014/main" id="{8CE7EA31-CA92-42D9-9BFB-5796AFCC1A9C}"/>
                </a:ext>
              </a:extLst>
            </p:cNvPr>
            <p:cNvSpPr>
              <a:spLocks noChangeArrowheads="1"/>
            </p:cNvSpPr>
            <p:nvPr/>
          </p:nvSpPr>
          <p:spPr bwMode="auto">
            <a:xfrm>
              <a:off x="5992813" y="5256213"/>
              <a:ext cx="42862" cy="106362"/>
            </a:xfrm>
            <a:custGeom>
              <a:gdLst>
                <a:gd name="T0" fmla="*/ 18066 w 121"/>
                <a:gd name="T1" fmla="*/ 106001 h 295"/>
                <a:gd name="T2" fmla="*/ 18066 w 121"/>
                <a:gd name="T3" fmla="*/ 106001 h 295"/>
                <a:gd name="T4" fmla="*/ 19128 w 121"/>
                <a:gd name="T5" fmla="*/ 105641 h 295"/>
                <a:gd name="T6" fmla="*/ 19128 w 121"/>
                <a:gd name="T7" fmla="*/ 105641 h 295"/>
                <a:gd name="T8" fmla="*/ 19128 w 121"/>
                <a:gd name="T9" fmla="*/ 105641 h 295"/>
                <a:gd name="T10" fmla="*/ 19128 w 121"/>
                <a:gd name="T11" fmla="*/ 105641 h 295"/>
                <a:gd name="T12" fmla="*/ 20191 w 121"/>
                <a:gd name="T13" fmla="*/ 105280 h 295"/>
                <a:gd name="T14" fmla="*/ 20191 w 121"/>
                <a:gd name="T15" fmla="*/ 105280 h 295"/>
                <a:gd name="T16" fmla="*/ 20545 w 121"/>
                <a:gd name="T17" fmla="*/ 105280 h 295"/>
                <a:gd name="T18" fmla="*/ 20545 w 121"/>
                <a:gd name="T19" fmla="*/ 105280 h 295"/>
                <a:gd name="T20" fmla="*/ 20545 w 121"/>
                <a:gd name="T21" fmla="*/ 104920 h 295"/>
                <a:gd name="T22" fmla="*/ 20545 w 121"/>
                <a:gd name="T23" fmla="*/ 104920 h 295"/>
                <a:gd name="T24" fmla="*/ 20545 w 121"/>
                <a:gd name="T25" fmla="*/ 104920 h 295"/>
                <a:gd name="T26" fmla="*/ 20545 w 121"/>
                <a:gd name="T27" fmla="*/ 104920 h 295"/>
                <a:gd name="T28" fmla="*/ 41091 w 121"/>
                <a:gd name="T29" fmla="*/ 56606 h 295"/>
                <a:gd name="T30" fmla="*/ 41091 w 121"/>
                <a:gd name="T31" fmla="*/ 56606 h 295"/>
                <a:gd name="T32" fmla="*/ 4251 w 121"/>
                <a:gd name="T33" fmla="*/ 1082 h 295"/>
                <a:gd name="T34" fmla="*/ 4251 w 121"/>
                <a:gd name="T35" fmla="*/ 1082 h 295"/>
                <a:gd name="T36" fmla="*/ 3897 w 121"/>
                <a:gd name="T37" fmla="*/ 721 h 295"/>
                <a:gd name="T38" fmla="*/ 3897 w 121"/>
                <a:gd name="T39" fmla="*/ 721 h 295"/>
                <a:gd name="T40" fmla="*/ 3542 w 121"/>
                <a:gd name="T41" fmla="*/ 721 h 295"/>
                <a:gd name="T42" fmla="*/ 3542 w 121"/>
                <a:gd name="T43" fmla="*/ 721 h 295"/>
                <a:gd name="T44" fmla="*/ 3542 w 121"/>
                <a:gd name="T45" fmla="*/ 361 h 295"/>
                <a:gd name="T46" fmla="*/ 3542 w 121"/>
                <a:gd name="T47" fmla="*/ 361 h 295"/>
                <a:gd name="T48" fmla="*/ 3188 w 121"/>
                <a:gd name="T49" fmla="*/ 361 h 295"/>
                <a:gd name="T50" fmla="*/ 3188 w 121"/>
                <a:gd name="T51" fmla="*/ 361 h 295"/>
                <a:gd name="T52" fmla="*/ 2480 w 121"/>
                <a:gd name="T53" fmla="*/ 361 h 295"/>
                <a:gd name="T54" fmla="*/ 2480 w 121"/>
                <a:gd name="T55" fmla="*/ 361 h 295"/>
                <a:gd name="T56" fmla="*/ 2480 w 121"/>
                <a:gd name="T57" fmla="*/ 361 h 295"/>
                <a:gd name="T58" fmla="*/ 2480 w 121"/>
                <a:gd name="T59" fmla="*/ 361 h 295"/>
                <a:gd name="T60" fmla="*/ 2480 w 121"/>
                <a:gd name="T61" fmla="*/ 361 h 295"/>
                <a:gd name="T62" fmla="*/ 2480 w 121"/>
                <a:gd name="T63" fmla="*/ 361 h 295"/>
                <a:gd name="T64" fmla="*/ 2125 w 121"/>
                <a:gd name="T65" fmla="*/ 361 h 295"/>
                <a:gd name="T66" fmla="*/ 2125 w 121"/>
                <a:gd name="T67" fmla="*/ 361 h 295"/>
                <a:gd name="T68" fmla="*/ 1771 w 121"/>
                <a:gd name="T69" fmla="*/ 361 h 295"/>
                <a:gd name="T70" fmla="*/ 1771 w 121"/>
                <a:gd name="T71" fmla="*/ 361 h 295"/>
                <a:gd name="T72" fmla="*/ 1063 w 121"/>
                <a:gd name="T73" fmla="*/ 361 h 295"/>
                <a:gd name="T74" fmla="*/ 1063 w 121"/>
                <a:gd name="T75" fmla="*/ 361 h 295"/>
                <a:gd name="T76" fmla="*/ 1063 w 121"/>
                <a:gd name="T77" fmla="*/ 361 h 295"/>
                <a:gd name="T78" fmla="*/ 1063 w 121"/>
                <a:gd name="T79" fmla="*/ 361 h 295"/>
                <a:gd name="T80" fmla="*/ 354 w 121"/>
                <a:gd name="T81" fmla="*/ 361 h 295"/>
                <a:gd name="T82" fmla="*/ 354 w 121"/>
                <a:gd name="T83" fmla="*/ 361 h 295"/>
                <a:gd name="T84" fmla="*/ 354 w 121"/>
                <a:gd name="T85" fmla="*/ 361 h 295"/>
                <a:gd name="T86" fmla="*/ 354 w 121"/>
                <a:gd name="T87" fmla="*/ 361 h 295"/>
                <a:gd name="T88" fmla="*/ 0 w 121"/>
                <a:gd name="T89" fmla="*/ 361 h 295"/>
                <a:gd name="T90" fmla="*/ 18066 w 121"/>
                <a:gd name="T91" fmla="*/ 106001 h 2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0" h="295">
                  <a:moveTo>
                    <a:pt x="51" y="294"/>
                  </a:moveTo>
                  <a:lnTo>
                    <a:pt x="51" y="294"/>
                  </a:lnTo>
                  <a:cubicBezTo>
                    <a:pt x="52" y="294"/>
                    <a:pt x="53" y="294"/>
                    <a:pt x="54" y="293"/>
                  </a:cubicBezTo>
                  <a:cubicBezTo>
                    <a:pt x="56" y="293"/>
                    <a:pt x="57" y="292"/>
                    <a:pt x="57" y="292"/>
                  </a:cubicBezTo>
                  <a:cubicBezTo>
                    <a:pt x="57" y="292"/>
                    <a:pt x="57" y="292"/>
                    <a:pt x="58" y="292"/>
                  </a:cubicBezTo>
                  <a:lnTo>
                    <a:pt x="58" y="291"/>
                  </a:lnTo>
                  <a:cubicBezTo>
                    <a:pt x="61" y="289"/>
                    <a:pt x="120" y="234"/>
                    <a:pt x="116" y="157"/>
                  </a:cubicBezTo>
                  <a:cubicBezTo>
                    <a:pt x="112" y="102"/>
                    <a:pt x="78" y="50"/>
                    <a:pt x="12" y="3"/>
                  </a:cubicBezTo>
                  <a:cubicBezTo>
                    <a:pt x="11" y="3"/>
                    <a:pt x="11" y="2"/>
                    <a:pt x="11" y="2"/>
                  </a:cubicBezTo>
                  <a:cubicBezTo>
                    <a:pt x="11" y="2"/>
                    <a:pt x="11" y="2"/>
                    <a:pt x="10" y="2"/>
                  </a:cubicBezTo>
                  <a:cubicBezTo>
                    <a:pt x="10" y="2"/>
                    <a:pt x="10" y="2"/>
                    <a:pt x="10" y="1"/>
                  </a:cubicBezTo>
                  <a:cubicBezTo>
                    <a:pt x="9" y="1"/>
                    <a:pt x="9" y="1"/>
                    <a:pt x="9" y="1"/>
                  </a:cubicBezTo>
                  <a:cubicBezTo>
                    <a:pt x="8" y="1"/>
                    <a:pt x="8" y="1"/>
                    <a:pt x="7" y="1"/>
                  </a:cubicBezTo>
                  <a:cubicBezTo>
                    <a:pt x="6" y="1"/>
                    <a:pt x="6" y="1"/>
                    <a:pt x="6" y="1"/>
                  </a:cubicBezTo>
                  <a:cubicBezTo>
                    <a:pt x="5" y="1"/>
                    <a:pt x="5" y="0"/>
                    <a:pt x="5" y="1"/>
                  </a:cubicBezTo>
                  <a:cubicBezTo>
                    <a:pt x="5" y="0"/>
                    <a:pt x="4" y="1"/>
                    <a:pt x="3" y="1"/>
                  </a:cubicBezTo>
                  <a:cubicBezTo>
                    <a:pt x="2" y="1"/>
                    <a:pt x="2" y="1"/>
                    <a:pt x="1" y="1"/>
                  </a:cubicBezTo>
                  <a:cubicBezTo>
                    <a:pt x="0" y="1"/>
                    <a:pt x="0" y="1"/>
                    <a:pt x="0" y="1"/>
                  </a:cubicBezTo>
                  <a:lnTo>
                    <a:pt x="51" y="294"/>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2" name="Freeform 500">
              <a:extLst>
                <a:ext uri="{FF2B5EF4-FFF2-40B4-BE49-F238E27FC236}">
                  <a16:creationId xmlns:a16="http://schemas.microsoft.com/office/drawing/2014/main" id="{F4F35F54-A2F2-4101-A4BB-7862F5DC9987}"/>
                </a:ext>
              </a:extLst>
            </p:cNvPr>
            <p:cNvSpPr>
              <a:spLocks noChangeArrowheads="1"/>
            </p:cNvSpPr>
            <p:nvPr/>
          </p:nvSpPr>
          <p:spPr bwMode="auto">
            <a:xfrm>
              <a:off x="5967413" y="5256213"/>
              <a:ext cx="44450" cy="106362"/>
            </a:xfrm>
            <a:custGeom>
              <a:gdLst>
                <a:gd name="T0" fmla="*/ 25504 w 122"/>
                <a:gd name="T1" fmla="*/ 0 h 294"/>
                <a:gd name="T2" fmla="*/ 25504 w 122"/>
                <a:gd name="T3" fmla="*/ 0 h 294"/>
                <a:gd name="T4" fmla="*/ 25140 w 122"/>
                <a:gd name="T5" fmla="*/ 0 h 294"/>
                <a:gd name="T6" fmla="*/ 25140 w 122"/>
                <a:gd name="T7" fmla="*/ 0 h 294"/>
                <a:gd name="T8" fmla="*/ 24775 w 122"/>
                <a:gd name="T9" fmla="*/ 362 h 294"/>
                <a:gd name="T10" fmla="*/ 24775 w 122"/>
                <a:gd name="T11" fmla="*/ 362 h 294"/>
                <a:gd name="T12" fmla="*/ 24411 w 122"/>
                <a:gd name="T13" fmla="*/ 362 h 294"/>
                <a:gd name="T14" fmla="*/ 24411 w 122"/>
                <a:gd name="T15" fmla="*/ 362 h 294"/>
                <a:gd name="T16" fmla="*/ 24411 w 122"/>
                <a:gd name="T17" fmla="*/ 362 h 294"/>
                <a:gd name="T18" fmla="*/ 24411 w 122"/>
                <a:gd name="T19" fmla="*/ 362 h 294"/>
                <a:gd name="T20" fmla="*/ 24047 w 122"/>
                <a:gd name="T21" fmla="*/ 724 h 294"/>
                <a:gd name="T22" fmla="*/ 24047 w 122"/>
                <a:gd name="T23" fmla="*/ 724 h 294"/>
                <a:gd name="T24" fmla="*/ 23682 w 122"/>
                <a:gd name="T25" fmla="*/ 1085 h 294"/>
                <a:gd name="T26" fmla="*/ 23682 w 122"/>
                <a:gd name="T27" fmla="*/ 1085 h 294"/>
                <a:gd name="T28" fmla="*/ 23682 w 122"/>
                <a:gd name="T29" fmla="*/ 1085 h 294"/>
                <a:gd name="T30" fmla="*/ 23682 w 122"/>
                <a:gd name="T31" fmla="*/ 1085 h 294"/>
                <a:gd name="T32" fmla="*/ 23318 w 122"/>
                <a:gd name="T33" fmla="*/ 1447 h 294"/>
                <a:gd name="T34" fmla="*/ 23318 w 122"/>
                <a:gd name="T35" fmla="*/ 1447 h 294"/>
                <a:gd name="T36" fmla="*/ 22954 w 122"/>
                <a:gd name="T37" fmla="*/ 1809 h 294"/>
                <a:gd name="T38" fmla="*/ 22954 w 122"/>
                <a:gd name="T39" fmla="*/ 1809 h 294"/>
                <a:gd name="T40" fmla="*/ 22954 w 122"/>
                <a:gd name="T41" fmla="*/ 1809 h 294"/>
                <a:gd name="T42" fmla="*/ 22954 w 122"/>
                <a:gd name="T43" fmla="*/ 1809 h 294"/>
                <a:gd name="T44" fmla="*/ 5465 w 122"/>
                <a:gd name="T45" fmla="*/ 66928 h 294"/>
                <a:gd name="T46" fmla="*/ 5465 w 122"/>
                <a:gd name="T47" fmla="*/ 66928 h 294"/>
                <a:gd name="T48" fmla="*/ 41535 w 122"/>
                <a:gd name="T49" fmla="*/ 105638 h 294"/>
                <a:gd name="T50" fmla="*/ 41535 w 122"/>
                <a:gd name="T51" fmla="*/ 105638 h 294"/>
                <a:gd name="T52" fmla="*/ 41535 w 122"/>
                <a:gd name="T53" fmla="*/ 105638 h 294"/>
                <a:gd name="T54" fmla="*/ 41535 w 122"/>
                <a:gd name="T55" fmla="*/ 105638 h 294"/>
                <a:gd name="T56" fmla="*/ 41535 w 122"/>
                <a:gd name="T57" fmla="*/ 105638 h 294"/>
                <a:gd name="T58" fmla="*/ 41535 w 122"/>
                <a:gd name="T59" fmla="*/ 105638 h 294"/>
                <a:gd name="T60" fmla="*/ 41900 w 122"/>
                <a:gd name="T61" fmla="*/ 106000 h 294"/>
                <a:gd name="T62" fmla="*/ 41900 w 122"/>
                <a:gd name="T63" fmla="*/ 106000 h 294"/>
                <a:gd name="T64" fmla="*/ 42993 w 122"/>
                <a:gd name="T65" fmla="*/ 106000 h 294"/>
                <a:gd name="T66" fmla="*/ 42993 w 122"/>
                <a:gd name="T67" fmla="*/ 106000 h 294"/>
                <a:gd name="T68" fmla="*/ 42993 w 122"/>
                <a:gd name="T69" fmla="*/ 106000 h 294"/>
                <a:gd name="T70" fmla="*/ 42993 w 122"/>
                <a:gd name="T71" fmla="*/ 106000 h 294"/>
                <a:gd name="T72" fmla="*/ 44086 w 122"/>
                <a:gd name="T73" fmla="*/ 106000 h 294"/>
                <a:gd name="T74" fmla="*/ 25504 w 122"/>
                <a:gd name="T75" fmla="*/ 0 h 2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2" h="294">
                  <a:moveTo>
                    <a:pt x="70" y="0"/>
                  </a:moveTo>
                  <a:lnTo>
                    <a:pt x="70" y="0"/>
                  </a:lnTo>
                  <a:cubicBezTo>
                    <a:pt x="69" y="0"/>
                    <a:pt x="69" y="0"/>
                    <a:pt x="69" y="0"/>
                  </a:cubicBezTo>
                  <a:lnTo>
                    <a:pt x="68" y="1"/>
                  </a:lnTo>
                  <a:cubicBezTo>
                    <a:pt x="67" y="1"/>
                    <a:pt x="67" y="1"/>
                    <a:pt x="67" y="1"/>
                  </a:cubicBezTo>
                  <a:cubicBezTo>
                    <a:pt x="66" y="1"/>
                    <a:pt x="66" y="1"/>
                    <a:pt x="66" y="2"/>
                  </a:cubicBezTo>
                  <a:cubicBezTo>
                    <a:pt x="66" y="2"/>
                    <a:pt x="66" y="2"/>
                    <a:pt x="65" y="3"/>
                  </a:cubicBezTo>
                  <a:lnTo>
                    <a:pt x="64" y="4"/>
                  </a:lnTo>
                  <a:cubicBezTo>
                    <a:pt x="63" y="4"/>
                    <a:pt x="63" y="4"/>
                    <a:pt x="63" y="5"/>
                  </a:cubicBezTo>
                  <a:cubicBezTo>
                    <a:pt x="16" y="71"/>
                    <a:pt x="0" y="131"/>
                    <a:pt x="15" y="185"/>
                  </a:cubicBezTo>
                  <a:cubicBezTo>
                    <a:pt x="36" y="259"/>
                    <a:pt x="110" y="291"/>
                    <a:pt x="114" y="292"/>
                  </a:cubicBezTo>
                  <a:cubicBezTo>
                    <a:pt x="114" y="292"/>
                    <a:pt x="114" y="293"/>
                    <a:pt x="115" y="293"/>
                  </a:cubicBezTo>
                  <a:cubicBezTo>
                    <a:pt x="116" y="293"/>
                    <a:pt x="117" y="293"/>
                    <a:pt x="118" y="293"/>
                  </a:cubicBezTo>
                  <a:cubicBezTo>
                    <a:pt x="119" y="293"/>
                    <a:pt x="120" y="293"/>
                    <a:pt x="121" y="293"/>
                  </a:cubicBezTo>
                  <a:lnTo>
                    <a:pt x="70"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3" name="Freeform 501">
              <a:extLst>
                <a:ext uri="{FF2B5EF4-FFF2-40B4-BE49-F238E27FC236}">
                  <a16:creationId xmlns:a16="http://schemas.microsoft.com/office/drawing/2014/main" id="{A1F90766-0F59-45C9-AA40-1C5239C7D56C}"/>
                </a:ext>
              </a:extLst>
            </p:cNvPr>
            <p:cNvSpPr>
              <a:spLocks noChangeArrowheads="1"/>
            </p:cNvSpPr>
            <p:nvPr/>
          </p:nvSpPr>
          <p:spPr bwMode="auto">
            <a:xfrm>
              <a:off x="5562600" y="3978275"/>
              <a:ext cx="34925" cy="85725"/>
            </a:xfrm>
            <a:custGeom>
              <a:gdLst>
                <a:gd name="T0" fmla="*/ 14611 w 98"/>
                <a:gd name="T1" fmla="*/ 85363 h 237"/>
                <a:gd name="T2" fmla="*/ 14611 w 98"/>
                <a:gd name="T3" fmla="*/ 85363 h 237"/>
                <a:gd name="T4" fmla="*/ 15681 w 98"/>
                <a:gd name="T5" fmla="*/ 85002 h 237"/>
                <a:gd name="T6" fmla="*/ 15681 w 98"/>
                <a:gd name="T7" fmla="*/ 85002 h 237"/>
                <a:gd name="T8" fmla="*/ 15681 w 98"/>
                <a:gd name="T9" fmla="*/ 85002 h 237"/>
                <a:gd name="T10" fmla="*/ 15681 w 98"/>
                <a:gd name="T11" fmla="*/ 85002 h 237"/>
                <a:gd name="T12" fmla="*/ 16393 w 98"/>
                <a:gd name="T13" fmla="*/ 84640 h 237"/>
                <a:gd name="T14" fmla="*/ 16393 w 98"/>
                <a:gd name="T15" fmla="*/ 84640 h 237"/>
                <a:gd name="T16" fmla="*/ 16393 w 98"/>
                <a:gd name="T17" fmla="*/ 84640 h 237"/>
                <a:gd name="T18" fmla="*/ 16393 w 98"/>
                <a:gd name="T19" fmla="*/ 84640 h 237"/>
                <a:gd name="T20" fmla="*/ 16393 w 98"/>
                <a:gd name="T21" fmla="*/ 84278 h 237"/>
                <a:gd name="T22" fmla="*/ 16393 w 98"/>
                <a:gd name="T23" fmla="*/ 84278 h 237"/>
                <a:gd name="T24" fmla="*/ 16750 w 98"/>
                <a:gd name="T25" fmla="*/ 84278 h 237"/>
                <a:gd name="T26" fmla="*/ 16750 w 98"/>
                <a:gd name="T27" fmla="*/ 84278 h 237"/>
                <a:gd name="T28" fmla="*/ 33143 w 98"/>
                <a:gd name="T29" fmla="*/ 45575 h 237"/>
                <a:gd name="T30" fmla="*/ 33143 w 98"/>
                <a:gd name="T31" fmla="*/ 45575 h 237"/>
                <a:gd name="T32" fmla="*/ 3564 w 98"/>
                <a:gd name="T33" fmla="*/ 723 h 237"/>
                <a:gd name="T34" fmla="*/ 3564 w 98"/>
                <a:gd name="T35" fmla="*/ 723 h 237"/>
                <a:gd name="T36" fmla="*/ 3207 w 98"/>
                <a:gd name="T37" fmla="*/ 723 h 237"/>
                <a:gd name="T38" fmla="*/ 3207 w 98"/>
                <a:gd name="T39" fmla="*/ 723 h 237"/>
                <a:gd name="T40" fmla="*/ 2851 w 98"/>
                <a:gd name="T41" fmla="*/ 362 h 237"/>
                <a:gd name="T42" fmla="*/ 2851 w 98"/>
                <a:gd name="T43" fmla="*/ 362 h 237"/>
                <a:gd name="T44" fmla="*/ 2495 w 98"/>
                <a:gd name="T45" fmla="*/ 362 h 237"/>
                <a:gd name="T46" fmla="*/ 2495 w 98"/>
                <a:gd name="T47" fmla="*/ 362 h 237"/>
                <a:gd name="T48" fmla="*/ 2495 w 98"/>
                <a:gd name="T49" fmla="*/ 0 h 237"/>
                <a:gd name="T50" fmla="*/ 2495 w 98"/>
                <a:gd name="T51" fmla="*/ 0 h 237"/>
                <a:gd name="T52" fmla="*/ 2138 w 98"/>
                <a:gd name="T53" fmla="*/ 0 h 237"/>
                <a:gd name="T54" fmla="*/ 2138 w 98"/>
                <a:gd name="T55" fmla="*/ 0 h 237"/>
                <a:gd name="T56" fmla="*/ 2138 w 98"/>
                <a:gd name="T57" fmla="*/ 0 h 237"/>
                <a:gd name="T58" fmla="*/ 2138 w 98"/>
                <a:gd name="T59" fmla="*/ 0 h 237"/>
                <a:gd name="T60" fmla="*/ 1782 w 98"/>
                <a:gd name="T61" fmla="*/ 0 h 237"/>
                <a:gd name="T62" fmla="*/ 1782 w 98"/>
                <a:gd name="T63" fmla="*/ 0 h 237"/>
                <a:gd name="T64" fmla="*/ 1426 w 98"/>
                <a:gd name="T65" fmla="*/ 0 h 237"/>
                <a:gd name="T66" fmla="*/ 1426 w 98"/>
                <a:gd name="T67" fmla="*/ 0 h 237"/>
                <a:gd name="T68" fmla="*/ 1426 w 98"/>
                <a:gd name="T69" fmla="*/ 0 h 237"/>
                <a:gd name="T70" fmla="*/ 1426 w 98"/>
                <a:gd name="T71" fmla="*/ 0 h 237"/>
                <a:gd name="T72" fmla="*/ 713 w 98"/>
                <a:gd name="T73" fmla="*/ 0 h 237"/>
                <a:gd name="T74" fmla="*/ 713 w 98"/>
                <a:gd name="T75" fmla="*/ 0 h 237"/>
                <a:gd name="T76" fmla="*/ 713 w 98"/>
                <a:gd name="T77" fmla="*/ 0 h 237"/>
                <a:gd name="T78" fmla="*/ 713 w 98"/>
                <a:gd name="T79" fmla="*/ 0 h 237"/>
                <a:gd name="T80" fmla="*/ 356 w 98"/>
                <a:gd name="T81" fmla="*/ 0 h 237"/>
                <a:gd name="T82" fmla="*/ 356 w 98"/>
                <a:gd name="T83" fmla="*/ 0 h 237"/>
                <a:gd name="T84" fmla="*/ 0 w 98"/>
                <a:gd name="T85" fmla="*/ 0 h 237"/>
                <a:gd name="T86" fmla="*/ 0 w 98"/>
                <a:gd name="T87" fmla="*/ 0 h 237"/>
                <a:gd name="T88" fmla="*/ 0 w 98"/>
                <a:gd name="T89" fmla="*/ 0 h 237"/>
                <a:gd name="T90" fmla="*/ 14611 w 98"/>
                <a:gd name="T91" fmla="*/ 85363 h 23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98" h="236">
                  <a:moveTo>
                    <a:pt x="41" y="236"/>
                  </a:moveTo>
                  <a:lnTo>
                    <a:pt x="41" y="236"/>
                  </a:lnTo>
                  <a:cubicBezTo>
                    <a:pt x="42" y="236"/>
                    <a:pt x="42" y="236"/>
                    <a:pt x="44" y="235"/>
                  </a:cubicBezTo>
                  <a:cubicBezTo>
                    <a:pt x="45" y="235"/>
                    <a:pt x="45" y="235"/>
                    <a:pt x="46" y="234"/>
                  </a:cubicBezTo>
                  <a:lnTo>
                    <a:pt x="46" y="233"/>
                  </a:lnTo>
                  <a:cubicBezTo>
                    <a:pt x="47" y="233"/>
                    <a:pt x="47" y="233"/>
                    <a:pt x="47" y="233"/>
                  </a:cubicBezTo>
                  <a:cubicBezTo>
                    <a:pt x="49" y="232"/>
                    <a:pt x="97" y="188"/>
                    <a:pt x="93" y="126"/>
                  </a:cubicBezTo>
                  <a:cubicBezTo>
                    <a:pt x="91" y="81"/>
                    <a:pt x="62" y="40"/>
                    <a:pt x="10" y="2"/>
                  </a:cubicBezTo>
                  <a:cubicBezTo>
                    <a:pt x="9" y="2"/>
                    <a:pt x="9" y="2"/>
                    <a:pt x="9" y="2"/>
                  </a:cubicBezTo>
                  <a:cubicBezTo>
                    <a:pt x="9" y="2"/>
                    <a:pt x="8" y="2"/>
                    <a:pt x="8" y="1"/>
                  </a:cubicBezTo>
                  <a:cubicBezTo>
                    <a:pt x="8" y="1"/>
                    <a:pt x="8" y="1"/>
                    <a:pt x="7" y="1"/>
                  </a:cubicBezTo>
                  <a:cubicBezTo>
                    <a:pt x="7" y="0"/>
                    <a:pt x="7" y="0"/>
                    <a:pt x="7" y="0"/>
                  </a:cubicBezTo>
                  <a:lnTo>
                    <a:pt x="6" y="0"/>
                  </a:lnTo>
                  <a:cubicBezTo>
                    <a:pt x="6" y="0"/>
                    <a:pt x="6" y="0"/>
                    <a:pt x="5" y="0"/>
                  </a:cubicBezTo>
                  <a:lnTo>
                    <a:pt x="4" y="0"/>
                  </a:lnTo>
                  <a:cubicBezTo>
                    <a:pt x="3" y="0"/>
                    <a:pt x="3" y="0"/>
                    <a:pt x="2" y="0"/>
                  </a:cubicBezTo>
                  <a:cubicBezTo>
                    <a:pt x="1" y="0"/>
                    <a:pt x="1" y="0"/>
                    <a:pt x="1" y="0"/>
                  </a:cubicBezTo>
                  <a:cubicBezTo>
                    <a:pt x="1" y="0"/>
                    <a:pt x="1" y="0"/>
                    <a:pt x="0" y="0"/>
                  </a:cubicBezTo>
                  <a:lnTo>
                    <a:pt x="41" y="236"/>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4" name="Freeform 502">
              <a:extLst>
                <a:ext uri="{FF2B5EF4-FFF2-40B4-BE49-F238E27FC236}">
                  <a16:creationId xmlns:a16="http://schemas.microsoft.com/office/drawing/2014/main" id="{590F3230-EDDD-4289-910C-0EDD5E9C354E}"/>
                </a:ext>
              </a:extLst>
            </p:cNvPr>
            <p:cNvSpPr>
              <a:spLocks noChangeArrowheads="1"/>
            </p:cNvSpPr>
            <p:nvPr/>
          </p:nvSpPr>
          <p:spPr bwMode="auto">
            <a:xfrm>
              <a:off x="5541963" y="3978275"/>
              <a:ext cx="34925" cy="85725"/>
            </a:xfrm>
            <a:custGeom>
              <a:gdLst>
                <a:gd name="T0" fmla="*/ 20108 w 99"/>
                <a:gd name="T1" fmla="*/ 0 h 238"/>
                <a:gd name="T2" fmla="*/ 20108 w 99"/>
                <a:gd name="T3" fmla="*/ 0 h 238"/>
                <a:gd name="T4" fmla="*/ 19756 w 99"/>
                <a:gd name="T5" fmla="*/ 0 h 238"/>
                <a:gd name="T6" fmla="*/ 19756 w 99"/>
                <a:gd name="T7" fmla="*/ 0 h 238"/>
                <a:gd name="T8" fmla="*/ 19403 w 99"/>
                <a:gd name="T9" fmla="*/ 360 h 238"/>
                <a:gd name="T10" fmla="*/ 19403 w 99"/>
                <a:gd name="T11" fmla="*/ 360 h 238"/>
                <a:gd name="T12" fmla="*/ 19050 w 99"/>
                <a:gd name="T13" fmla="*/ 720 h 238"/>
                <a:gd name="T14" fmla="*/ 19050 w 99"/>
                <a:gd name="T15" fmla="*/ 720 h 238"/>
                <a:gd name="T16" fmla="*/ 19050 w 99"/>
                <a:gd name="T17" fmla="*/ 720 h 238"/>
                <a:gd name="T18" fmla="*/ 19050 w 99"/>
                <a:gd name="T19" fmla="*/ 720 h 238"/>
                <a:gd name="T20" fmla="*/ 19050 w 99"/>
                <a:gd name="T21" fmla="*/ 720 h 238"/>
                <a:gd name="T22" fmla="*/ 19050 w 99"/>
                <a:gd name="T23" fmla="*/ 720 h 238"/>
                <a:gd name="T24" fmla="*/ 18697 w 99"/>
                <a:gd name="T25" fmla="*/ 720 h 238"/>
                <a:gd name="T26" fmla="*/ 18697 w 99"/>
                <a:gd name="T27" fmla="*/ 720 h 238"/>
                <a:gd name="T28" fmla="*/ 18697 w 99"/>
                <a:gd name="T29" fmla="*/ 1081 h 238"/>
                <a:gd name="T30" fmla="*/ 18697 w 99"/>
                <a:gd name="T31" fmla="*/ 1081 h 238"/>
                <a:gd name="T32" fmla="*/ 18344 w 99"/>
                <a:gd name="T33" fmla="*/ 1081 h 238"/>
                <a:gd name="T34" fmla="*/ 18344 w 99"/>
                <a:gd name="T35" fmla="*/ 1081 h 238"/>
                <a:gd name="T36" fmla="*/ 17992 w 99"/>
                <a:gd name="T37" fmla="*/ 1441 h 238"/>
                <a:gd name="T38" fmla="*/ 17992 w 99"/>
                <a:gd name="T39" fmla="*/ 1441 h 238"/>
                <a:gd name="T40" fmla="*/ 17992 w 99"/>
                <a:gd name="T41" fmla="*/ 1441 h 238"/>
                <a:gd name="T42" fmla="*/ 17992 w 99"/>
                <a:gd name="T43" fmla="*/ 1441 h 238"/>
                <a:gd name="T44" fmla="*/ 4586 w 99"/>
                <a:gd name="T45" fmla="*/ 53668 h 238"/>
                <a:gd name="T46" fmla="*/ 4586 w 99"/>
                <a:gd name="T47" fmla="*/ 53668 h 238"/>
                <a:gd name="T48" fmla="*/ 32456 w 99"/>
                <a:gd name="T49" fmla="*/ 84644 h 238"/>
                <a:gd name="T50" fmla="*/ 32456 w 99"/>
                <a:gd name="T51" fmla="*/ 84644 h 238"/>
                <a:gd name="T52" fmla="*/ 32456 w 99"/>
                <a:gd name="T53" fmla="*/ 84644 h 238"/>
                <a:gd name="T54" fmla="*/ 32456 w 99"/>
                <a:gd name="T55" fmla="*/ 84644 h 238"/>
                <a:gd name="T56" fmla="*/ 32456 w 99"/>
                <a:gd name="T57" fmla="*/ 85005 h 238"/>
                <a:gd name="T58" fmla="*/ 32456 w 99"/>
                <a:gd name="T59" fmla="*/ 85005 h 238"/>
                <a:gd name="T60" fmla="*/ 32808 w 99"/>
                <a:gd name="T61" fmla="*/ 85005 h 238"/>
                <a:gd name="T62" fmla="*/ 32808 w 99"/>
                <a:gd name="T63" fmla="*/ 85005 h 238"/>
                <a:gd name="T64" fmla="*/ 33514 w 99"/>
                <a:gd name="T65" fmla="*/ 85365 h 238"/>
                <a:gd name="T66" fmla="*/ 33514 w 99"/>
                <a:gd name="T67" fmla="*/ 85365 h 238"/>
                <a:gd name="T68" fmla="*/ 33514 w 99"/>
                <a:gd name="T69" fmla="*/ 85365 h 238"/>
                <a:gd name="T70" fmla="*/ 33514 w 99"/>
                <a:gd name="T71" fmla="*/ 85365 h 238"/>
                <a:gd name="T72" fmla="*/ 34572 w 99"/>
                <a:gd name="T73" fmla="*/ 85005 h 238"/>
                <a:gd name="T74" fmla="*/ 20108 w 99"/>
                <a:gd name="T75" fmla="*/ 0 h 2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99" h="238">
                  <a:moveTo>
                    <a:pt x="57" y="0"/>
                  </a:moveTo>
                  <a:lnTo>
                    <a:pt x="57" y="0"/>
                  </a:lnTo>
                  <a:cubicBezTo>
                    <a:pt x="56" y="0"/>
                    <a:pt x="56" y="0"/>
                    <a:pt x="56" y="0"/>
                  </a:cubicBezTo>
                  <a:cubicBezTo>
                    <a:pt x="55" y="1"/>
                    <a:pt x="55" y="1"/>
                    <a:pt x="55" y="1"/>
                  </a:cubicBezTo>
                  <a:cubicBezTo>
                    <a:pt x="55" y="1"/>
                    <a:pt x="54" y="1"/>
                    <a:pt x="54" y="2"/>
                  </a:cubicBezTo>
                  <a:lnTo>
                    <a:pt x="53" y="2"/>
                  </a:lnTo>
                  <a:cubicBezTo>
                    <a:pt x="53" y="3"/>
                    <a:pt x="53" y="3"/>
                    <a:pt x="53" y="3"/>
                  </a:cubicBezTo>
                  <a:cubicBezTo>
                    <a:pt x="52" y="3"/>
                    <a:pt x="52" y="3"/>
                    <a:pt x="52" y="3"/>
                  </a:cubicBezTo>
                  <a:cubicBezTo>
                    <a:pt x="51" y="4"/>
                    <a:pt x="51" y="4"/>
                    <a:pt x="51" y="4"/>
                  </a:cubicBezTo>
                  <a:cubicBezTo>
                    <a:pt x="13" y="57"/>
                    <a:pt x="0" y="106"/>
                    <a:pt x="13" y="149"/>
                  </a:cubicBezTo>
                  <a:cubicBezTo>
                    <a:pt x="30" y="209"/>
                    <a:pt x="89" y="234"/>
                    <a:pt x="92" y="235"/>
                  </a:cubicBezTo>
                  <a:lnTo>
                    <a:pt x="92" y="236"/>
                  </a:lnTo>
                  <a:cubicBezTo>
                    <a:pt x="92" y="236"/>
                    <a:pt x="92" y="236"/>
                    <a:pt x="93" y="236"/>
                  </a:cubicBezTo>
                  <a:cubicBezTo>
                    <a:pt x="94" y="236"/>
                    <a:pt x="94" y="237"/>
                    <a:pt x="95" y="237"/>
                  </a:cubicBezTo>
                  <a:cubicBezTo>
                    <a:pt x="96" y="237"/>
                    <a:pt x="97" y="237"/>
                    <a:pt x="98" y="236"/>
                  </a:cubicBezTo>
                  <a:lnTo>
                    <a:pt x="57" y="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5" name="Freeform 503">
              <a:extLst>
                <a:ext uri="{FF2B5EF4-FFF2-40B4-BE49-F238E27FC236}">
                  <a16:creationId xmlns:a16="http://schemas.microsoft.com/office/drawing/2014/main" id="{02CAE109-758B-4350-B0CE-36425D9C8257}"/>
                </a:ext>
              </a:extLst>
            </p:cNvPr>
            <p:cNvSpPr>
              <a:spLocks noChangeArrowheads="1"/>
            </p:cNvSpPr>
            <p:nvPr/>
          </p:nvSpPr>
          <p:spPr bwMode="auto">
            <a:xfrm>
              <a:off x="6257925" y="5727700"/>
              <a:ext cx="69850" cy="90488"/>
            </a:xfrm>
            <a:custGeom>
              <a:gdLst>
                <a:gd name="T0" fmla="*/ 0 w 192"/>
                <a:gd name="T1" fmla="*/ 87974 h 252"/>
                <a:gd name="T2" fmla="*/ 0 w 192"/>
                <a:gd name="T3" fmla="*/ 87974 h 252"/>
                <a:gd name="T4" fmla="*/ 1091 w 192"/>
                <a:gd name="T5" fmla="*/ 88334 h 252"/>
                <a:gd name="T6" fmla="*/ 1091 w 192"/>
                <a:gd name="T7" fmla="*/ 88334 h 252"/>
                <a:gd name="T8" fmla="*/ 1455 w 192"/>
                <a:gd name="T9" fmla="*/ 88334 h 252"/>
                <a:gd name="T10" fmla="*/ 1455 w 192"/>
                <a:gd name="T11" fmla="*/ 88334 h 252"/>
                <a:gd name="T12" fmla="*/ 2547 w 192"/>
                <a:gd name="T13" fmla="*/ 88693 h 252"/>
                <a:gd name="T14" fmla="*/ 2547 w 192"/>
                <a:gd name="T15" fmla="*/ 88693 h 252"/>
                <a:gd name="T16" fmla="*/ 2547 w 192"/>
                <a:gd name="T17" fmla="*/ 88693 h 252"/>
                <a:gd name="T18" fmla="*/ 2547 w 192"/>
                <a:gd name="T19" fmla="*/ 88693 h 252"/>
                <a:gd name="T20" fmla="*/ 2547 w 192"/>
                <a:gd name="T21" fmla="*/ 88693 h 252"/>
                <a:gd name="T22" fmla="*/ 2547 w 192"/>
                <a:gd name="T23" fmla="*/ 88693 h 252"/>
                <a:gd name="T24" fmla="*/ 2910 w 192"/>
                <a:gd name="T25" fmla="*/ 88693 h 252"/>
                <a:gd name="T26" fmla="*/ 2910 w 192"/>
                <a:gd name="T27" fmla="*/ 88693 h 252"/>
                <a:gd name="T28" fmla="*/ 52024 w 192"/>
                <a:gd name="T29" fmla="*/ 69302 h 252"/>
                <a:gd name="T30" fmla="*/ 52024 w 192"/>
                <a:gd name="T31" fmla="*/ 69302 h 252"/>
                <a:gd name="T32" fmla="*/ 64393 w 192"/>
                <a:gd name="T33" fmla="*/ 3591 h 252"/>
                <a:gd name="T34" fmla="*/ 64393 w 192"/>
                <a:gd name="T35" fmla="*/ 3591 h 252"/>
                <a:gd name="T36" fmla="*/ 64393 w 192"/>
                <a:gd name="T37" fmla="*/ 3232 h 252"/>
                <a:gd name="T38" fmla="*/ 64393 w 192"/>
                <a:gd name="T39" fmla="*/ 3232 h 252"/>
                <a:gd name="T40" fmla="*/ 64393 w 192"/>
                <a:gd name="T41" fmla="*/ 2873 h 252"/>
                <a:gd name="T42" fmla="*/ 64393 w 192"/>
                <a:gd name="T43" fmla="*/ 2873 h 252"/>
                <a:gd name="T44" fmla="*/ 64029 w 192"/>
                <a:gd name="T45" fmla="*/ 2873 h 252"/>
                <a:gd name="T46" fmla="*/ 64029 w 192"/>
                <a:gd name="T47" fmla="*/ 2873 h 252"/>
                <a:gd name="T48" fmla="*/ 64029 w 192"/>
                <a:gd name="T49" fmla="*/ 2514 h 252"/>
                <a:gd name="T50" fmla="*/ 64029 w 192"/>
                <a:gd name="T51" fmla="*/ 2514 h 252"/>
                <a:gd name="T52" fmla="*/ 64029 w 192"/>
                <a:gd name="T53" fmla="*/ 2154 h 252"/>
                <a:gd name="T54" fmla="*/ 64029 w 192"/>
                <a:gd name="T55" fmla="*/ 2154 h 252"/>
                <a:gd name="T56" fmla="*/ 63665 w 192"/>
                <a:gd name="T57" fmla="*/ 1795 h 252"/>
                <a:gd name="T58" fmla="*/ 63665 w 192"/>
                <a:gd name="T59" fmla="*/ 1795 h 252"/>
                <a:gd name="T60" fmla="*/ 63665 w 192"/>
                <a:gd name="T61" fmla="*/ 1795 h 252"/>
                <a:gd name="T62" fmla="*/ 63665 w 192"/>
                <a:gd name="T63" fmla="*/ 1795 h 252"/>
                <a:gd name="T64" fmla="*/ 63665 w 192"/>
                <a:gd name="T65" fmla="*/ 1436 h 252"/>
                <a:gd name="T66" fmla="*/ 63665 w 192"/>
                <a:gd name="T67" fmla="*/ 1436 h 252"/>
                <a:gd name="T68" fmla="*/ 63302 w 192"/>
                <a:gd name="T69" fmla="*/ 1077 h 252"/>
                <a:gd name="T70" fmla="*/ 63302 w 192"/>
                <a:gd name="T71" fmla="*/ 1077 h 252"/>
                <a:gd name="T72" fmla="*/ 62938 w 192"/>
                <a:gd name="T73" fmla="*/ 1077 h 252"/>
                <a:gd name="T74" fmla="*/ 62938 w 192"/>
                <a:gd name="T75" fmla="*/ 1077 h 252"/>
                <a:gd name="T76" fmla="*/ 62574 w 192"/>
                <a:gd name="T77" fmla="*/ 718 h 252"/>
                <a:gd name="T78" fmla="*/ 62574 w 192"/>
                <a:gd name="T79" fmla="*/ 718 h 252"/>
                <a:gd name="T80" fmla="*/ 62574 w 192"/>
                <a:gd name="T81" fmla="*/ 359 h 252"/>
                <a:gd name="T82" fmla="*/ 62574 w 192"/>
                <a:gd name="T83" fmla="*/ 359 h 252"/>
                <a:gd name="T84" fmla="*/ 62210 w 192"/>
                <a:gd name="T85" fmla="*/ 359 h 252"/>
                <a:gd name="T86" fmla="*/ 62210 w 192"/>
                <a:gd name="T87" fmla="*/ 359 h 252"/>
                <a:gd name="T88" fmla="*/ 61846 w 192"/>
                <a:gd name="T89" fmla="*/ 0 h 252"/>
                <a:gd name="T90" fmla="*/ 0 w 192"/>
                <a:gd name="T91" fmla="*/ 87974 h 2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92" h="251">
                  <a:moveTo>
                    <a:pt x="0" y="245"/>
                  </a:moveTo>
                  <a:lnTo>
                    <a:pt x="0" y="245"/>
                  </a:lnTo>
                  <a:cubicBezTo>
                    <a:pt x="2" y="246"/>
                    <a:pt x="2" y="246"/>
                    <a:pt x="3" y="246"/>
                  </a:cubicBezTo>
                  <a:lnTo>
                    <a:pt x="4" y="246"/>
                  </a:lnTo>
                  <a:cubicBezTo>
                    <a:pt x="4" y="247"/>
                    <a:pt x="6" y="247"/>
                    <a:pt x="7" y="247"/>
                  </a:cubicBezTo>
                  <a:cubicBezTo>
                    <a:pt x="7" y="247"/>
                    <a:pt x="7" y="247"/>
                    <a:pt x="8" y="247"/>
                  </a:cubicBezTo>
                  <a:cubicBezTo>
                    <a:pt x="11" y="247"/>
                    <a:pt x="91" y="251"/>
                    <a:pt x="143" y="193"/>
                  </a:cubicBezTo>
                  <a:cubicBezTo>
                    <a:pt x="179" y="151"/>
                    <a:pt x="191" y="90"/>
                    <a:pt x="177" y="10"/>
                  </a:cubicBezTo>
                  <a:cubicBezTo>
                    <a:pt x="177" y="10"/>
                    <a:pt x="177" y="10"/>
                    <a:pt x="177" y="9"/>
                  </a:cubicBezTo>
                  <a:cubicBezTo>
                    <a:pt x="177" y="9"/>
                    <a:pt x="177" y="9"/>
                    <a:pt x="177" y="8"/>
                  </a:cubicBezTo>
                  <a:cubicBezTo>
                    <a:pt x="176" y="8"/>
                    <a:pt x="176" y="8"/>
                    <a:pt x="176" y="8"/>
                  </a:cubicBezTo>
                  <a:cubicBezTo>
                    <a:pt x="176" y="7"/>
                    <a:pt x="176" y="7"/>
                    <a:pt x="176" y="7"/>
                  </a:cubicBezTo>
                  <a:lnTo>
                    <a:pt x="176" y="6"/>
                  </a:lnTo>
                  <a:cubicBezTo>
                    <a:pt x="175" y="5"/>
                    <a:pt x="175" y="5"/>
                    <a:pt x="175" y="5"/>
                  </a:cubicBezTo>
                  <a:lnTo>
                    <a:pt x="175" y="4"/>
                  </a:lnTo>
                  <a:cubicBezTo>
                    <a:pt x="174" y="4"/>
                    <a:pt x="174" y="4"/>
                    <a:pt x="174" y="3"/>
                  </a:cubicBezTo>
                  <a:cubicBezTo>
                    <a:pt x="174" y="3"/>
                    <a:pt x="174" y="3"/>
                    <a:pt x="173" y="3"/>
                  </a:cubicBezTo>
                  <a:cubicBezTo>
                    <a:pt x="173" y="3"/>
                    <a:pt x="173" y="2"/>
                    <a:pt x="172" y="2"/>
                  </a:cubicBezTo>
                  <a:lnTo>
                    <a:pt x="172" y="1"/>
                  </a:lnTo>
                  <a:cubicBezTo>
                    <a:pt x="171" y="1"/>
                    <a:pt x="171" y="1"/>
                    <a:pt x="171" y="1"/>
                  </a:cubicBezTo>
                  <a:lnTo>
                    <a:pt x="170" y="0"/>
                  </a:lnTo>
                  <a:lnTo>
                    <a:pt x="0" y="245"/>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6" name="Freeform 504">
              <a:extLst>
                <a:ext uri="{FF2B5EF4-FFF2-40B4-BE49-F238E27FC236}">
                  <a16:creationId xmlns:a16="http://schemas.microsoft.com/office/drawing/2014/main" id="{BCC96A69-7E2B-4110-8E69-176FF3B62089}"/>
                </a:ext>
              </a:extLst>
            </p:cNvPr>
            <p:cNvSpPr>
              <a:spLocks noChangeArrowheads="1"/>
            </p:cNvSpPr>
            <p:nvPr/>
          </p:nvSpPr>
          <p:spPr bwMode="auto">
            <a:xfrm>
              <a:off x="6243638" y="5727700"/>
              <a:ext cx="74612" cy="88900"/>
            </a:xfrm>
            <a:custGeom>
              <a:gdLst>
                <a:gd name="T0" fmla="*/ 74252 w 207"/>
                <a:gd name="T1" fmla="*/ 360 h 247"/>
                <a:gd name="T2" fmla="*/ 74252 w 207"/>
                <a:gd name="T3" fmla="*/ 360 h 247"/>
                <a:gd name="T4" fmla="*/ 73891 w 207"/>
                <a:gd name="T5" fmla="*/ 360 h 247"/>
                <a:gd name="T6" fmla="*/ 73891 w 207"/>
                <a:gd name="T7" fmla="*/ 360 h 247"/>
                <a:gd name="T8" fmla="*/ 73531 w 207"/>
                <a:gd name="T9" fmla="*/ 0 h 247"/>
                <a:gd name="T10" fmla="*/ 73531 w 207"/>
                <a:gd name="T11" fmla="*/ 0 h 247"/>
                <a:gd name="T12" fmla="*/ 73170 w 207"/>
                <a:gd name="T13" fmla="*/ 0 h 247"/>
                <a:gd name="T14" fmla="*/ 73170 w 207"/>
                <a:gd name="T15" fmla="*/ 0 h 247"/>
                <a:gd name="T16" fmla="*/ 72810 w 207"/>
                <a:gd name="T17" fmla="*/ 0 h 247"/>
                <a:gd name="T18" fmla="*/ 72810 w 207"/>
                <a:gd name="T19" fmla="*/ 0 h 247"/>
                <a:gd name="T20" fmla="*/ 72810 w 207"/>
                <a:gd name="T21" fmla="*/ 0 h 247"/>
                <a:gd name="T22" fmla="*/ 72810 w 207"/>
                <a:gd name="T23" fmla="*/ 0 h 247"/>
                <a:gd name="T24" fmla="*/ 72449 w 207"/>
                <a:gd name="T25" fmla="*/ 0 h 247"/>
                <a:gd name="T26" fmla="*/ 72449 w 207"/>
                <a:gd name="T27" fmla="*/ 0 h 247"/>
                <a:gd name="T28" fmla="*/ 72089 w 207"/>
                <a:gd name="T29" fmla="*/ 0 h 247"/>
                <a:gd name="T30" fmla="*/ 72089 w 207"/>
                <a:gd name="T31" fmla="*/ 0 h 247"/>
                <a:gd name="T32" fmla="*/ 71728 w 207"/>
                <a:gd name="T33" fmla="*/ 0 h 247"/>
                <a:gd name="T34" fmla="*/ 71728 w 207"/>
                <a:gd name="T35" fmla="*/ 0 h 247"/>
                <a:gd name="T36" fmla="*/ 71368 w 207"/>
                <a:gd name="T37" fmla="*/ 0 h 247"/>
                <a:gd name="T38" fmla="*/ 71368 w 207"/>
                <a:gd name="T39" fmla="*/ 0 h 247"/>
                <a:gd name="T40" fmla="*/ 71008 w 207"/>
                <a:gd name="T41" fmla="*/ 0 h 247"/>
                <a:gd name="T42" fmla="*/ 71008 w 207"/>
                <a:gd name="T43" fmla="*/ 0 h 247"/>
                <a:gd name="T44" fmla="*/ 13336 w 207"/>
                <a:gd name="T45" fmla="*/ 34192 h 247"/>
                <a:gd name="T46" fmla="*/ 13336 w 207"/>
                <a:gd name="T47" fmla="*/ 34192 h 247"/>
                <a:gd name="T48" fmla="*/ 11534 w 207"/>
                <a:gd name="T49" fmla="*/ 86381 h 247"/>
                <a:gd name="T50" fmla="*/ 11534 w 207"/>
                <a:gd name="T51" fmla="*/ 86381 h 247"/>
                <a:gd name="T52" fmla="*/ 11534 w 207"/>
                <a:gd name="T53" fmla="*/ 86381 h 247"/>
                <a:gd name="T54" fmla="*/ 11534 w 207"/>
                <a:gd name="T55" fmla="*/ 86381 h 247"/>
                <a:gd name="T56" fmla="*/ 11534 w 207"/>
                <a:gd name="T57" fmla="*/ 86740 h 247"/>
                <a:gd name="T58" fmla="*/ 11534 w 207"/>
                <a:gd name="T59" fmla="*/ 86740 h 247"/>
                <a:gd name="T60" fmla="*/ 11534 w 207"/>
                <a:gd name="T61" fmla="*/ 86740 h 247"/>
                <a:gd name="T62" fmla="*/ 11534 w 207"/>
                <a:gd name="T63" fmla="*/ 86740 h 247"/>
                <a:gd name="T64" fmla="*/ 12255 w 207"/>
                <a:gd name="T65" fmla="*/ 87460 h 247"/>
                <a:gd name="T66" fmla="*/ 12255 w 207"/>
                <a:gd name="T67" fmla="*/ 87460 h 247"/>
                <a:gd name="T68" fmla="*/ 12255 w 207"/>
                <a:gd name="T69" fmla="*/ 87820 h 247"/>
                <a:gd name="T70" fmla="*/ 12255 w 207"/>
                <a:gd name="T71" fmla="*/ 87820 h 247"/>
                <a:gd name="T72" fmla="*/ 12976 w 207"/>
                <a:gd name="T73" fmla="*/ 88540 h 247"/>
                <a:gd name="T74" fmla="*/ 74252 w 207"/>
                <a:gd name="T75" fmla="*/ 360 h 2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6" h="246">
                  <a:moveTo>
                    <a:pt x="206" y="1"/>
                  </a:moveTo>
                  <a:lnTo>
                    <a:pt x="206" y="1"/>
                  </a:lnTo>
                  <a:cubicBezTo>
                    <a:pt x="205" y="1"/>
                    <a:pt x="205" y="1"/>
                    <a:pt x="205" y="1"/>
                  </a:cubicBezTo>
                  <a:cubicBezTo>
                    <a:pt x="205" y="0"/>
                    <a:pt x="204" y="0"/>
                    <a:pt x="204" y="0"/>
                  </a:cubicBezTo>
                  <a:cubicBezTo>
                    <a:pt x="204" y="0"/>
                    <a:pt x="204" y="0"/>
                    <a:pt x="203" y="0"/>
                  </a:cubicBezTo>
                  <a:cubicBezTo>
                    <a:pt x="203" y="0"/>
                    <a:pt x="203" y="0"/>
                    <a:pt x="202" y="0"/>
                  </a:cubicBezTo>
                  <a:lnTo>
                    <a:pt x="201" y="0"/>
                  </a:lnTo>
                  <a:lnTo>
                    <a:pt x="200" y="0"/>
                  </a:lnTo>
                  <a:cubicBezTo>
                    <a:pt x="200" y="0"/>
                    <a:pt x="200" y="0"/>
                    <a:pt x="199" y="0"/>
                  </a:cubicBezTo>
                  <a:cubicBezTo>
                    <a:pt x="199" y="0"/>
                    <a:pt x="199" y="0"/>
                    <a:pt x="198" y="0"/>
                  </a:cubicBezTo>
                  <a:lnTo>
                    <a:pt x="197" y="0"/>
                  </a:lnTo>
                  <a:cubicBezTo>
                    <a:pt x="118" y="14"/>
                    <a:pt x="64" y="46"/>
                    <a:pt x="37" y="95"/>
                  </a:cubicBezTo>
                  <a:cubicBezTo>
                    <a:pt x="0" y="162"/>
                    <a:pt x="30" y="237"/>
                    <a:pt x="32" y="240"/>
                  </a:cubicBezTo>
                  <a:lnTo>
                    <a:pt x="32" y="241"/>
                  </a:lnTo>
                  <a:cubicBezTo>
                    <a:pt x="33" y="242"/>
                    <a:pt x="33" y="242"/>
                    <a:pt x="34" y="243"/>
                  </a:cubicBezTo>
                  <a:cubicBezTo>
                    <a:pt x="34" y="244"/>
                    <a:pt x="34" y="244"/>
                    <a:pt x="34" y="244"/>
                  </a:cubicBezTo>
                  <a:cubicBezTo>
                    <a:pt x="35" y="244"/>
                    <a:pt x="36" y="245"/>
                    <a:pt x="36" y="246"/>
                  </a:cubicBezTo>
                  <a:lnTo>
                    <a:pt x="206" y="1"/>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7" name="Freeform 505">
              <a:extLst>
                <a:ext uri="{FF2B5EF4-FFF2-40B4-BE49-F238E27FC236}">
                  <a16:creationId xmlns:a16="http://schemas.microsoft.com/office/drawing/2014/main" id="{D04E1944-22F9-4606-8253-76F2C533745E}"/>
                </a:ext>
              </a:extLst>
            </p:cNvPr>
            <p:cNvSpPr>
              <a:spLocks noChangeArrowheads="1"/>
            </p:cNvSpPr>
            <p:nvPr/>
          </p:nvSpPr>
          <p:spPr bwMode="auto">
            <a:xfrm>
              <a:off x="6056313" y="4365625"/>
              <a:ext cx="69850" cy="90488"/>
            </a:xfrm>
            <a:custGeom>
              <a:gdLst>
                <a:gd name="T0" fmla="*/ 0 w 192"/>
                <a:gd name="T1" fmla="*/ 87964 h 251"/>
                <a:gd name="T2" fmla="*/ 0 w 192"/>
                <a:gd name="T3" fmla="*/ 87964 h 251"/>
                <a:gd name="T4" fmla="*/ 1091 w 192"/>
                <a:gd name="T5" fmla="*/ 88325 h 251"/>
                <a:gd name="T6" fmla="*/ 1091 w 192"/>
                <a:gd name="T7" fmla="*/ 88325 h 251"/>
                <a:gd name="T8" fmla="*/ 1091 w 192"/>
                <a:gd name="T9" fmla="*/ 88685 h 251"/>
                <a:gd name="T10" fmla="*/ 1091 w 192"/>
                <a:gd name="T11" fmla="*/ 88685 h 251"/>
                <a:gd name="T12" fmla="*/ 2547 w 192"/>
                <a:gd name="T13" fmla="*/ 88685 h 251"/>
                <a:gd name="T14" fmla="*/ 2547 w 192"/>
                <a:gd name="T15" fmla="*/ 88685 h 251"/>
                <a:gd name="T16" fmla="*/ 2547 w 192"/>
                <a:gd name="T17" fmla="*/ 88685 h 251"/>
                <a:gd name="T18" fmla="*/ 2547 w 192"/>
                <a:gd name="T19" fmla="*/ 88685 h 251"/>
                <a:gd name="T20" fmla="*/ 2547 w 192"/>
                <a:gd name="T21" fmla="*/ 88685 h 251"/>
                <a:gd name="T22" fmla="*/ 2547 w 192"/>
                <a:gd name="T23" fmla="*/ 88685 h 251"/>
                <a:gd name="T24" fmla="*/ 2547 w 192"/>
                <a:gd name="T25" fmla="*/ 88685 h 251"/>
                <a:gd name="T26" fmla="*/ 2547 w 192"/>
                <a:gd name="T27" fmla="*/ 88685 h 251"/>
                <a:gd name="T28" fmla="*/ 52024 w 192"/>
                <a:gd name="T29" fmla="*/ 69218 h 251"/>
                <a:gd name="T30" fmla="*/ 52024 w 192"/>
                <a:gd name="T31" fmla="*/ 69218 h 251"/>
                <a:gd name="T32" fmla="*/ 64393 w 192"/>
                <a:gd name="T33" fmla="*/ 3245 h 251"/>
                <a:gd name="T34" fmla="*/ 64393 w 192"/>
                <a:gd name="T35" fmla="*/ 3245 h 251"/>
                <a:gd name="T36" fmla="*/ 64393 w 192"/>
                <a:gd name="T37" fmla="*/ 3245 h 251"/>
                <a:gd name="T38" fmla="*/ 64393 w 192"/>
                <a:gd name="T39" fmla="*/ 3245 h 251"/>
                <a:gd name="T40" fmla="*/ 64393 w 192"/>
                <a:gd name="T41" fmla="*/ 2884 h 251"/>
                <a:gd name="T42" fmla="*/ 64393 w 192"/>
                <a:gd name="T43" fmla="*/ 2884 h 251"/>
                <a:gd name="T44" fmla="*/ 64393 w 192"/>
                <a:gd name="T45" fmla="*/ 2524 h 251"/>
                <a:gd name="T46" fmla="*/ 64393 w 192"/>
                <a:gd name="T47" fmla="*/ 2524 h 251"/>
                <a:gd name="T48" fmla="*/ 64029 w 192"/>
                <a:gd name="T49" fmla="*/ 1803 h 251"/>
                <a:gd name="T50" fmla="*/ 64029 w 192"/>
                <a:gd name="T51" fmla="*/ 1803 h 251"/>
                <a:gd name="T52" fmla="*/ 63665 w 192"/>
                <a:gd name="T53" fmla="*/ 1803 h 251"/>
                <a:gd name="T54" fmla="*/ 63665 w 192"/>
                <a:gd name="T55" fmla="*/ 1803 h 251"/>
                <a:gd name="T56" fmla="*/ 63665 w 192"/>
                <a:gd name="T57" fmla="*/ 1442 h 251"/>
                <a:gd name="T58" fmla="*/ 63665 w 192"/>
                <a:gd name="T59" fmla="*/ 1442 h 251"/>
                <a:gd name="T60" fmla="*/ 63665 w 192"/>
                <a:gd name="T61" fmla="*/ 1442 h 251"/>
                <a:gd name="T62" fmla="*/ 63665 w 192"/>
                <a:gd name="T63" fmla="*/ 1442 h 251"/>
                <a:gd name="T64" fmla="*/ 63302 w 192"/>
                <a:gd name="T65" fmla="*/ 1082 h 251"/>
                <a:gd name="T66" fmla="*/ 63302 w 192"/>
                <a:gd name="T67" fmla="*/ 1082 h 251"/>
                <a:gd name="T68" fmla="*/ 63302 w 192"/>
                <a:gd name="T69" fmla="*/ 1082 h 251"/>
                <a:gd name="T70" fmla="*/ 63302 w 192"/>
                <a:gd name="T71" fmla="*/ 1082 h 251"/>
                <a:gd name="T72" fmla="*/ 62938 w 192"/>
                <a:gd name="T73" fmla="*/ 721 h 251"/>
                <a:gd name="T74" fmla="*/ 62938 w 192"/>
                <a:gd name="T75" fmla="*/ 721 h 251"/>
                <a:gd name="T76" fmla="*/ 62574 w 192"/>
                <a:gd name="T77" fmla="*/ 361 h 251"/>
                <a:gd name="T78" fmla="*/ 62574 w 192"/>
                <a:gd name="T79" fmla="*/ 361 h 251"/>
                <a:gd name="T80" fmla="*/ 62210 w 192"/>
                <a:gd name="T81" fmla="*/ 0 h 251"/>
                <a:gd name="T82" fmla="*/ 62210 w 192"/>
                <a:gd name="T83" fmla="*/ 0 h 251"/>
                <a:gd name="T84" fmla="*/ 62210 w 192"/>
                <a:gd name="T85" fmla="*/ 0 h 251"/>
                <a:gd name="T86" fmla="*/ 62210 w 192"/>
                <a:gd name="T87" fmla="*/ 0 h 251"/>
                <a:gd name="T88" fmla="*/ 61846 w 192"/>
                <a:gd name="T89" fmla="*/ 0 h 251"/>
                <a:gd name="T90" fmla="*/ 0 w 192"/>
                <a:gd name="T91" fmla="*/ 87964 h 25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92" h="251">
                  <a:moveTo>
                    <a:pt x="0" y="244"/>
                  </a:moveTo>
                  <a:lnTo>
                    <a:pt x="0" y="244"/>
                  </a:lnTo>
                  <a:cubicBezTo>
                    <a:pt x="2" y="245"/>
                    <a:pt x="2" y="245"/>
                    <a:pt x="3" y="245"/>
                  </a:cubicBezTo>
                  <a:cubicBezTo>
                    <a:pt x="3" y="245"/>
                    <a:pt x="3" y="245"/>
                    <a:pt x="3" y="246"/>
                  </a:cubicBezTo>
                  <a:cubicBezTo>
                    <a:pt x="5" y="246"/>
                    <a:pt x="6" y="246"/>
                    <a:pt x="7" y="246"/>
                  </a:cubicBezTo>
                  <a:cubicBezTo>
                    <a:pt x="11" y="246"/>
                    <a:pt x="91" y="250"/>
                    <a:pt x="143" y="192"/>
                  </a:cubicBezTo>
                  <a:cubicBezTo>
                    <a:pt x="179" y="151"/>
                    <a:pt x="191" y="89"/>
                    <a:pt x="177" y="9"/>
                  </a:cubicBezTo>
                  <a:lnTo>
                    <a:pt x="177" y="8"/>
                  </a:lnTo>
                  <a:cubicBezTo>
                    <a:pt x="177" y="7"/>
                    <a:pt x="177" y="7"/>
                    <a:pt x="177" y="7"/>
                  </a:cubicBezTo>
                  <a:cubicBezTo>
                    <a:pt x="177" y="6"/>
                    <a:pt x="176" y="6"/>
                    <a:pt x="176" y="5"/>
                  </a:cubicBezTo>
                  <a:cubicBezTo>
                    <a:pt x="176" y="5"/>
                    <a:pt x="176" y="5"/>
                    <a:pt x="175" y="5"/>
                  </a:cubicBezTo>
                  <a:cubicBezTo>
                    <a:pt x="175" y="4"/>
                    <a:pt x="175" y="4"/>
                    <a:pt x="175" y="4"/>
                  </a:cubicBezTo>
                  <a:cubicBezTo>
                    <a:pt x="175" y="4"/>
                    <a:pt x="175" y="3"/>
                    <a:pt x="174" y="3"/>
                  </a:cubicBezTo>
                  <a:cubicBezTo>
                    <a:pt x="174" y="2"/>
                    <a:pt x="173" y="2"/>
                    <a:pt x="173" y="2"/>
                  </a:cubicBezTo>
                  <a:cubicBezTo>
                    <a:pt x="173" y="2"/>
                    <a:pt x="172" y="2"/>
                    <a:pt x="172" y="1"/>
                  </a:cubicBezTo>
                  <a:cubicBezTo>
                    <a:pt x="172" y="1"/>
                    <a:pt x="172" y="1"/>
                    <a:pt x="171" y="0"/>
                  </a:cubicBezTo>
                  <a:lnTo>
                    <a:pt x="170" y="0"/>
                  </a:lnTo>
                  <a:lnTo>
                    <a:pt x="0" y="244"/>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8" name="Freeform 506">
              <a:extLst>
                <a:ext uri="{FF2B5EF4-FFF2-40B4-BE49-F238E27FC236}">
                  <a16:creationId xmlns:a16="http://schemas.microsoft.com/office/drawing/2014/main" id="{1D264AB6-7F2F-494E-A7C9-D5329603C53E}"/>
                </a:ext>
              </a:extLst>
            </p:cNvPr>
            <p:cNvSpPr>
              <a:spLocks noChangeArrowheads="1"/>
            </p:cNvSpPr>
            <p:nvPr/>
          </p:nvSpPr>
          <p:spPr bwMode="auto">
            <a:xfrm>
              <a:off x="6043613" y="4364038"/>
              <a:ext cx="74612" cy="88900"/>
            </a:xfrm>
            <a:custGeom>
              <a:gdLst>
                <a:gd name="T0" fmla="*/ 74252 w 207"/>
                <a:gd name="T1" fmla="*/ 720 h 247"/>
                <a:gd name="T2" fmla="*/ 74252 w 207"/>
                <a:gd name="T3" fmla="*/ 720 h 247"/>
                <a:gd name="T4" fmla="*/ 73891 w 207"/>
                <a:gd name="T5" fmla="*/ 360 h 247"/>
                <a:gd name="T6" fmla="*/ 73891 w 207"/>
                <a:gd name="T7" fmla="*/ 360 h 247"/>
                <a:gd name="T8" fmla="*/ 73531 w 207"/>
                <a:gd name="T9" fmla="*/ 360 h 247"/>
                <a:gd name="T10" fmla="*/ 73531 w 207"/>
                <a:gd name="T11" fmla="*/ 360 h 247"/>
                <a:gd name="T12" fmla="*/ 73170 w 207"/>
                <a:gd name="T13" fmla="*/ 360 h 247"/>
                <a:gd name="T14" fmla="*/ 73170 w 207"/>
                <a:gd name="T15" fmla="*/ 360 h 247"/>
                <a:gd name="T16" fmla="*/ 73170 w 207"/>
                <a:gd name="T17" fmla="*/ 360 h 247"/>
                <a:gd name="T18" fmla="*/ 73170 w 207"/>
                <a:gd name="T19" fmla="*/ 360 h 247"/>
                <a:gd name="T20" fmla="*/ 72810 w 207"/>
                <a:gd name="T21" fmla="*/ 0 h 247"/>
                <a:gd name="T22" fmla="*/ 72810 w 207"/>
                <a:gd name="T23" fmla="*/ 0 h 247"/>
                <a:gd name="T24" fmla="*/ 72449 w 207"/>
                <a:gd name="T25" fmla="*/ 0 h 247"/>
                <a:gd name="T26" fmla="*/ 72449 w 207"/>
                <a:gd name="T27" fmla="*/ 0 h 247"/>
                <a:gd name="T28" fmla="*/ 72089 w 207"/>
                <a:gd name="T29" fmla="*/ 0 h 247"/>
                <a:gd name="T30" fmla="*/ 72089 w 207"/>
                <a:gd name="T31" fmla="*/ 0 h 247"/>
                <a:gd name="T32" fmla="*/ 71728 w 207"/>
                <a:gd name="T33" fmla="*/ 0 h 247"/>
                <a:gd name="T34" fmla="*/ 71728 w 207"/>
                <a:gd name="T35" fmla="*/ 0 h 247"/>
                <a:gd name="T36" fmla="*/ 71368 w 207"/>
                <a:gd name="T37" fmla="*/ 0 h 247"/>
                <a:gd name="T38" fmla="*/ 71368 w 207"/>
                <a:gd name="T39" fmla="*/ 0 h 247"/>
                <a:gd name="T40" fmla="*/ 71008 w 207"/>
                <a:gd name="T41" fmla="*/ 0 h 247"/>
                <a:gd name="T42" fmla="*/ 71008 w 207"/>
                <a:gd name="T43" fmla="*/ 0 h 247"/>
                <a:gd name="T44" fmla="*/ 13336 w 207"/>
                <a:gd name="T45" fmla="*/ 34192 h 247"/>
                <a:gd name="T46" fmla="*/ 13336 w 207"/>
                <a:gd name="T47" fmla="*/ 34192 h 247"/>
                <a:gd name="T48" fmla="*/ 11534 w 207"/>
                <a:gd name="T49" fmla="*/ 86381 h 247"/>
                <a:gd name="T50" fmla="*/ 11534 w 207"/>
                <a:gd name="T51" fmla="*/ 86381 h 247"/>
                <a:gd name="T52" fmla="*/ 11534 w 207"/>
                <a:gd name="T53" fmla="*/ 86381 h 247"/>
                <a:gd name="T54" fmla="*/ 11534 w 207"/>
                <a:gd name="T55" fmla="*/ 86381 h 247"/>
                <a:gd name="T56" fmla="*/ 11534 w 207"/>
                <a:gd name="T57" fmla="*/ 86740 h 247"/>
                <a:gd name="T58" fmla="*/ 11534 w 207"/>
                <a:gd name="T59" fmla="*/ 86740 h 247"/>
                <a:gd name="T60" fmla="*/ 11534 w 207"/>
                <a:gd name="T61" fmla="*/ 86740 h 247"/>
                <a:gd name="T62" fmla="*/ 11534 w 207"/>
                <a:gd name="T63" fmla="*/ 86740 h 247"/>
                <a:gd name="T64" fmla="*/ 12255 w 207"/>
                <a:gd name="T65" fmla="*/ 87820 h 247"/>
                <a:gd name="T66" fmla="*/ 12255 w 207"/>
                <a:gd name="T67" fmla="*/ 87820 h 247"/>
                <a:gd name="T68" fmla="*/ 12255 w 207"/>
                <a:gd name="T69" fmla="*/ 87820 h 247"/>
                <a:gd name="T70" fmla="*/ 12255 w 207"/>
                <a:gd name="T71" fmla="*/ 87820 h 247"/>
                <a:gd name="T72" fmla="*/ 12976 w 207"/>
                <a:gd name="T73" fmla="*/ 88540 h 247"/>
                <a:gd name="T74" fmla="*/ 74252 w 207"/>
                <a:gd name="T75" fmla="*/ 720 h 2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6" h="246">
                  <a:moveTo>
                    <a:pt x="206" y="2"/>
                  </a:moveTo>
                  <a:lnTo>
                    <a:pt x="206" y="2"/>
                  </a:lnTo>
                  <a:cubicBezTo>
                    <a:pt x="205" y="1"/>
                    <a:pt x="205" y="1"/>
                    <a:pt x="205" y="1"/>
                  </a:cubicBezTo>
                  <a:cubicBezTo>
                    <a:pt x="204" y="1"/>
                    <a:pt x="204" y="1"/>
                    <a:pt x="204" y="1"/>
                  </a:cubicBezTo>
                  <a:lnTo>
                    <a:pt x="203" y="1"/>
                  </a:lnTo>
                  <a:cubicBezTo>
                    <a:pt x="203" y="1"/>
                    <a:pt x="203" y="0"/>
                    <a:pt x="203" y="1"/>
                  </a:cubicBezTo>
                  <a:cubicBezTo>
                    <a:pt x="203" y="0"/>
                    <a:pt x="202" y="0"/>
                    <a:pt x="202" y="0"/>
                  </a:cubicBezTo>
                  <a:lnTo>
                    <a:pt x="201" y="0"/>
                  </a:lnTo>
                  <a:lnTo>
                    <a:pt x="200" y="0"/>
                  </a:lnTo>
                  <a:lnTo>
                    <a:pt x="199" y="0"/>
                  </a:lnTo>
                  <a:cubicBezTo>
                    <a:pt x="198" y="0"/>
                    <a:pt x="198" y="0"/>
                    <a:pt x="198" y="0"/>
                  </a:cubicBezTo>
                  <a:lnTo>
                    <a:pt x="197" y="0"/>
                  </a:lnTo>
                  <a:cubicBezTo>
                    <a:pt x="117" y="14"/>
                    <a:pt x="64" y="46"/>
                    <a:pt x="37" y="95"/>
                  </a:cubicBezTo>
                  <a:cubicBezTo>
                    <a:pt x="0" y="162"/>
                    <a:pt x="31" y="237"/>
                    <a:pt x="32" y="240"/>
                  </a:cubicBezTo>
                  <a:cubicBezTo>
                    <a:pt x="32" y="241"/>
                    <a:pt x="32" y="241"/>
                    <a:pt x="32" y="241"/>
                  </a:cubicBezTo>
                  <a:cubicBezTo>
                    <a:pt x="33" y="242"/>
                    <a:pt x="33" y="242"/>
                    <a:pt x="34" y="244"/>
                  </a:cubicBezTo>
                  <a:cubicBezTo>
                    <a:pt x="35" y="245"/>
                    <a:pt x="36" y="246"/>
                    <a:pt x="36" y="246"/>
                  </a:cubicBezTo>
                  <a:lnTo>
                    <a:pt x="206" y="2"/>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49" name="Freeform 509">
              <a:extLst>
                <a:ext uri="{FF2B5EF4-FFF2-40B4-BE49-F238E27FC236}">
                  <a16:creationId xmlns:a16="http://schemas.microsoft.com/office/drawing/2014/main" id="{6202F2DE-952A-4BCD-B325-8A65B7AD44BA}"/>
                </a:ext>
              </a:extLst>
            </p:cNvPr>
            <p:cNvSpPr>
              <a:spLocks noChangeArrowheads="1"/>
            </p:cNvSpPr>
            <p:nvPr/>
          </p:nvSpPr>
          <p:spPr bwMode="auto">
            <a:xfrm>
              <a:off x="6024563" y="4040188"/>
              <a:ext cx="53975" cy="84137"/>
            </a:xfrm>
            <a:custGeom>
              <a:gdLst>
                <a:gd name="T0" fmla="*/ 16047 w 148"/>
                <a:gd name="T1" fmla="*/ 0 h 233"/>
                <a:gd name="T2" fmla="*/ 16047 w 148"/>
                <a:gd name="T3" fmla="*/ 0 h 233"/>
                <a:gd name="T4" fmla="*/ 15317 w 148"/>
                <a:gd name="T5" fmla="*/ 361 h 233"/>
                <a:gd name="T6" fmla="*/ 15317 w 148"/>
                <a:gd name="T7" fmla="*/ 361 h 233"/>
                <a:gd name="T8" fmla="*/ 14953 w 148"/>
                <a:gd name="T9" fmla="*/ 361 h 233"/>
                <a:gd name="T10" fmla="*/ 14953 w 148"/>
                <a:gd name="T11" fmla="*/ 361 h 233"/>
                <a:gd name="T12" fmla="*/ 14588 w 148"/>
                <a:gd name="T13" fmla="*/ 1083 h 233"/>
                <a:gd name="T14" fmla="*/ 14588 w 148"/>
                <a:gd name="T15" fmla="*/ 1083 h 233"/>
                <a:gd name="T16" fmla="*/ 14588 w 148"/>
                <a:gd name="T17" fmla="*/ 1444 h 233"/>
                <a:gd name="T18" fmla="*/ 14588 w 148"/>
                <a:gd name="T19" fmla="*/ 1444 h 233"/>
                <a:gd name="T20" fmla="*/ 14588 w 148"/>
                <a:gd name="T21" fmla="*/ 1444 h 233"/>
                <a:gd name="T22" fmla="*/ 14588 w 148"/>
                <a:gd name="T23" fmla="*/ 1444 h 233"/>
                <a:gd name="T24" fmla="*/ 14223 w 148"/>
                <a:gd name="T25" fmla="*/ 1444 h 233"/>
                <a:gd name="T26" fmla="*/ 14223 w 148"/>
                <a:gd name="T27" fmla="*/ 1444 h 233"/>
                <a:gd name="T28" fmla="*/ 7294 w 148"/>
                <a:gd name="T29" fmla="*/ 45499 h 233"/>
                <a:gd name="T30" fmla="*/ 7294 w 148"/>
                <a:gd name="T31" fmla="*/ 45499 h 233"/>
                <a:gd name="T32" fmla="*/ 49599 w 148"/>
                <a:gd name="T33" fmla="*/ 83054 h 233"/>
                <a:gd name="T34" fmla="*/ 49599 w 148"/>
                <a:gd name="T35" fmla="*/ 83054 h 233"/>
                <a:gd name="T36" fmla="*/ 49963 w 148"/>
                <a:gd name="T37" fmla="*/ 83054 h 233"/>
                <a:gd name="T38" fmla="*/ 49963 w 148"/>
                <a:gd name="T39" fmla="*/ 83054 h 233"/>
                <a:gd name="T40" fmla="*/ 50328 w 148"/>
                <a:gd name="T41" fmla="*/ 83415 h 233"/>
                <a:gd name="T42" fmla="*/ 50328 w 148"/>
                <a:gd name="T43" fmla="*/ 83415 h 233"/>
                <a:gd name="T44" fmla="*/ 50693 w 148"/>
                <a:gd name="T45" fmla="*/ 83415 h 233"/>
                <a:gd name="T46" fmla="*/ 50693 w 148"/>
                <a:gd name="T47" fmla="*/ 83415 h 233"/>
                <a:gd name="T48" fmla="*/ 51057 w 148"/>
                <a:gd name="T49" fmla="*/ 83415 h 233"/>
                <a:gd name="T50" fmla="*/ 51057 w 148"/>
                <a:gd name="T51" fmla="*/ 83415 h 233"/>
                <a:gd name="T52" fmla="*/ 51422 w 148"/>
                <a:gd name="T53" fmla="*/ 83415 h 233"/>
                <a:gd name="T54" fmla="*/ 51422 w 148"/>
                <a:gd name="T55" fmla="*/ 83415 h 233"/>
                <a:gd name="T56" fmla="*/ 51422 w 148"/>
                <a:gd name="T57" fmla="*/ 83776 h 233"/>
                <a:gd name="T58" fmla="*/ 51422 w 148"/>
                <a:gd name="T59" fmla="*/ 83776 h 233"/>
                <a:gd name="T60" fmla="*/ 51787 w 148"/>
                <a:gd name="T61" fmla="*/ 83415 h 233"/>
                <a:gd name="T62" fmla="*/ 51787 w 148"/>
                <a:gd name="T63" fmla="*/ 83415 h 233"/>
                <a:gd name="T64" fmla="*/ 51787 w 148"/>
                <a:gd name="T65" fmla="*/ 83415 h 233"/>
                <a:gd name="T66" fmla="*/ 51787 w 148"/>
                <a:gd name="T67" fmla="*/ 83415 h 233"/>
                <a:gd name="T68" fmla="*/ 52152 w 148"/>
                <a:gd name="T69" fmla="*/ 83415 h 233"/>
                <a:gd name="T70" fmla="*/ 52152 w 148"/>
                <a:gd name="T71" fmla="*/ 83415 h 233"/>
                <a:gd name="T72" fmla="*/ 52516 w 148"/>
                <a:gd name="T73" fmla="*/ 83415 h 233"/>
                <a:gd name="T74" fmla="*/ 52516 w 148"/>
                <a:gd name="T75" fmla="*/ 83415 h 233"/>
                <a:gd name="T76" fmla="*/ 52881 w 148"/>
                <a:gd name="T77" fmla="*/ 83054 h 233"/>
                <a:gd name="T78" fmla="*/ 52881 w 148"/>
                <a:gd name="T79" fmla="*/ 83054 h 233"/>
                <a:gd name="T80" fmla="*/ 53246 w 148"/>
                <a:gd name="T81" fmla="*/ 83054 h 233"/>
                <a:gd name="T82" fmla="*/ 53246 w 148"/>
                <a:gd name="T83" fmla="*/ 83054 h 233"/>
                <a:gd name="T84" fmla="*/ 53246 w 148"/>
                <a:gd name="T85" fmla="*/ 83054 h 233"/>
                <a:gd name="T86" fmla="*/ 53246 w 148"/>
                <a:gd name="T87" fmla="*/ 83054 h 233"/>
                <a:gd name="T88" fmla="*/ 53610 w 148"/>
                <a:gd name="T89" fmla="*/ 82693 h 233"/>
                <a:gd name="T90" fmla="*/ 16047 w 148"/>
                <a:gd name="T91" fmla="*/ 0 h 2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48" h="233">
                  <a:moveTo>
                    <a:pt x="44" y="0"/>
                  </a:moveTo>
                  <a:lnTo>
                    <a:pt x="44" y="0"/>
                  </a:lnTo>
                  <a:cubicBezTo>
                    <a:pt x="43" y="0"/>
                    <a:pt x="43" y="1"/>
                    <a:pt x="42" y="1"/>
                  </a:cubicBezTo>
                  <a:cubicBezTo>
                    <a:pt x="41" y="1"/>
                    <a:pt x="41" y="1"/>
                    <a:pt x="41" y="1"/>
                  </a:cubicBezTo>
                  <a:cubicBezTo>
                    <a:pt x="41" y="2"/>
                    <a:pt x="40" y="3"/>
                    <a:pt x="40" y="3"/>
                  </a:cubicBezTo>
                  <a:lnTo>
                    <a:pt x="40" y="4"/>
                  </a:lnTo>
                  <a:cubicBezTo>
                    <a:pt x="39" y="4"/>
                    <a:pt x="39" y="4"/>
                    <a:pt x="39" y="4"/>
                  </a:cubicBezTo>
                  <a:cubicBezTo>
                    <a:pt x="37" y="6"/>
                    <a:pt x="0" y="63"/>
                    <a:pt x="20" y="126"/>
                  </a:cubicBezTo>
                  <a:cubicBezTo>
                    <a:pt x="34" y="170"/>
                    <a:pt x="73" y="206"/>
                    <a:pt x="136" y="230"/>
                  </a:cubicBezTo>
                  <a:cubicBezTo>
                    <a:pt x="137" y="230"/>
                    <a:pt x="137" y="230"/>
                    <a:pt x="137" y="230"/>
                  </a:cubicBezTo>
                  <a:cubicBezTo>
                    <a:pt x="138" y="231"/>
                    <a:pt x="138" y="231"/>
                    <a:pt x="138" y="231"/>
                  </a:cubicBezTo>
                  <a:lnTo>
                    <a:pt x="139" y="231"/>
                  </a:lnTo>
                  <a:cubicBezTo>
                    <a:pt x="140" y="231"/>
                    <a:pt x="140" y="231"/>
                    <a:pt x="140" y="231"/>
                  </a:cubicBezTo>
                  <a:lnTo>
                    <a:pt x="141" y="231"/>
                  </a:lnTo>
                  <a:cubicBezTo>
                    <a:pt x="141" y="232"/>
                    <a:pt x="141" y="231"/>
                    <a:pt x="141" y="232"/>
                  </a:cubicBezTo>
                  <a:cubicBezTo>
                    <a:pt x="141" y="232"/>
                    <a:pt x="141" y="231"/>
                    <a:pt x="142" y="231"/>
                  </a:cubicBezTo>
                  <a:cubicBezTo>
                    <a:pt x="143" y="231"/>
                    <a:pt x="143" y="231"/>
                    <a:pt x="143" y="231"/>
                  </a:cubicBezTo>
                  <a:cubicBezTo>
                    <a:pt x="144" y="231"/>
                    <a:pt x="144" y="231"/>
                    <a:pt x="144" y="231"/>
                  </a:cubicBezTo>
                  <a:cubicBezTo>
                    <a:pt x="144" y="231"/>
                    <a:pt x="145" y="231"/>
                    <a:pt x="145" y="230"/>
                  </a:cubicBezTo>
                  <a:cubicBezTo>
                    <a:pt x="145" y="230"/>
                    <a:pt x="145" y="230"/>
                    <a:pt x="146" y="230"/>
                  </a:cubicBezTo>
                  <a:cubicBezTo>
                    <a:pt x="146" y="230"/>
                    <a:pt x="147" y="230"/>
                    <a:pt x="147" y="229"/>
                  </a:cubicBezTo>
                  <a:lnTo>
                    <a:pt x="44" y="0"/>
                  </a:lnTo>
                </a:path>
              </a:pathLst>
            </a:custGeom>
            <a:solidFill>
              <a:schemeClr val="accent2"/>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sp>
          <p:nvSpPr>
            <p:cNvPr id="150" name="Freeform 510">
              <a:extLst>
                <a:ext uri="{FF2B5EF4-FFF2-40B4-BE49-F238E27FC236}">
                  <a16:creationId xmlns:a16="http://schemas.microsoft.com/office/drawing/2014/main" id="{851ACAB1-B68F-426A-8F86-0275F7276727}"/>
                </a:ext>
              </a:extLst>
            </p:cNvPr>
            <p:cNvSpPr>
              <a:spLocks noChangeArrowheads="1"/>
            </p:cNvSpPr>
            <p:nvPr/>
          </p:nvSpPr>
          <p:spPr bwMode="auto">
            <a:xfrm>
              <a:off x="6040438" y="4040188"/>
              <a:ext cx="47625" cy="82550"/>
            </a:xfrm>
            <a:custGeom>
              <a:gdLst>
                <a:gd name="T0" fmla="*/ 36607 w 134"/>
                <a:gd name="T1" fmla="*/ 82193 h 231"/>
                <a:gd name="T2" fmla="*/ 36607 w 134"/>
                <a:gd name="T3" fmla="*/ 82193 h 231"/>
                <a:gd name="T4" fmla="*/ 36963 w 134"/>
                <a:gd name="T5" fmla="*/ 82193 h 231"/>
                <a:gd name="T6" fmla="*/ 36963 w 134"/>
                <a:gd name="T7" fmla="*/ 82193 h 231"/>
                <a:gd name="T8" fmla="*/ 36963 w 134"/>
                <a:gd name="T9" fmla="*/ 82193 h 231"/>
                <a:gd name="T10" fmla="*/ 36963 w 134"/>
                <a:gd name="T11" fmla="*/ 82193 h 231"/>
                <a:gd name="T12" fmla="*/ 37318 w 134"/>
                <a:gd name="T13" fmla="*/ 81835 h 231"/>
                <a:gd name="T14" fmla="*/ 37318 w 134"/>
                <a:gd name="T15" fmla="*/ 81835 h 231"/>
                <a:gd name="T16" fmla="*/ 37318 w 134"/>
                <a:gd name="T17" fmla="*/ 81478 h 231"/>
                <a:gd name="T18" fmla="*/ 37318 w 134"/>
                <a:gd name="T19" fmla="*/ 81478 h 231"/>
                <a:gd name="T20" fmla="*/ 37318 w 134"/>
                <a:gd name="T21" fmla="*/ 81478 h 231"/>
                <a:gd name="T22" fmla="*/ 37318 w 134"/>
                <a:gd name="T23" fmla="*/ 81478 h 231"/>
                <a:gd name="T24" fmla="*/ 38029 w 134"/>
                <a:gd name="T25" fmla="*/ 81121 h 231"/>
                <a:gd name="T26" fmla="*/ 38029 w 134"/>
                <a:gd name="T27" fmla="*/ 81121 h 231"/>
                <a:gd name="T28" fmla="*/ 38029 w 134"/>
                <a:gd name="T29" fmla="*/ 81121 h 231"/>
                <a:gd name="T30" fmla="*/ 38029 w 134"/>
                <a:gd name="T31" fmla="*/ 81121 h 231"/>
                <a:gd name="T32" fmla="*/ 38029 w 134"/>
                <a:gd name="T33" fmla="*/ 80763 h 231"/>
                <a:gd name="T34" fmla="*/ 38029 w 134"/>
                <a:gd name="T35" fmla="*/ 80763 h 231"/>
                <a:gd name="T36" fmla="*/ 38384 w 134"/>
                <a:gd name="T37" fmla="*/ 80763 h 231"/>
                <a:gd name="T38" fmla="*/ 38384 w 134"/>
                <a:gd name="T39" fmla="*/ 80763 h 231"/>
                <a:gd name="T40" fmla="*/ 38384 w 134"/>
                <a:gd name="T41" fmla="*/ 80406 h 231"/>
                <a:gd name="T42" fmla="*/ 38384 w 134"/>
                <a:gd name="T43" fmla="*/ 80406 h 231"/>
                <a:gd name="T44" fmla="*/ 39095 w 134"/>
                <a:gd name="T45" fmla="*/ 23943 h 231"/>
                <a:gd name="T46" fmla="*/ 39095 w 134"/>
                <a:gd name="T47" fmla="*/ 23943 h 231"/>
                <a:gd name="T48" fmla="*/ 2132 w 134"/>
                <a:gd name="T49" fmla="*/ 0 h 231"/>
                <a:gd name="T50" fmla="*/ 2132 w 134"/>
                <a:gd name="T51" fmla="*/ 0 h 231"/>
                <a:gd name="T52" fmla="*/ 2132 w 134"/>
                <a:gd name="T53" fmla="*/ 0 h 231"/>
                <a:gd name="T54" fmla="*/ 2132 w 134"/>
                <a:gd name="T55" fmla="*/ 0 h 231"/>
                <a:gd name="T56" fmla="*/ 2132 w 134"/>
                <a:gd name="T57" fmla="*/ 0 h 231"/>
                <a:gd name="T58" fmla="*/ 2132 w 134"/>
                <a:gd name="T59" fmla="*/ 0 h 231"/>
                <a:gd name="T60" fmla="*/ 2132 w 134"/>
                <a:gd name="T61" fmla="*/ 0 h 231"/>
                <a:gd name="T62" fmla="*/ 1066 w 134"/>
                <a:gd name="T63" fmla="*/ 0 h 231"/>
                <a:gd name="T64" fmla="*/ 1066 w 134"/>
                <a:gd name="T65" fmla="*/ 0 h 231"/>
                <a:gd name="T66" fmla="*/ 1066 w 134"/>
                <a:gd name="T67" fmla="*/ 0 h 231"/>
                <a:gd name="T68" fmla="*/ 1066 w 134"/>
                <a:gd name="T69" fmla="*/ 0 h 231"/>
                <a:gd name="T70" fmla="*/ 0 w 134"/>
                <a:gd name="T71" fmla="*/ 357 h 231"/>
                <a:gd name="T72" fmla="*/ 36607 w 134"/>
                <a:gd name="T73" fmla="*/ 82193 h 23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4" h="231">
                  <a:moveTo>
                    <a:pt x="103" y="230"/>
                  </a:moveTo>
                  <a:lnTo>
                    <a:pt x="103" y="230"/>
                  </a:lnTo>
                  <a:cubicBezTo>
                    <a:pt x="104" y="230"/>
                    <a:pt x="104" y="230"/>
                    <a:pt x="104" y="230"/>
                  </a:cubicBezTo>
                  <a:cubicBezTo>
                    <a:pt x="105" y="229"/>
                    <a:pt x="105" y="229"/>
                    <a:pt x="105" y="229"/>
                  </a:cubicBezTo>
                  <a:cubicBezTo>
                    <a:pt x="105" y="229"/>
                    <a:pt x="105" y="229"/>
                    <a:pt x="105" y="228"/>
                  </a:cubicBezTo>
                  <a:cubicBezTo>
                    <a:pt x="106" y="228"/>
                    <a:pt x="106" y="228"/>
                    <a:pt x="107" y="227"/>
                  </a:cubicBezTo>
                  <a:lnTo>
                    <a:pt x="107" y="226"/>
                  </a:lnTo>
                  <a:lnTo>
                    <a:pt x="108" y="226"/>
                  </a:lnTo>
                  <a:cubicBezTo>
                    <a:pt x="108" y="225"/>
                    <a:pt x="108" y="225"/>
                    <a:pt x="108" y="225"/>
                  </a:cubicBezTo>
                  <a:cubicBezTo>
                    <a:pt x="132" y="161"/>
                    <a:pt x="133" y="108"/>
                    <a:pt x="110" y="67"/>
                  </a:cubicBezTo>
                  <a:cubicBezTo>
                    <a:pt x="77" y="11"/>
                    <a:pt x="9" y="1"/>
                    <a:pt x="6" y="0"/>
                  </a:cubicBezTo>
                  <a:cubicBezTo>
                    <a:pt x="4" y="0"/>
                    <a:pt x="4" y="0"/>
                    <a:pt x="3" y="0"/>
                  </a:cubicBezTo>
                  <a:cubicBezTo>
                    <a:pt x="1" y="0"/>
                    <a:pt x="1" y="1"/>
                    <a:pt x="0" y="1"/>
                  </a:cubicBezTo>
                  <a:lnTo>
                    <a:pt x="103" y="230"/>
                  </a:lnTo>
                </a:path>
              </a:pathLst>
            </a:custGeom>
            <a:solidFill>
              <a:schemeClr val="accent3"/>
            </a:solidFill>
            <a:ln>
              <a:noFill/>
            </a:ln>
            <a:effectLst/>
            <a:extLst>
              <a:ext uri="{91240B29-F687-4F45-9708-019B960494DF}">
                <a14:hiddenLine xmlns:a14="http://schemas.microsoft.com/office/drawing/2010/main" w="9525" cap="flat">
                  <a:solidFill>
                    <a:srgbClr val="758648"/>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_tradnl" sz="2400"/>
            </a:p>
          </p:txBody>
        </p:sp>
      </p:grpSp>
      <p:pic>
        <p:nvPicPr>
          <p:cNvPr id="151" name="Picture Placeholder 166" descr="A person wearing a suit and tie&#10;&#10;Description automatically generated">
            <a:extLst>
              <a:ext uri="{FF2B5EF4-FFF2-40B4-BE49-F238E27FC236}">
                <a16:creationId xmlns:a16="http://schemas.microsoft.com/office/drawing/2014/main" id="{638278D9-0B09-4923-920F-F20433EDD284}"/>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Lst>
          </a:blip>
          <a:srcRect l="7112" r="7112"/>
          <a:stretch>
            <a:fillRect/>
          </a:stretch>
        </p:blipFill>
        <p:spPr>
          <a:xfrm>
            <a:off x="8566527" y="1216133"/>
            <a:ext cx="3208746" cy="407204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53" name="TextBox 152">
            <a:extLst>
              <a:ext uri="{FF2B5EF4-FFF2-40B4-BE49-F238E27FC236}">
                <a16:creationId xmlns:a16="http://schemas.microsoft.com/office/drawing/2014/main" id="{6ACEEBF7-4CDC-4985-9870-90323459DB4F}"/>
              </a:ext>
            </a:extLst>
          </p:cNvPr>
          <p:cNvSpPr txBox="1"/>
          <p:nvPr/>
        </p:nvSpPr>
        <p:spPr>
          <a:xfrm>
            <a:off x="897116" y="510780"/>
            <a:ext cx="7460760" cy="3598549"/>
          </a:xfrm>
          <a:prstGeom prst="rect">
            <a:avLst/>
          </a:prstGeom>
          <a:noFill/>
        </p:spPr>
        <p:txBody>
          <a:bodyPr wrap="none" rtlCol="0">
            <a:spAutoFit/>
          </a:bodyPr>
          <a:lstStyle/>
          <a:p>
            <a:pPr algn="just" rtl="1">
              <a:lnSpc>
                <a:spcPct val="120000"/>
              </a:lnSpc>
              <a:spcBef>
                <a:spcPct val="0"/>
              </a:spcBef>
            </a:pPr>
            <a:r>
              <a:rPr lang="ar-SA" sz="3200" b="1">
                <a:latin typeface="Calibri" panose="020f0502020204030204" pitchFamily="34" charset="0"/>
                <a:cs typeface="Calibri" panose="020f0502020204030204" pitchFamily="34" charset="0"/>
              </a:rPr>
              <a:t>الأستاذ الدكتور إروان بن محمد صبري</a:t>
            </a:r>
          </a:p>
          <a:p>
            <a:pPr algn="just" rtl="1">
              <a:lnSpc>
                <a:spcPct val="120000"/>
              </a:lnSpc>
              <a:spcBef>
                <a:spcPct val="0"/>
              </a:spcBef>
            </a:pPr>
            <a:r>
              <a:rPr lang="ar-SA" sz="3200">
                <a:latin typeface="Calibri" panose="020f0502020204030204" pitchFamily="34" charset="0"/>
                <a:cs typeface="Calibri" panose="020f0502020204030204" pitchFamily="34" charset="0"/>
              </a:rPr>
              <a:t>الأستاذ، </a:t>
            </a:r>
            <a:endParaRPr lang="en-MY" sz="3200">
              <a:latin typeface="Calibri" panose="020f0502020204030204" pitchFamily="34" charset="0"/>
              <a:cs typeface="Calibri" panose="020f0502020204030204" pitchFamily="34" charset="0"/>
            </a:endParaRPr>
          </a:p>
          <a:p>
            <a:pPr algn="just" rtl="1">
              <a:lnSpc>
                <a:spcPct val="120000"/>
              </a:lnSpc>
              <a:spcBef>
                <a:spcPct val="0"/>
              </a:spcBef>
            </a:pPr>
            <a:r>
              <a:rPr lang="ar-SA" sz="3200">
                <a:latin typeface="Calibri" panose="020f0502020204030204" pitchFamily="34" charset="0"/>
                <a:cs typeface="Calibri" panose="020f0502020204030204" pitchFamily="34" charset="0"/>
              </a:rPr>
              <a:t>كلية الشريعة والقانون، جامعة العلوم الإسلامية الماليزية</a:t>
            </a:r>
          </a:p>
          <a:p>
            <a:pPr algn="just" rtl="1">
              <a:lnSpc>
                <a:spcPct val="120000"/>
              </a:lnSpc>
              <a:spcBef>
                <a:spcPct val="0"/>
              </a:spcBef>
            </a:pPr>
            <a:endParaRPr lang="en-MY" sz="3200">
              <a:latin typeface="Calibri" panose="020f0502020204030204" pitchFamily="34" charset="0"/>
              <a:cs typeface="Calibri" panose="020f0502020204030204" pitchFamily="34" charset="0"/>
            </a:endParaRPr>
          </a:p>
          <a:p>
            <a:pPr algn="just" rtl="1">
              <a:lnSpc>
                <a:spcPct val="120000"/>
              </a:lnSpc>
              <a:spcBef>
                <a:spcPct val="0"/>
              </a:spcBef>
            </a:pPr>
            <a:r>
              <a:rPr lang="ar-SA" sz="3200">
                <a:latin typeface="Calibri" panose="020f0502020204030204" pitchFamily="34" charset="0"/>
                <a:cs typeface="Calibri" panose="020f0502020204030204" pitchFamily="34" charset="0"/>
              </a:rPr>
              <a:t>والأمين العام، </a:t>
            </a:r>
            <a:endParaRPr lang="en-MY" sz="3200">
              <a:latin typeface="Calibri" panose="020f0502020204030204" pitchFamily="34" charset="0"/>
              <a:cs typeface="Calibri" panose="020f0502020204030204" pitchFamily="34" charset="0"/>
            </a:endParaRPr>
          </a:p>
          <a:p>
            <a:pPr algn="just" rtl="1">
              <a:lnSpc>
                <a:spcPct val="120000"/>
              </a:lnSpc>
              <a:spcBef>
                <a:spcPct val="0"/>
              </a:spcBef>
            </a:pPr>
            <a:r>
              <a:rPr lang="ar-SA" sz="3200">
                <a:latin typeface="Calibri" panose="020f0502020204030204" pitchFamily="34" charset="0"/>
                <a:cs typeface="Calibri" panose="020f0502020204030204" pitchFamily="34" charset="0"/>
              </a:rPr>
              <a:t>مجمع الفقه الإسلامي بماليزيا </a:t>
            </a:r>
            <a:endParaRPr lang="en-US" sz="3200">
              <a:latin typeface="Calibri" panose="020f0502020204030204" pitchFamily="34" charset="0"/>
              <a:cs typeface="Calibri" panose="020f0502020204030204" pitchFamily="34" charset="0"/>
            </a:endParaRPr>
          </a:p>
        </p:txBody>
      </p:sp>
      <p:sp>
        <p:nvSpPr>
          <p:cNvPr id="155" name="TextBox 154">
            <a:extLst>
              <a:ext uri="{FF2B5EF4-FFF2-40B4-BE49-F238E27FC236}">
                <a16:creationId xmlns:a16="http://schemas.microsoft.com/office/drawing/2014/main" id="{E1FB6D05-76CE-41AD-99CE-76E2CA7EE748}"/>
              </a:ext>
            </a:extLst>
          </p:cNvPr>
          <p:cNvSpPr txBox="1"/>
          <p:nvPr/>
        </p:nvSpPr>
        <p:spPr>
          <a:xfrm>
            <a:off x="4392129" y="4181192"/>
            <a:ext cx="2664512" cy="420564"/>
          </a:xfrm>
          <a:prstGeom prst="rect">
            <a:avLst/>
          </a:prstGeom>
          <a:noFill/>
        </p:spPr>
        <p:txBody>
          <a:bodyPr wrap="none" rtlCol="0">
            <a:spAutoFit/>
          </a:bodyPr>
          <a:lstStyle/>
          <a:p>
            <a:pPr algn="r"/>
            <a:r>
              <a:rPr lang="en-US" sz="2133">
                <a:solidFill>
                  <a:schemeClr val="tx2"/>
                </a:solidFill>
                <a:latin typeface="Aleo" panose="020b0604020202020204" pitchFamily="2" charset="0"/>
                <a:ea typeface="Lato Light" panose="020f0502020204030203" pitchFamily="34" charset="0"/>
                <a:cs typeface="Lato Light" panose="020f0502020204030203" pitchFamily="34" charset="0"/>
              </a:rPr>
              <a:t>irwan@usim.edu.my</a:t>
            </a:r>
          </a:p>
        </p:txBody>
      </p:sp>
      <p:pic>
        <p:nvPicPr>
          <p:cNvPr id="166" name="Picture 165">
            <a:extLst>
              <a:ext uri="{FF2B5EF4-FFF2-40B4-BE49-F238E27FC236}">
                <a16:creationId xmlns:a16="http://schemas.microsoft.com/office/drawing/2014/main" id="{5CD610DA-1026-3B8A-1774-932D0A934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317" y="2768817"/>
            <a:ext cx="670597" cy="670597"/>
          </a:xfrm>
          <a:prstGeom prst="rect">
            <a:avLst/>
          </a:prstGeom>
        </p:spPr>
      </p:pic>
      <p:sp>
        <p:nvSpPr>
          <p:cNvPr id="167" name="TextBox 166">
            <a:extLst>
              <a:ext uri="{FF2B5EF4-FFF2-40B4-BE49-F238E27FC236}">
                <a16:creationId xmlns:a16="http://schemas.microsoft.com/office/drawing/2014/main" id="{45D5AEF6-FA6F-1608-5232-44B4F5ABC950}"/>
              </a:ext>
            </a:extLst>
          </p:cNvPr>
          <p:cNvSpPr txBox="1"/>
          <p:nvPr/>
        </p:nvSpPr>
        <p:spPr>
          <a:xfrm>
            <a:off x="899914" y="2736704"/>
            <a:ext cx="3631443"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Irwan bin Mohd Subri</a:t>
            </a:r>
          </a:p>
          <a:p>
            <a:pPr marL="0" marR="0" lvl="0" indent="0" algn="l" defTabSz="914400" rtl="0" eaLnBrk="1" fontAlgn="auto" latinLnBrk="0" hangingPunct="1">
              <a:lnSpc>
                <a:spcPct val="100000"/>
              </a:lnSpc>
              <a:spcBef>
                <a:spcPct val="0"/>
              </a:spcBef>
              <a:spcAft>
                <a:spcPct val="0"/>
              </a:spcAft>
              <a:buClrTx/>
              <a:buSzTx/>
              <a:buFontTx/>
              <a:buNone/>
              <a:defRPr/>
            </a:pPr>
            <a:r>
              <a:rPr kumimoji="0" lang="en-US"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Dr. Irwan bin Mohd Subri (Page)</a:t>
            </a:r>
            <a:endParaRPr kumimoji="0" lang="en-MY"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168" name="Picture 167">
            <a:extLst>
              <a:ext uri="{FF2B5EF4-FFF2-40B4-BE49-F238E27FC236}">
                <a16:creationId xmlns:a16="http://schemas.microsoft.com/office/drawing/2014/main" id="{CD79F4A0-73A0-FD14-4844-4E111B35CD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697" y="3435783"/>
            <a:ext cx="1204686" cy="677636"/>
          </a:xfrm>
          <a:prstGeom prst="rect">
            <a:avLst/>
          </a:prstGeom>
        </p:spPr>
      </p:pic>
      <p:sp>
        <p:nvSpPr>
          <p:cNvPr id="169" name="Rectangle 168">
            <a:extLst>
              <a:ext uri="{FF2B5EF4-FFF2-40B4-BE49-F238E27FC236}">
                <a16:creationId xmlns:a16="http://schemas.microsoft.com/office/drawing/2014/main" id="{0C283B62-854C-1838-2F5D-693E626B5670}"/>
              </a:ext>
            </a:extLst>
          </p:cNvPr>
          <p:cNvSpPr/>
          <p:nvPr/>
        </p:nvSpPr>
        <p:spPr>
          <a:xfrm>
            <a:off x="1628001" y="3574546"/>
            <a:ext cx="2533001" cy="40011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MY" sz="2000" b="0" i="0" u="none" strike="noStrike" kern="1200" cap="none" spc="0" normalizeH="0" baseline="0" noProof="0">
                <a:ln>
                  <a:noFill/>
                </a:ln>
                <a:solidFill>
                  <a:srgbClr val="030303"/>
                </a:solidFill>
                <a:effectLst/>
                <a:uLnTx/>
                <a:uFillTx/>
                <a:latin typeface="Calibri" panose="020f0502020204030204" pitchFamily="34" charset="0"/>
                <a:ea typeface="+mn-ea"/>
                <a:cs typeface="Calibri" panose="020f0502020204030204" pitchFamily="34" charset="0"/>
              </a:rPr>
              <a:t>- Dr. Irwan Mohd Subri</a:t>
            </a:r>
            <a:endParaRPr kumimoji="0" lang="en-MY"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170" name="Picture 169" descr="A picture containing graphics, symbol, logo, font&#10;&#10;Description automatically generated">
            <a:extLst>
              <a:ext uri="{FF2B5EF4-FFF2-40B4-BE49-F238E27FC236}">
                <a16:creationId xmlns:a16="http://schemas.microsoft.com/office/drawing/2014/main" id="{23666B13-46EB-FFC4-64AE-4471A7359011}"/>
              </a:ext>
            </a:extLst>
          </p:cNvPr>
          <p:cNvPicPr>
            <a:picLocks noChangeAspect="1"/>
          </p:cNvPicPr>
          <p:nvPr/>
        </p:nvPicPr>
        <p:blipFill>
          <a:blip r:embed="rId5"/>
          <a:stretch>
            <a:fillRect/>
          </a:stretch>
        </p:blipFill>
        <p:spPr>
          <a:xfrm>
            <a:off x="334079" y="4095565"/>
            <a:ext cx="534703" cy="534703"/>
          </a:xfrm>
          <a:prstGeom prst="rect">
            <a:avLst/>
          </a:prstGeom>
        </p:spPr>
      </p:pic>
      <p:sp>
        <p:nvSpPr>
          <p:cNvPr id="171" name="TextBox 170">
            <a:extLst>
              <a:ext uri="{FF2B5EF4-FFF2-40B4-BE49-F238E27FC236}">
                <a16:creationId xmlns:a16="http://schemas.microsoft.com/office/drawing/2014/main" id="{54159425-569E-6E90-DC99-1F5D508BF731}"/>
              </a:ext>
            </a:extLst>
          </p:cNvPr>
          <p:cNvSpPr txBox="1"/>
          <p:nvPr/>
        </p:nvSpPr>
        <p:spPr>
          <a:xfrm>
            <a:off x="945603" y="4163314"/>
            <a:ext cx="1620293" cy="400110"/>
          </a:xfrm>
          <a:prstGeom prst="rect">
            <a:avLst/>
          </a:prstGeom>
          <a:noFill/>
        </p:spPr>
        <p:txBody>
          <a:bodyPr wrap="square">
            <a:spAutoFit/>
          </a:bodyPr>
          <a:lstStyle/>
          <a:p>
            <a:pPr marR="0" lvl="0" algn="l" defTabSz="914400" rtl="0" eaLnBrk="1" fontAlgn="auto" latinLnBrk="0" hangingPunct="1">
              <a:lnSpc>
                <a:spcPct val="100000"/>
              </a:lnSpc>
              <a:spcBef>
                <a:spcPct val="0"/>
              </a:spcBef>
              <a:spcAft>
                <a:spcPct val="0"/>
              </a:spcAft>
              <a:buClrTx/>
              <a:buSzTx/>
              <a:defRPr/>
            </a:pPr>
            <a:r>
              <a:rPr lang="en-MY" sz="2000">
                <a:solidFill>
                  <a:srgbClr val="030303"/>
                </a:solidFill>
                <a:latin typeface="Calibri" panose="020f0502020204030204" pitchFamily="34" charset="0"/>
                <a:cs typeface="Calibri" panose="020f0502020204030204" pitchFamily="34" charset="0"/>
              </a:rPr>
              <a:t>- drirwanms</a:t>
            </a:r>
            <a:endParaRPr kumimoji="0" lang="en-MY"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172" name="Picture 171" descr="A logo of a camera&#10;&#10;Description automatically generated with low confidence">
            <a:extLst>
              <a:ext uri="{FF2B5EF4-FFF2-40B4-BE49-F238E27FC236}">
                <a16:creationId xmlns:a16="http://schemas.microsoft.com/office/drawing/2014/main" id="{6CE11E04-8189-3526-D2F4-DD13E281D6EB}"/>
              </a:ext>
            </a:extLst>
          </p:cNvPr>
          <p:cNvPicPr>
            <a:picLocks noChangeAspect="1"/>
          </p:cNvPicPr>
          <p:nvPr/>
        </p:nvPicPr>
        <p:blipFill>
          <a:blip r:embed="rId6"/>
          <a:stretch>
            <a:fillRect/>
          </a:stretch>
        </p:blipFill>
        <p:spPr>
          <a:xfrm>
            <a:off x="355512" y="4738085"/>
            <a:ext cx="506971" cy="506971"/>
          </a:xfrm>
          <a:prstGeom prst="rect">
            <a:avLst/>
          </a:prstGeom>
        </p:spPr>
      </p:pic>
      <p:sp>
        <p:nvSpPr>
          <p:cNvPr id="173" name="TextBox 172">
            <a:extLst>
              <a:ext uri="{FF2B5EF4-FFF2-40B4-BE49-F238E27FC236}">
                <a16:creationId xmlns:a16="http://schemas.microsoft.com/office/drawing/2014/main" id="{ED1F9993-1E6A-731A-E2CA-5429CECF0B00}"/>
              </a:ext>
            </a:extLst>
          </p:cNvPr>
          <p:cNvSpPr txBox="1"/>
          <p:nvPr/>
        </p:nvSpPr>
        <p:spPr>
          <a:xfrm>
            <a:off x="945603" y="4800544"/>
            <a:ext cx="1620293" cy="400110"/>
          </a:xfrm>
          <a:prstGeom prst="rect">
            <a:avLst/>
          </a:prstGeom>
          <a:noFill/>
        </p:spPr>
        <p:txBody>
          <a:bodyPr wrap="square">
            <a:spAutoFit/>
          </a:bodyPr>
          <a:lstStyle/>
          <a:p>
            <a:pPr marR="0" lvl="0" algn="l" defTabSz="914400" rtl="0" eaLnBrk="1" fontAlgn="auto" latinLnBrk="0" hangingPunct="1">
              <a:lnSpc>
                <a:spcPct val="100000"/>
              </a:lnSpc>
              <a:spcBef>
                <a:spcPct val="0"/>
              </a:spcBef>
              <a:spcAft>
                <a:spcPct val="0"/>
              </a:spcAft>
              <a:buClrTx/>
              <a:buSzTx/>
              <a:defRPr/>
            </a:pPr>
            <a:r>
              <a:rPr lang="en-MY" sz="2000">
                <a:solidFill>
                  <a:srgbClr val="030303"/>
                </a:solidFill>
                <a:latin typeface="Calibri" panose="020f0502020204030204" pitchFamily="34" charset="0"/>
                <a:cs typeface="Calibri" panose="020f0502020204030204" pitchFamily="34" charset="0"/>
              </a:rPr>
              <a:t>- drirwanms</a:t>
            </a:r>
            <a:endParaRPr kumimoji="0" lang="en-MY"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174" name="Picture 173" descr="A blue square with a white bird in it&#10;&#10;Description automatically generated with medium confidence">
            <a:extLst>
              <a:ext uri="{FF2B5EF4-FFF2-40B4-BE49-F238E27FC236}">
                <a16:creationId xmlns:a16="http://schemas.microsoft.com/office/drawing/2014/main" id="{6F122BAB-1A6C-999B-1090-33F7C64FCD42}"/>
              </a:ext>
            </a:extLst>
          </p:cNvPr>
          <p:cNvPicPr>
            <a:picLocks noChangeAspect="1"/>
          </p:cNvPicPr>
          <p:nvPr/>
        </p:nvPicPr>
        <p:blipFill>
          <a:blip r:embed="rId7"/>
          <a:stretch>
            <a:fillRect/>
          </a:stretch>
        </p:blipFill>
        <p:spPr>
          <a:xfrm>
            <a:off x="185056" y="5193797"/>
            <a:ext cx="844698" cy="844698"/>
          </a:xfrm>
          <a:prstGeom prst="rect">
            <a:avLst/>
          </a:prstGeom>
        </p:spPr>
      </p:pic>
      <p:sp>
        <p:nvSpPr>
          <p:cNvPr id="175" name="Rectangle 174">
            <a:extLst>
              <a:ext uri="{FF2B5EF4-FFF2-40B4-BE49-F238E27FC236}">
                <a16:creationId xmlns:a16="http://schemas.microsoft.com/office/drawing/2014/main" id="{44362079-3EDD-F161-A652-3F645DAAF88F}"/>
              </a:ext>
            </a:extLst>
          </p:cNvPr>
          <p:cNvSpPr/>
          <p:nvPr/>
        </p:nvSpPr>
        <p:spPr>
          <a:xfrm>
            <a:off x="981040" y="5366523"/>
            <a:ext cx="2190087" cy="40011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MY" sz="2000" b="0" i="0" u="none" strike="noStrike" kern="1200" cap="none" spc="0" normalizeH="0" baseline="0" noProof="0">
                <a:ln>
                  <a:noFill/>
                </a:ln>
                <a:solidFill>
                  <a:srgbClr val="030303"/>
                </a:solidFill>
                <a:effectLst/>
                <a:uLnTx/>
                <a:uFillTx/>
                <a:latin typeface="Calibri" panose="020f0502020204030204" pitchFamily="34" charset="0"/>
                <a:ea typeface="+mn-ea"/>
                <a:cs typeface="Calibri" panose="020f0502020204030204" pitchFamily="34" charset="0"/>
              </a:rPr>
              <a:t>- Irwan Mohd Subri</a:t>
            </a:r>
            <a:endParaRPr kumimoji="0" lang="en-MY"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858775670"/>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Tree>
    <p:extLst>
      <p:ext uri="{BB962C8B-B14F-4D97-AF65-F5344CB8AC3E}">
        <p14:creationId xmlns:p14="http://schemas.microsoft.com/office/powerpoint/2010/main" val="145628041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921853"/>
            <a:ext cx="9811511" cy="2778879"/>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وسائل التواصل الاجتماعي هي قناة اتصال يمكنها إيصال المعلومات على شكل كتابات أو صور أو مقاطع فيديو إلى الجمهور في وقت سريع. إنها وسيلة الاتصال المفضلة للمجتمع في هذا القرن لدرجة أنها أصبحت أولوية في حياة المجتمع. وفي الواقع، جعل البعض من وسائل التواصل الاجتماعي حياتهم المهنية لكسب لقمة العيش.</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r>
              <a:rPr lang="ar-SA" sz="4400" b="1">
                <a:latin typeface="Calibri" panose="020f0502020204030204" pitchFamily="34" charset="0"/>
                <a:cs typeface="Calibri" panose="020f0502020204030204" pitchFamily="34" charset="0"/>
              </a:rPr>
              <a:t>من الصفحة السابقة...</a:t>
            </a:r>
          </a:p>
        </p:txBody>
      </p:sp>
      <p:sp>
        <p:nvSpPr>
          <p:cNvPr id="5" name="Google Shape;51;p7">
            <a:extLst>
              <a:ext uri="{FF2B5EF4-FFF2-40B4-BE49-F238E27FC236}">
                <a16:creationId xmlns:a16="http://schemas.microsoft.com/office/drawing/2014/main" id="{F1FC5018-BB61-CAE6-5ED9-809CC7FEB7D1}"/>
              </a:ext>
            </a:extLst>
          </p:cNvPr>
          <p:cNvSpPr/>
          <p:nvPr/>
        </p:nvSpPr>
        <p:spPr>
          <a:xfrm>
            <a:off x="566928" y="3903049"/>
            <a:ext cx="9811511" cy="2187200"/>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وتتمتع وسائل التواصل الاجتماعي والإنترنت بتأثير قوي على الحياة اليومية لمستخدميها، ولا يقتصر تأثيرها على تشكيل أنماط حياتهم وعمليات تفكيرهم وتقديرهم لذاتهم فحسب، بل وحتى معتقداتهم الدينية والسياسية والاجتماعية أيضا.</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2964292860"/>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921853"/>
            <a:ext cx="9811511" cy="2244041"/>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200">
                <a:latin typeface="Calibri" panose="020f0502020204030204" pitchFamily="34" charset="0"/>
                <a:ea typeface="Calibri" panose="020f0502020204030204" pitchFamily="34" charset="0"/>
                <a:cs typeface="Calibri" panose="020f0502020204030204" pitchFamily="34" charset="0"/>
              </a:rPr>
              <a:t>ويمكن الاستخلاص أن وسائل التواصل الاجتماعي عبارة عن المنصات على الإنترنت التي تتخطى الحدود الزمانية والمكانية وتتيح للمستخدمين التواصل والتفاعل المجتمعي الرقمي، لمشاركة أو مبادلة  المعلومات أو المحتويات أو الأفكار كتابة أو صوتيا أو مرئيا بكل حرية.</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r>
              <a:rPr lang="ar-SA" sz="4400" b="1">
                <a:latin typeface="Calibri" panose="020f0502020204030204" pitchFamily="34" charset="0"/>
                <a:cs typeface="Calibri" panose="020f0502020204030204" pitchFamily="34" charset="0"/>
              </a:rPr>
              <a:t>من الصفحة السابقة...</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44954085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pPr algn="ctr" rtl="1"/>
            <a:r>
              <a:rPr lang="ar-SA" sz="4400" b="1">
                <a:latin typeface="Calibri" panose="020f0502020204030204" pitchFamily="34" charset="0"/>
                <a:cs typeface="Calibri" panose="020f0502020204030204" pitchFamily="34" charset="0"/>
              </a:rPr>
              <a:t>موقع وسائل تواصل اجتماعي "إسلامي" </a:t>
            </a:r>
            <a:r>
              <a:rPr lang="en-MY" sz="4400" b="1">
                <a:latin typeface="Calibri" panose="020f0502020204030204" pitchFamily="34" charset="0"/>
                <a:cs typeface="Calibri" panose="020f0502020204030204" pitchFamily="34" charset="0"/>
              </a:rPr>
              <a:t>(Isla.my)</a:t>
            </a:r>
            <a:r>
              <a:rPr lang="ar-SA" sz="4400" b="1">
                <a:latin typeface="Calibri" panose="020f0502020204030204" pitchFamily="34" charset="0"/>
                <a:cs typeface="Calibri" panose="020f0502020204030204" pitchFamily="34" charset="0"/>
              </a:rPr>
              <a:t> </a:t>
            </a:r>
            <a:endParaRPr lang="en-MY" sz="4400">
              <a:latin typeface="Calibri" panose="020f0502020204030204" pitchFamily="34" charset="0"/>
              <a:cs typeface="Calibri" panose="020f0502020204030204" pitchFamily="34" charset="0"/>
            </a:endParaRP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pic>
        <p:nvPicPr>
          <p:cNvPr id="4" name="Picture 3" descr="A screenshot of a computer&#10;&#10;Description automatically generated">
            <a:extLst>
              <a:ext uri="{FF2B5EF4-FFF2-40B4-BE49-F238E27FC236}">
                <a16:creationId xmlns:a16="http://schemas.microsoft.com/office/drawing/2014/main" id="{5CCB14C5-8280-A5E7-3B41-D758103A3C91}"/>
              </a:ext>
            </a:extLst>
          </p:cNvPr>
          <p:cNvPicPr>
            <a:picLocks noChangeAspect="1"/>
          </p:cNvPicPr>
          <p:nvPr/>
        </p:nvPicPr>
        <p:blipFill>
          <a:blip r:embed="rId3">
            <a:extLst>
              <a:ext uri="{28A0092B-C50C-407E-A947-70E740481C1C}">
                <a14:useLocalDpi xmlns:a14="http://schemas.microsoft.com/office/drawing/2010/main" val="0"/>
              </a:ext>
            </a:extLst>
          </a:blip>
          <a:srcRect l="8607" r="30183" b="13901"/>
          <a:stretch>
            <a:fillRect/>
          </a:stretch>
        </p:blipFill>
        <p:spPr bwMode="auto">
          <a:xfrm>
            <a:off x="566928" y="1009291"/>
            <a:ext cx="9807657" cy="4968815"/>
          </a:xfrm>
          <a:prstGeom prst="rect">
            <a:avLst/>
          </a:prstGeom>
          <a:noFill/>
          <a:ln>
            <a:noFill/>
          </a:ln>
        </p:spPr>
      </p:pic>
    </p:spTree>
    <p:extLst>
      <p:ext uri="{BB962C8B-B14F-4D97-AF65-F5344CB8AC3E}">
        <p14:creationId xmlns:p14="http://schemas.microsoft.com/office/powerpoint/2010/main" val="208823329"/>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921853"/>
            <a:ext cx="9811511" cy="2507147"/>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"إسلامي" </a:t>
            </a:r>
            <a:r>
              <a:rPr lang="en-MY" sz="3000">
                <a:latin typeface="Calibri" panose="020f0502020204030204" pitchFamily="34" charset="0"/>
                <a:ea typeface="Calibri" panose="020f0502020204030204" pitchFamily="34" charset="0"/>
                <a:cs typeface="Calibri" panose="020f0502020204030204" pitchFamily="34" charset="0"/>
              </a:rPr>
              <a:t>(Isla.my)</a:t>
            </a:r>
            <a:r>
              <a:rPr lang="ar-SA" sz="3000">
                <a:latin typeface="Calibri" panose="020f0502020204030204" pitchFamily="34" charset="0"/>
                <a:ea typeface="Calibri" panose="020f0502020204030204" pitchFamily="34" charset="0"/>
                <a:cs typeface="Calibri" panose="020f0502020204030204" pitchFamily="34" charset="0"/>
              </a:rPr>
              <a:t> هو موقع وسائل تواصل اجتماعي إسلامي تم بناؤه وتطويره كمنصة للتواصل مع المستخدمين المسلمين خاصة في ماليزيا. ولدت فكرة بناء وتطوير موقع وسائل تواصل اجتماعي "إسلامي" </a:t>
            </a:r>
            <a:r>
              <a:rPr lang="en-MY" sz="3000">
                <a:latin typeface="Calibri" panose="020f0502020204030204" pitchFamily="34" charset="0"/>
                <a:ea typeface="Calibri" panose="020f0502020204030204" pitchFamily="34" charset="0"/>
                <a:cs typeface="Calibri" panose="020f0502020204030204" pitchFamily="34" charset="0"/>
              </a:rPr>
              <a:t>(Isla.my)</a:t>
            </a:r>
            <a:r>
              <a:rPr lang="ar-SA" sz="3000">
                <a:latin typeface="Calibri" panose="020f0502020204030204" pitchFamily="34" charset="0"/>
                <a:ea typeface="Calibri" panose="020f0502020204030204" pitchFamily="34" charset="0"/>
                <a:cs typeface="Calibri" panose="020f0502020204030204" pitchFamily="34" charset="0"/>
              </a:rPr>
              <a:t> عندما رأت مؤسِّسَة هذا الموقع عدم وجود مواقع وسائل تواصل اجتماعية إسلامية على شبكة الإنترنت خاصة محليًّا.</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r>
              <a:rPr lang="ar-SA" sz="4400" b="1">
                <a:latin typeface="Calibri" panose="020f0502020204030204" pitchFamily="34" charset="0"/>
                <a:cs typeface="Calibri" panose="020f0502020204030204" pitchFamily="34" charset="0"/>
              </a:rPr>
              <a:t>من الصفحة السابقة...</a:t>
            </a:r>
          </a:p>
        </p:txBody>
      </p:sp>
      <p:sp>
        <p:nvSpPr>
          <p:cNvPr id="5" name="Google Shape;51;p7">
            <a:extLst>
              <a:ext uri="{FF2B5EF4-FFF2-40B4-BE49-F238E27FC236}">
                <a16:creationId xmlns:a16="http://schemas.microsoft.com/office/drawing/2014/main" id="{F1FC5018-BB61-CAE6-5ED9-809CC7FEB7D1}"/>
              </a:ext>
            </a:extLst>
          </p:cNvPr>
          <p:cNvSpPr/>
          <p:nvPr/>
        </p:nvSpPr>
        <p:spPr>
          <a:xfrm>
            <a:off x="566928" y="3557993"/>
            <a:ext cx="9811511" cy="2507146"/>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ويعد موقع الفيسبوك الذي أسسه مارك زوكربيرج، من مواقع التواصل الاجتماعي الأكثر قبولا واستخاما اليوم. لم يتم تطوير موقع وسائل تواصل اجتماعي "إسلامي" </a:t>
            </a:r>
            <a:r>
              <a:rPr lang="en-MY" sz="3000">
                <a:latin typeface="Calibri" panose="020f0502020204030204" pitchFamily="34" charset="0"/>
                <a:ea typeface="Calibri" panose="020f0502020204030204" pitchFamily="34" charset="0"/>
                <a:cs typeface="Calibri" panose="020f0502020204030204" pitchFamily="34" charset="0"/>
              </a:rPr>
              <a:t>(Isla.my)</a:t>
            </a:r>
            <a:r>
              <a:rPr lang="ar-SA" sz="3000">
                <a:latin typeface="Calibri" panose="020f0502020204030204" pitchFamily="34" charset="0"/>
                <a:ea typeface="Calibri" panose="020f0502020204030204" pitchFamily="34" charset="0"/>
                <a:cs typeface="Calibri" panose="020f0502020204030204" pitchFamily="34" charset="0"/>
              </a:rPr>
              <a:t> للتنافس مع الفيسبوك ولكن لإعطاء الخيارات والتشجيع للمستخدمين المسلمين لاستخدام المواقع الاجتماعية الإسلامية كوسيلة للتواصل.</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519095665"/>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921854"/>
            <a:ext cx="9811511" cy="2166404"/>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تم تأسيس موقع وسائل تواصل اجتماعي "إسلامي" </a:t>
            </a:r>
            <a:r>
              <a:rPr lang="en-MY" sz="3000">
                <a:latin typeface="Calibri" panose="020f0502020204030204" pitchFamily="34" charset="0"/>
                <a:ea typeface="Calibri" panose="020f0502020204030204" pitchFamily="34" charset="0"/>
                <a:cs typeface="Calibri" panose="020f0502020204030204" pitchFamily="34" charset="0"/>
              </a:rPr>
              <a:t>(Isla.my)</a:t>
            </a:r>
            <a:r>
              <a:rPr lang="ar-SA" sz="3000">
                <a:latin typeface="Calibri" panose="020f0502020204030204" pitchFamily="34" charset="0"/>
                <a:ea typeface="Calibri" panose="020f0502020204030204" pitchFamily="34" charset="0"/>
                <a:cs typeface="Calibri" panose="020f0502020204030204" pitchFamily="34" charset="0"/>
              </a:rPr>
              <a:t> وتطويره على يد الدكتورة حسنة بنت عبد الخافض صاحبة موقع </a:t>
            </a:r>
            <a:r>
              <a:rPr lang="en-MY" sz="3000">
                <a:latin typeface="Calibri" panose="020f0502020204030204" pitchFamily="34" charset="0"/>
                <a:ea typeface="Calibri" panose="020f0502020204030204" pitchFamily="34" charset="0"/>
                <a:cs typeface="Calibri" panose="020f0502020204030204" pitchFamily="34" charset="0"/>
              </a:rPr>
              <a:t>www.drhasanah.com </a:t>
            </a:r>
            <a:r>
              <a:rPr lang="ar-SA" sz="3000">
                <a:latin typeface="Calibri" panose="020f0502020204030204" pitchFamily="34" charset="0"/>
                <a:ea typeface="Calibri" panose="020f0502020204030204" pitchFamily="34" charset="0"/>
                <a:cs typeface="Calibri" panose="020f0502020204030204" pitchFamily="34" charset="0"/>
              </a:rPr>
              <a:t>التي تعمل كمحاضرة في قسم الدراسات الإسلامية بكلية العلوم الإنسانية بجامعة العلوم الماليزية -وقتذاك- .</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r>
              <a:rPr lang="ar-SA" sz="4400" b="1">
                <a:latin typeface="Calibri" panose="020f0502020204030204" pitchFamily="34" charset="0"/>
                <a:cs typeface="Calibri" panose="020f0502020204030204" pitchFamily="34" charset="0"/>
              </a:rPr>
              <a:t>من الصفحة السابقة...</a:t>
            </a:r>
          </a:p>
        </p:txBody>
      </p:sp>
      <p:sp>
        <p:nvSpPr>
          <p:cNvPr id="5" name="Google Shape;51;p7">
            <a:extLst>
              <a:ext uri="{FF2B5EF4-FFF2-40B4-BE49-F238E27FC236}">
                <a16:creationId xmlns:a16="http://schemas.microsoft.com/office/drawing/2014/main" id="{F1FC5018-BB61-CAE6-5ED9-809CC7FEB7D1}"/>
              </a:ext>
            </a:extLst>
          </p:cNvPr>
          <p:cNvSpPr/>
          <p:nvPr/>
        </p:nvSpPr>
        <p:spPr>
          <a:xfrm>
            <a:off x="566928" y="3333706"/>
            <a:ext cx="9811511" cy="2602440"/>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والدكتورة حسنة ليست خريجة في مجال تكنولوجيا المعلومات، بل حاصلة على دكتوراة في مجال الشريعة (الفقه وأصول الفقه) من جامعة ملايا بمالزيا. فالاهتمام بمجال تكنولوجيا المعلومات دفع الدكتورة حسنة إلى تطوير هذا موقع وسائل التواصل الاجتماعي الإسلامي لنشر الدعوة الإسلامية من خلال وسيلة مريحة يقبلها المجتمع المسلم بسهولة خاصة الشباب والفتيات.</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60167683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921854"/>
            <a:ext cx="9811511" cy="1666071"/>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وقد تم اختيار تاريخ 12 ربيع الأول 1432هـ لإطلاق النسخة التجريبية الإسلامية بالتزامن مع الاحتفال بمولد رسول الله صلى الله عليه وسلم. تم إطلاق هذا الموقع بعد اجتياز بعض مراحل تجريبية لعدة أسابيع.</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r>
              <a:rPr lang="ar-SA" sz="4400" b="1">
                <a:latin typeface="Calibri" panose="020f0502020204030204" pitchFamily="34" charset="0"/>
                <a:cs typeface="Calibri" panose="020f0502020204030204" pitchFamily="34" charset="0"/>
              </a:rPr>
              <a:t>من الصفحة السابقة...</a:t>
            </a:r>
          </a:p>
        </p:txBody>
      </p:sp>
      <p:sp>
        <p:nvSpPr>
          <p:cNvPr id="5" name="Google Shape;51;p7">
            <a:extLst>
              <a:ext uri="{FF2B5EF4-FFF2-40B4-BE49-F238E27FC236}">
                <a16:creationId xmlns:a16="http://schemas.microsoft.com/office/drawing/2014/main" id="{F1FC5018-BB61-CAE6-5ED9-809CC7FEB7D1}"/>
              </a:ext>
            </a:extLst>
          </p:cNvPr>
          <p:cNvSpPr/>
          <p:nvPr/>
        </p:nvSpPr>
        <p:spPr>
          <a:xfrm>
            <a:off x="566928" y="3333706"/>
            <a:ext cx="9811511" cy="2161320"/>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في المرحلة الأولية، تم تسجيل ما يقرب من 200 مستخدما ومستخدمة وقدّموا وجهات نظر واقتراحات مختلفة. وبعد إطلاق النسخة التجريبية، وخلال سبعة أيام فقط، ارتفع عدد مستخدمي موقع "إسلامي" (</a:t>
            </a:r>
            <a:r>
              <a:rPr lang="en-MY" sz="3000">
                <a:latin typeface="Calibri" panose="020f0502020204030204" pitchFamily="34" charset="0"/>
                <a:ea typeface="Calibri" panose="020f0502020204030204" pitchFamily="34" charset="0"/>
                <a:cs typeface="Calibri" panose="020f0502020204030204" pitchFamily="34" charset="0"/>
              </a:rPr>
              <a:t>Isla.my) </a:t>
            </a:r>
            <a:r>
              <a:rPr lang="ar-SA" sz="3000">
                <a:latin typeface="Calibri" panose="020f0502020204030204" pitchFamily="34" charset="0"/>
                <a:ea typeface="Calibri" panose="020f0502020204030204" pitchFamily="34" charset="0"/>
                <a:cs typeface="Calibri" panose="020f0502020204030204" pitchFamily="34" charset="0"/>
              </a:rPr>
              <a:t>بشكل كبير ليصل إلى 1000 مستخدما ومستخدمة.</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39870302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 name="Google Shape;51;p7">
            <a:extLst>
              <a:ext uri="{FF2B5EF4-FFF2-40B4-BE49-F238E27FC236}">
                <a16:creationId xmlns:a16="http://schemas.microsoft.com/office/drawing/2014/main" id="{B9A1AF99-4E1A-1460-B440-6133ACF540E2}"/>
              </a:ext>
            </a:extLst>
          </p:cNvPr>
          <p:cNvSpPr/>
          <p:nvPr/>
        </p:nvSpPr>
        <p:spPr>
          <a:xfrm>
            <a:off x="566928" y="1568835"/>
            <a:ext cx="9811511" cy="1174365"/>
          </a:xfrm>
          <a:prstGeom prst="rect">
            <a:avLst/>
          </a:prstGeom>
          <a:noFill/>
          <a:ln>
            <a:solidFill>
              <a:srgbClr val="0070C0"/>
            </a:solidFill>
          </a:ln>
        </p:spPr>
        <p:txBody>
          <a:bodyPr spcFirstLastPara="1" wrap="square" lIns="91425" tIns="45700" rIns="91425" bIns="45700" anchor="t" anchorCtr="0">
            <a:noAutofit/>
          </a:bodyPr>
          <a:lstStyle/>
          <a:p>
            <a:pPr lvl="0" algn="just" rtl="1">
              <a:lnSpc>
                <a:spcPct val="107000"/>
              </a:lnSpc>
              <a:spcAft>
                <a:spcPts val="800"/>
              </a:spcAft>
              <a:buSzPts val="1800"/>
            </a:pPr>
            <a:r>
              <a:rPr lang="ar-SA" sz="3000">
                <a:latin typeface="Calibri" panose="020f0502020204030204" pitchFamily="34" charset="0"/>
                <a:ea typeface="Calibri" panose="020f0502020204030204" pitchFamily="34" charset="0"/>
                <a:cs typeface="Calibri" panose="020f0502020204030204" pitchFamily="34" charset="0"/>
              </a:rPr>
              <a:t>ولكن للأسف الشديد أن موقع "إسلامي" </a:t>
            </a:r>
            <a:r>
              <a:rPr lang="en-MY" sz="3000">
                <a:latin typeface="Calibri" panose="020f0502020204030204" pitchFamily="34" charset="0"/>
                <a:ea typeface="Calibri" panose="020f0502020204030204" pitchFamily="34" charset="0"/>
                <a:cs typeface="Calibri" panose="020f0502020204030204" pitchFamily="34" charset="0"/>
              </a:rPr>
              <a:t>(Isla.my) </a:t>
            </a:r>
            <a:r>
              <a:rPr lang="ar-SA" sz="3000">
                <a:latin typeface="Calibri" panose="020f0502020204030204" pitchFamily="34" charset="0"/>
                <a:ea typeface="Calibri" panose="020f0502020204030204" pitchFamily="34" charset="0"/>
                <a:cs typeface="Calibri" panose="020f0502020204030204" pitchFamily="34" charset="0"/>
              </a:rPr>
              <a:t> لا يمكن أن يستمر طويلا لسبب عدة عوامل؛ منها عدم وجود فريق الإدارة، ومشاكل الميزانية وغيرها.</a:t>
            </a:r>
          </a:p>
        </p:txBody>
      </p:sp>
      <p:sp>
        <p:nvSpPr>
          <p:cNvPr id="2" name="TextBox 1">
            <a:extLst>
              <a:ext uri="{FF2B5EF4-FFF2-40B4-BE49-F238E27FC236}">
                <a16:creationId xmlns:a16="http://schemas.microsoft.com/office/drawing/2014/main" id="{42A6E036-0CB3-F212-D02D-50FF64F2AEA8}"/>
              </a:ext>
            </a:extLst>
          </p:cNvPr>
          <p:cNvSpPr txBox="1"/>
          <p:nvPr/>
        </p:nvSpPr>
        <p:spPr>
          <a:xfrm>
            <a:off x="566928" y="98568"/>
            <a:ext cx="10657351" cy="769441"/>
          </a:xfrm>
          <a:prstGeom prst="rect">
            <a:avLst/>
          </a:prstGeom>
          <a:noFill/>
        </p:spPr>
        <p:txBody>
          <a:bodyPr wrap="square" lIns="91440" tIns="45720" rIns="91440" bIns="45720" rtlCol="0" anchor="t">
            <a:spAutoFit/>
          </a:bodyPr>
          <a:lstStyle/>
          <a:p>
            <a:r>
              <a:rPr lang="ar-SA" sz="4400" b="1">
                <a:latin typeface="Calibri" panose="020f0502020204030204" pitchFamily="34" charset="0"/>
                <a:cs typeface="Calibri" panose="020f0502020204030204" pitchFamily="34" charset="0"/>
              </a:rPr>
              <a:t>من الصفحة السابقة...</a:t>
            </a:r>
          </a:p>
        </p:txBody>
      </p:sp>
      <p:pic>
        <p:nvPicPr>
          <p:cNvPr id="6" name="Google Shape;144;p8">
            <a:extLst>
              <a:ext uri="{FF2B5EF4-FFF2-40B4-BE49-F238E27FC236}">
                <a16:creationId xmlns:a16="http://schemas.microsoft.com/office/drawing/2014/main" id="{3E512391-0FFE-DF86-3E97-D00125E8D17B}"/>
              </a:ext>
            </a:extLst>
          </p:cNvPr>
          <p:cNvPicPr preferRelativeResize="0"/>
          <p:nvPr/>
        </p:nvPicPr>
        <p:blipFill>
          <a:blip r:embed="rId2">
            <a:alphaModFix/>
          </a:blip>
          <a:stretch>
            <a:fillRect/>
          </a:stretch>
        </p:blipFill>
        <p:spPr>
          <a:xfrm>
            <a:off x="10749376" y="1473650"/>
            <a:ext cx="1324597" cy="3841207"/>
          </a:xfrm>
          <a:prstGeom prst="rect">
            <a:avLst/>
          </a:prstGeom>
          <a:noFill/>
          <a:ln>
            <a:noFill/>
          </a:ln>
        </p:spPr>
      </p:pic>
      <p:sp>
        <p:nvSpPr>
          <p:cNvPr id="7" name="Google Shape;150;p8">
            <a:extLst>
              <a:ext uri="{FF2B5EF4-FFF2-40B4-BE49-F238E27FC236}">
                <a16:creationId xmlns:a16="http://schemas.microsoft.com/office/drawing/2014/main" id="{063F6BB0-548E-5F07-97B5-A8316697297D}"/>
              </a:ext>
            </a:extLst>
          </p:cNvPr>
          <p:cNvSpPr/>
          <p:nvPr/>
        </p:nvSpPr>
        <p:spPr>
          <a:xfrm>
            <a:off x="10709593" y="5332030"/>
            <a:ext cx="997050" cy="92907"/>
          </a:xfrm>
          <a:custGeom>
            <a:rect l="l" t="t" r="r" b="b"/>
            <a:pathLst>
              <a:path w="1582739" h="773975" extrusionOk="0">
                <a:moveTo>
                  <a:pt x="1099751" y="20213"/>
                </a:moveTo>
                <a:cubicBezTo>
                  <a:pt x="1138880" y="2707"/>
                  <a:pt x="1178010" y="-14798"/>
                  <a:pt x="1037967" y="20213"/>
                </a:cubicBezTo>
                <a:cubicBezTo>
                  <a:pt x="897924" y="55224"/>
                  <a:pt x="168875" y="162316"/>
                  <a:pt x="259491" y="230278"/>
                </a:cubicBezTo>
                <a:cubicBezTo>
                  <a:pt x="350107" y="298240"/>
                  <a:pt x="1624912" y="337370"/>
                  <a:pt x="1581664" y="427986"/>
                </a:cubicBezTo>
                <a:cubicBezTo>
                  <a:pt x="1538416" y="518602"/>
                  <a:pt x="0" y="773975"/>
                  <a:pt x="0" y="773975"/>
                </a:cubicBezTo>
                <a:lnTo>
                  <a:pt x="0" y="773975"/>
                </a:lnTo>
              </a:path>
            </a:pathLst>
          </a:custGeom>
          <a:noFill/>
          <a:ln w="28575"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9C9C9C"/>
              </a:solidFill>
              <a:latin typeface="Calibri"/>
              <a:ea typeface="Calibri"/>
              <a:cs typeface="Calibri"/>
              <a:sym typeface="Calibri"/>
            </a:endParaRPr>
          </a:p>
        </p:txBody>
      </p:sp>
      <p:sp>
        <p:nvSpPr>
          <p:cNvPr id="8" name="Google Shape;151;p8">
            <a:extLst>
              <a:ext uri="{FF2B5EF4-FFF2-40B4-BE49-F238E27FC236}">
                <a16:creationId xmlns:a16="http://schemas.microsoft.com/office/drawing/2014/main" id="{66AFA6D6-71C9-535B-1482-4FF4310D1451}"/>
              </a:ext>
            </a:extLst>
          </p:cNvPr>
          <p:cNvSpPr/>
          <p:nvPr/>
        </p:nvSpPr>
        <p:spPr>
          <a:xfrm>
            <a:off x="10875263" y="5140405"/>
            <a:ext cx="698032" cy="243945"/>
          </a:xfrm>
          <a:prstGeom prst="ellipse">
            <a:avLst/>
          </a:prstGeom>
          <a:gradFill>
            <a:gsLst>
              <a:gs pos="0">
                <a:srgbClr val="494949">
                  <a:alpha val="34901"/>
                </a:srgbClr>
              </a:gs>
              <a:gs pos="50000">
                <a:srgbClr val="6A6A6A">
                  <a:alpha val="55686"/>
                </a:srgbClr>
              </a:gs>
              <a:gs pos="100000">
                <a:srgbClr val="7F7F7F">
                  <a:alpha val="20784"/>
                </a:srgbClr>
              </a:gs>
            </a:gsLst>
            <a:path path="circle">
              <a:fillToRect l="50000" t="50000" r="50000" b="50000"/>
            </a:path>
          </a:gradFill>
          <a:ln>
            <a:noFill/>
          </a:ln>
          <a:effectLst>
            <a:outerShdw blurRad="50800" dist="50800" dir="5400000" sx="1000" sy="1000" algn="ctr" rotWithShape="0">
              <a:srgbClr val="000000">
                <a:alpha val="42745"/>
              </a:srgbClr>
            </a:outerShdw>
            <a:reflection endPos="0" dist="50800" dir="5400000" sy="-100000" algn="bl" rotWithShape="0"/>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455249029"/>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Date xmlns="2fcb8f0e-fe6b-4fa6-bc0c-37fa6c3a55bb"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44897E016E7E64B9B564C7DA9956658" ma:contentTypeVersion="16" ma:contentTypeDescription="Create a new document." ma:contentTypeScope="" ma:versionID="16628e956e56c52c8e6323232186fa6c">
  <xsd:schema xmlns:xsd="http://www.w3.org/2001/XMLSchema" xmlns:xs="http://www.w3.org/2001/XMLSchema" xmlns:p="http://schemas.microsoft.com/office/2006/metadata/properties" xmlns:ns1="http://schemas.microsoft.com/sharepoint/v3" xmlns:ns2="9b9c097e-965b-4a25-95fe-8259c798bf58" xmlns:ns3="2fcb8f0e-fe6b-4fa6-bc0c-37fa6c3a55bb" targetNamespace="http://schemas.microsoft.com/office/2006/metadata/properties" ma:root="true" ma:fieldsID="b30c3c11c712ca52ddd1f8c22392823c" ns1:_="" ns2:_="" ns3:_="">
    <xsd:import namespace="http://schemas.microsoft.com/sharepoint/v3"/>
    <xsd:import namespace="9b9c097e-965b-4a25-95fe-8259c798bf58"/>
    <xsd:import namespace="2fcb8f0e-fe6b-4fa6-bc0c-37fa6c3a55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Date" minOccurs="0"/>
                <xsd:element ref="ns3:MediaServiceAutoKeyPoints" minOccurs="0"/>
                <xsd:element ref="ns3:MediaServiceKeyPoints"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9c097e-965b-4a25-95fe-8259c798bf5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cb8f0e-fe6b-4fa6-bc0c-37fa6c3a55b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Date" ma:index="18" nillable="true" ma:displayName="Date" ma:format="DateTime" ma:internalName="Date">
      <xsd:simpleType>
        <xsd:restriction base="dms:DateTim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8EAA55-7D20-442E-B77B-F35C1F0B9A36}">
  <ds:schemaRefs>
    <ds:schemaRef ds:uri="2fcb8f0e-fe6b-4fa6-bc0c-37fa6c3a55bb"/>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7C686839-229D-45A6-8F5C-E3F25B10B388}">
  <ds:schemaRefs>
    <ds:schemaRef ds:uri="2fcb8f0e-fe6b-4fa6-bc0c-37fa6c3a55bb"/>
    <ds:schemaRef ds:uri="9b9c097e-965b-4a25-95fe-8259c798bf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8EE4A4B-5594-4288-B8EC-399607A3B953}">
  <ds:schemaRefs>
    <ds:schemaRef ds:uri="http://schemas.microsoft.com/sharepoint/v3/contenttype/forms"/>
  </ds:schemaRefs>
</ds:datastoreItem>
</file>

<file path=docProps/app.xml><?xml version="1.0" encoding="utf-8"?>
<Properties xmlns:vt="http://schemas.openxmlformats.org/officeDocument/2006/docPropsVTypes" xmlns="http://schemas.openxmlformats.org/officeDocument/2006/extended-properties">
  <Company/>
  <PresentationFormat>Widescreen</PresentationFormat>
  <Paragraphs>73</Paragraphs>
  <Slides>22</Slides>
  <Notes>0</Notes>
  <TotalTime>718</TotalTime>
  <HiddenSlides>0</HiddenSlides>
  <MMClips>0</MMClips>
  <ScaleCrop>0</ScaleCrop>
  <HeadingPairs>
    <vt:vector baseType="variant" size="4">
      <vt:variant>
        <vt:lpstr>Theme</vt:lpstr>
      </vt:variant>
      <vt:variant>
        <vt:i4>1</vt:i4>
      </vt:variant>
      <vt:variant>
        <vt:lpstr>Slide Titles</vt:lpstr>
      </vt:variant>
      <vt:variant>
        <vt:i4>22</vt:i4>
      </vt:variant>
    </vt:vector>
  </HeadingPairs>
  <TitlesOfParts>
    <vt:vector baseType="lpstr" size="23">
      <vt:lpstr>Office Theme</vt:lpstr>
      <vt:lpstr>الضوابط الشرعية لاستخدام وسائل التواصل الاجتماعي</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Mohamad Hikhmal bin Hazali</dc:creator>
  <cp:lastModifiedBy>Irwan Mohd Subri</cp:lastModifiedBy>
  <cp:revision>185</cp:revision>
  <dcterms:created xsi:type="dcterms:W3CDTF">2020-03-11T09:33:30Z</dcterms:created>
  <dcterms:modified xsi:type="dcterms:W3CDTF">2024-02-05T17:10:36Z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0x010100D44897E016E7E64B9B564C7DA9956658</vt:lpwstr>
  </property>
</Properties>
</file>