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96" r:id="rId5"/>
    <p:sldMasterId id="2147483708" r:id="rId6"/>
    <p:sldMasterId id="2147483723" r:id="rId7"/>
    <p:sldMasterId id="2147483735" r:id="rId8"/>
    <p:sldMasterId id="2147483747" r:id="rId9"/>
    <p:sldMasterId id="2147483759" r:id="rId10"/>
  </p:sldMasterIdLst>
  <p:notesMasterIdLst>
    <p:notesMasterId r:id="rId37"/>
  </p:notesMasterIdLst>
  <p:sldIdLst>
    <p:sldId id="272" r:id="rId11"/>
    <p:sldId id="394" r:id="rId12"/>
    <p:sldId id="586" r:id="rId13"/>
    <p:sldId id="587" r:id="rId14"/>
    <p:sldId id="392" r:id="rId15"/>
    <p:sldId id="286" r:id="rId16"/>
    <p:sldId id="287" r:id="rId17"/>
    <p:sldId id="393" r:id="rId18"/>
    <p:sldId id="256" r:id="rId19"/>
    <p:sldId id="257" r:id="rId20"/>
    <p:sldId id="258" r:id="rId21"/>
    <p:sldId id="259" r:id="rId22"/>
    <p:sldId id="260" r:id="rId23"/>
    <p:sldId id="261" r:id="rId24"/>
    <p:sldId id="262" r:id="rId25"/>
    <p:sldId id="263" r:id="rId26"/>
    <p:sldId id="264" r:id="rId27"/>
    <p:sldId id="265" r:id="rId28"/>
    <p:sldId id="266" r:id="rId29"/>
    <p:sldId id="267" r:id="rId30"/>
    <p:sldId id="269" r:id="rId31"/>
    <p:sldId id="271" r:id="rId32"/>
    <p:sldId id="268" r:id="rId33"/>
    <p:sldId id="875" r:id="rId34"/>
    <p:sldId id="300" r:id="rId35"/>
    <p:sldId id="391" r:id="rId36"/>
  </p:sldIdLst>
  <p:sldSz cx="9906000" cy="6858000" type="A4"/>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0F"/>
    <a:srgbClr val="FF9300"/>
    <a:srgbClr val="F47B20"/>
    <a:srgbClr val="3398CC"/>
    <a:srgbClr val="8B317F"/>
    <a:srgbClr val="D92246"/>
    <a:srgbClr val="3EA447"/>
    <a:srgbClr val="329867"/>
    <a:srgbClr val="E5722A"/>
    <a:srgbClr val="4C23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248"/>
    <p:restoredTop sz="94663"/>
  </p:normalViewPr>
  <p:slideViewPr>
    <p:cSldViewPr snapToGrid="0" snapToObjects="1">
      <p:cViewPr varScale="1">
        <p:scale>
          <a:sx n="108" d="100"/>
          <a:sy n="108" d="100"/>
        </p:scale>
        <p:origin x="1812" y="102"/>
      </p:cViewPr>
      <p:guideLst/>
    </p:cSldViewPr>
  </p:slideViewPr>
  <p:notesTextViewPr>
    <p:cViewPr>
      <p:scale>
        <a:sx n="1" d="1"/>
        <a:sy n="1" d="1"/>
      </p:scale>
      <p:origin x="0" y="0"/>
    </p:cViewPr>
  </p:notesTextViewPr>
  <p:sorterViewPr>
    <p:cViewPr>
      <p:scale>
        <a:sx n="100" d="100"/>
        <a:sy n="100" d="100"/>
      </p:scale>
      <p:origin x="0" y="-2022"/>
    </p:cViewPr>
  </p:sorterViewPr>
  <p:notesViewPr>
    <p:cSldViewPr snapToGrid="0" snapToObjects="1">
      <p:cViewPr varScale="1">
        <p:scale>
          <a:sx n="124" d="100"/>
          <a:sy n="124" d="100"/>
        </p:scale>
        <p:origin x="3424"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B18FF02D-D582-2644-A747-892F987C7594}" type="datetimeFigureOut">
              <a:rPr lang="en-CH" smtClean="0"/>
              <a:t>06/14/2023</a:t>
            </a:fld>
            <a:endParaRPr lang="en-CH"/>
          </a:p>
        </p:txBody>
      </p:sp>
      <p:sp>
        <p:nvSpPr>
          <p:cNvPr id="4" name="Slide Image Placeholder 3"/>
          <p:cNvSpPr>
            <a:spLocks noGrp="1" noRot="1" noChangeAspect="1"/>
          </p:cNvSpPr>
          <p:nvPr>
            <p:ph type="sldImg" idx="2"/>
          </p:nvPr>
        </p:nvSpPr>
        <p:spPr>
          <a:xfrm>
            <a:off x="979488" y="1241425"/>
            <a:ext cx="4840287" cy="3351213"/>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H"/>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1D2F988-8F60-FA42-9452-EC963D084C36}" type="slidenum">
              <a:rPr lang="en-CH" smtClean="0"/>
              <a:t>‹#›</a:t>
            </a:fld>
            <a:endParaRPr lang="en-CH"/>
          </a:p>
        </p:txBody>
      </p:sp>
    </p:spTree>
    <p:extLst>
      <p:ext uri="{BB962C8B-B14F-4D97-AF65-F5344CB8AC3E}">
        <p14:creationId xmlns:p14="http://schemas.microsoft.com/office/powerpoint/2010/main" val="4002567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a:extLst>
              <a:ext uri="{FF2B5EF4-FFF2-40B4-BE49-F238E27FC236}">
                <a16:creationId xmlns:a16="http://schemas.microsoft.com/office/drawing/2014/main" id="{9E736042-513C-BA5B-53A1-D465AC73CD1E}"/>
              </a:ext>
            </a:extLst>
          </p:cNvPr>
          <p:cNvSpPr>
            <a:spLocks noGrp="1" noChangeArrowheads="1"/>
          </p:cNvSpPr>
          <p:nvPr>
            <p:ph type="sldNum" sz="quarter" idx="5"/>
          </p:nvPr>
        </p:nvSpPr>
        <p:spPr>
          <a:noFill/>
        </p:spPr>
        <p:txBody>
          <a:bodyPr/>
          <a:lstStyle>
            <a:lvl1pPr rtl="1">
              <a:defRPr b="1">
                <a:solidFill>
                  <a:schemeClr val="tx1"/>
                </a:solidFill>
                <a:latin typeface="Arial" panose="020B0604020202020204" pitchFamily="34" charset="0"/>
                <a:cs typeface="Arial" panose="020B0604020202020204" pitchFamily="34" charset="0"/>
              </a:defRPr>
            </a:lvl1pPr>
            <a:lvl2pPr marL="742950" indent="-285750" rtl="1">
              <a:defRPr b="1">
                <a:solidFill>
                  <a:schemeClr val="tx1"/>
                </a:solidFill>
                <a:latin typeface="Arial" panose="020B0604020202020204" pitchFamily="34" charset="0"/>
                <a:cs typeface="Arial" panose="020B0604020202020204" pitchFamily="34" charset="0"/>
              </a:defRPr>
            </a:lvl2pPr>
            <a:lvl3pPr marL="1143000" indent="-228600" rtl="1">
              <a:defRPr b="1">
                <a:solidFill>
                  <a:schemeClr val="tx1"/>
                </a:solidFill>
                <a:latin typeface="Arial" panose="020B0604020202020204" pitchFamily="34" charset="0"/>
                <a:cs typeface="Arial" panose="020B0604020202020204" pitchFamily="34" charset="0"/>
              </a:defRPr>
            </a:lvl3pPr>
            <a:lvl4pPr marL="1600200" indent="-228600" rtl="1">
              <a:defRPr b="1">
                <a:solidFill>
                  <a:schemeClr val="tx1"/>
                </a:solidFill>
                <a:latin typeface="Arial" panose="020B0604020202020204" pitchFamily="34" charset="0"/>
                <a:cs typeface="Arial" panose="020B0604020202020204" pitchFamily="34" charset="0"/>
              </a:defRPr>
            </a:lvl4pPr>
            <a:lvl5pPr marL="2057400" indent="-228600" rtl="1">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A45292D9-0E6E-4663-BFCF-9E9871C05A23}" type="slidenum">
              <a:rPr kumimoji="0" lang="ar-KW"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08899" name="Rectangle 2">
            <a:extLst>
              <a:ext uri="{FF2B5EF4-FFF2-40B4-BE49-F238E27FC236}">
                <a16:creationId xmlns:a16="http://schemas.microsoft.com/office/drawing/2014/main" id="{62904792-35FF-2647-7E2F-E4B37F75D003}"/>
              </a:ext>
            </a:extLst>
          </p:cNvPr>
          <p:cNvSpPr>
            <a:spLocks noRot="1" noChangeArrowheads="1" noTextEdit="1"/>
          </p:cNvSpPr>
          <p:nvPr>
            <p:ph type="sldImg"/>
          </p:nvPr>
        </p:nvSpPr>
        <p:spPr>
          <a:ln/>
        </p:spPr>
      </p:sp>
      <p:sp>
        <p:nvSpPr>
          <p:cNvPr id="208900" name="Rectangle 3">
            <a:extLst>
              <a:ext uri="{FF2B5EF4-FFF2-40B4-BE49-F238E27FC236}">
                <a16:creationId xmlns:a16="http://schemas.microsoft.com/office/drawing/2014/main" id="{FFB2CA82-AF78-4F3F-1DAA-FB769589753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D957FF5F-1D76-152F-C684-B04646A89B0C}"/>
              </a:ext>
            </a:extLst>
          </p:cNvPr>
          <p:cNvSpPr>
            <a:spLocks noGrp="1" noChangeArrowheads="1"/>
          </p:cNvSpPr>
          <p:nvPr>
            <p:ph type="sldNum" sz="quarter" idx="5"/>
          </p:nvPr>
        </p:nvSpPr>
        <p:spPr>
          <a:noFill/>
        </p:spPr>
        <p:txBody>
          <a:bodyPr/>
          <a:lstStyle>
            <a:lvl1pPr rtl="1">
              <a:defRPr b="1">
                <a:solidFill>
                  <a:schemeClr val="tx1"/>
                </a:solidFill>
                <a:latin typeface="Arial" panose="020B0604020202020204" pitchFamily="34" charset="0"/>
                <a:cs typeface="Arial" panose="020B0604020202020204" pitchFamily="34" charset="0"/>
              </a:defRPr>
            </a:lvl1pPr>
            <a:lvl2pPr marL="742950" indent="-285750" rtl="1">
              <a:defRPr b="1">
                <a:solidFill>
                  <a:schemeClr val="tx1"/>
                </a:solidFill>
                <a:latin typeface="Arial" panose="020B0604020202020204" pitchFamily="34" charset="0"/>
                <a:cs typeface="Arial" panose="020B0604020202020204" pitchFamily="34" charset="0"/>
              </a:defRPr>
            </a:lvl2pPr>
            <a:lvl3pPr marL="1143000" indent="-228600" rtl="1">
              <a:defRPr b="1">
                <a:solidFill>
                  <a:schemeClr val="tx1"/>
                </a:solidFill>
                <a:latin typeface="Arial" panose="020B0604020202020204" pitchFamily="34" charset="0"/>
                <a:cs typeface="Arial" panose="020B0604020202020204" pitchFamily="34" charset="0"/>
              </a:defRPr>
            </a:lvl3pPr>
            <a:lvl4pPr marL="1600200" indent="-228600" rtl="1">
              <a:defRPr b="1">
                <a:solidFill>
                  <a:schemeClr val="tx1"/>
                </a:solidFill>
                <a:latin typeface="Arial" panose="020B0604020202020204" pitchFamily="34" charset="0"/>
                <a:cs typeface="Arial" panose="020B0604020202020204" pitchFamily="34" charset="0"/>
              </a:defRPr>
            </a:lvl4pPr>
            <a:lvl5pPr marL="2057400" indent="-228600" rtl="1">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defRPr/>
            </a:pPr>
            <a:fld id="{59F47E8E-25C4-47CF-B127-F244E4B4D7F5}" type="slidenum">
              <a:rPr kumimoji="0" lang="ar-KW"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0947" name="Rectangle 2">
            <a:extLst>
              <a:ext uri="{FF2B5EF4-FFF2-40B4-BE49-F238E27FC236}">
                <a16:creationId xmlns:a16="http://schemas.microsoft.com/office/drawing/2014/main" id="{EBCA86D2-7B44-67ED-6007-CD3CB74F8AA9}"/>
              </a:ext>
            </a:extLst>
          </p:cNvPr>
          <p:cNvSpPr>
            <a:spLocks noRot="1" noChangeArrowheads="1" noTextEdit="1"/>
          </p:cNvSpPr>
          <p:nvPr>
            <p:ph type="sldImg"/>
          </p:nvPr>
        </p:nvSpPr>
        <p:spPr>
          <a:ln/>
        </p:spPr>
      </p:sp>
      <p:sp>
        <p:nvSpPr>
          <p:cNvPr id="210948" name="Rectangle 3">
            <a:extLst>
              <a:ext uri="{FF2B5EF4-FFF2-40B4-BE49-F238E27FC236}">
                <a16:creationId xmlns:a16="http://schemas.microsoft.com/office/drawing/2014/main" id="{6588CE67-3731-1E97-E89F-3B83E1F3734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71D2F988-8F60-FA42-9452-EC963D084C36}" type="slidenum">
              <a:rPr lang="en-CH" smtClean="0"/>
              <a:t>10</a:t>
            </a:fld>
            <a:endParaRPr lang="en-CH"/>
          </a:p>
        </p:txBody>
      </p:sp>
    </p:spTree>
    <p:extLst>
      <p:ext uri="{BB962C8B-B14F-4D97-AF65-F5344CB8AC3E}">
        <p14:creationId xmlns:p14="http://schemas.microsoft.com/office/powerpoint/2010/main" val="391894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A2653ADA-6178-C5EB-4BB5-292E6C7DAF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395CAE53-AD5F-439F-A513-D8BFCE0005C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6307" name="Rectangle 2">
            <a:extLst>
              <a:ext uri="{FF2B5EF4-FFF2-40B4-BE49-F238E27FC236}">
                <a16:creationId xmlns:a16="http://schemas.microsoft.com/office/drawing/2014/main" id="{2C547135-95FA-D2E8-985E-472F9DCE0373}"/>
              </a:ext>
            </a:extLst>
          </p:cNvPr>
          <p:cNvSpPr>
            <a:spLocks noRot="1" noChangeArrowheads="1" noTextEdit="1"/>
          </p:cNvSpPr>
          <p:nvPr>
            <p:ph type="sldImg"/>
          </p:nvPr>
        </p:nvSpPr>
        <p:spPr>
          <a:ln/>
        </p:spPr>
      </p:sp>
      <p:sp>
        <p:nvSpPr>
          <p:cNvPr id="226308" name="Rectangle 3">
            <a:extLst>
              <a:ext uri="{FF2B5EF4-FFF2-40B4-BE49-F238E27FC236}">
                <a16:creationId xmlns:a16="http://schemas.microsoft.com/office/drawing/2014/main" id="{5BA38FFC-F722-E335-7B30-65A502C10A0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17D156-259B-4C49-806F-3B0AFB4EED12}"/>
              </a:ext>
            </a:extLst>
          </p:cNvPr>
          <p:cNvSpPr/>
          <p:nvPr userDrawn="1"/>
        </p:nvSpPr>
        <p:spPr>
          <a:xfrm>
            <a:off x="-11152" y="-8440"/>
            <a:ext cx="9925200" cy="6141611"/>
          </a:xfrm>
          <a:prstGeom prst="rect">
            <a:avLst/>
          </a:prstGeom>
          <a:gradFill>
            <a:gsLst>
              <a:gs pos="0">
                <a:srgbClr val="65C4D7"/>
              </a:gs>
              <a:gs pos="79012">
                <a:srgbClr val="355F86"/>
              </a:gs>
              <a:gs pos="12000">
                <a:srgbClr val="408096"/>
              </a:gs>
              <a:gs pos="66000">
                <a:srgbClr val="234866"/>
              </a:gs>
              <a:gs pos="26997">
                <a:srgbClr val="2E6077"/>
              </a:gs>
              <a:gs pos="20000">
                <a:srgbClr val="2E6077"/>
              </a:gs>
              <a:gs pos="37000">
                <a:srgbClr val="1A3C55"/>
              </a:gs>
              <a:gs pos="100000">
                <a:srgbClr val="4E7EB3"/>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ctrTitle"/>
          </p:nvPr>
        </p:nvSpPr>
        <p:spPr>
          <a:xfrm>
            <a:off x="742950" y="1122363"/>
            <a:ext cx="8420100" cy="945273"/>
          </a:xfrm>
        </p:spPr>
        <p:txBody>
          <a:bodyPr anchor="t">
            <a:normAutofit/>
          </a:bodyPr>
          <a:lstStyle>
            <a:lvl1pPr algn="ctr">
              <a:defRPr sz="4300" b="1" i="0">
                <a:solidFill>
                  <a:schemeClr val="bg1"/>
                </a:solidFill>
                <a:latin typeface="Arial Narrow" panose="020B0604020202020204" pitchFamily="34" charset="0"/>
                <a:cs typeface="Arial Narrow" panose="020B0604020202020204" pitchFamily="34"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238250" y="1964307"/>
            <a:ext cx="7429500" cy="1655762"/>
          </a:xfrm>
        </p:spPr>
        <p:txBody>
          <a:bodyP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46CE761C-6A55-724F-9D0B-19B925E5D98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pic>
        <p:nvPicPr>
          <p:cNvPr id="8" name="Picture 7">
            <a:extLst>
              <a:ext uri="{FF2B5EF4-FFF2-40B4-BE49-F238E27FC236}">
                <a16:creationId xmlns:a16="http://schemas.microsoft.com/office/drawing/2014/main" id="{80A346DE-3DC9-1244-9E7B-B26165FB928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207275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3E2763"/>
              </a:gs>
              <a:gs pos="82000">
                <a:srgbClr val="4E5E7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584018"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932260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273777"/>
              </a:gs>
              <a:gs pos="82000">
                <a:srgbClr val="2FA3EE"/>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45433"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2285912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329867"/>
              </a:gs>
              <a:gs pos="55000">
                <a:srgbClr val="FFDD0F"/>
              </a:gs>
              <a:gs pos="82000">
                <a:srgbClr val="FF93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742282"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199222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11152" y="-6824"/>
            <a:ext cx="9921600" cy="6080077"/>
          </a:xfrm>
          <a:prstGeom prst="rect">
            <a:avLst/>
          </a:prstGeom>
          <a:gradFill>
            <a:gsLst>
              <a:gs pos="0">
                <a:srgbClr val="F7C794"/>
              </a:gs>
              <a:gs pos="100000">
                <a:srgbClr val="FCDDC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95F2C8F2-3F34-C648-A0AA-9C7BE8A5832B}"/>
              </a:ext>
            </a:extLst>
          </p:cNvPr>
          <p:cNvSpPr/>
          <p:nvPr userDrawn="1"/>
        </p:nvSpPr>
        <p:spPr>
          <a:xfrm>
            <a:off x="-4329" y="6073254"/>
            <a:ext cx="9917153" cy="103707"/>
          </a:xfrm>
          <a:prstGeom prst="rect">
            <a:avLst/>
          </a:prstGeom>
          <a:solidFill>
            <a:srgbClr val="329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681038" y="387429"/>
            <a:ext cx="8543925" cy="868983"/>
          </a:xfrm>
          <a:effectLst>
            <a:outerShdw blurRad="38100" dist="25400" dir="8100000" algn="tr" rotWithShape="0">
              <a:prstClr val="black">
                <a:alpha val="25000"/>
              </a:prstClr>
            </a:outerShdw>
          </a:effectLst>
        </p:spPr>
        <p:txBody>
          <a:bodyPr anchor="b">
            <a:normAutofit/>
          </a:bodyPr>
          <a:lstStyle>
            <a:lvl1pPr>
              <a:defRPr sz="4300" b="1" i="0">
                <a:solidFill>
                  <a:schemeClr val="accent1">
                    <a:lumMod val="50000"/>
                  </a:schemeClr>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A788FD0B-2677-BD4B-8BCB-F19A3AEAB0F8}"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4197873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17D156-259B-4C49-806F-3B0AFB4EED12}"/>
              </a:ext>
            </a:extLst>
          </p:cNvPr>
          <p:cNvSpPr/>
          <p:nvPr userDrawn="1"/>
        </p:nvSpPr>
        <p:spPr>
          <a:xfrm>
            <a:off x="-11152" y="730037"/>
            <a:ext cx="9925200" cy="6141611"/>
          </a:xfrm>
          <a:prstGeom prst="rect">
            <a:avLst/>
          </a:prstGeom>
          <a:gradFill>
            <a:gsLst>
              <a:gs pos="91000">
                <a:srgbClr val="355F86"/>
              </a:gs>
              <a:gs pos="0">
                <a:srgbClr val="408096"/>
              </a:gs>
              <a:gs pos="53000">
                <a:srgbClr val="234866"/>
              </a:gs>
              <a:gs pos="31000">
                <a:srgbClr val="2E6077"/>
              </a:gs>
              <a:gs pos="100000">
                <a:srgbClr val="4E7EB3"/>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Subtitle 2"/>
          <p:cNvSpPr>
            <a:spLocks noGrp="1"/>
          </p:cNvSpPr>
          <p:nvPr>
            <p:ph type="subTitle" idx="1" hasCustomPrompt="1"/>
          </p:nvPr>
        </p:nvSpPr>
        <p:spPr>
          <a:xfrm>
            <a:off x="248786" y="6414447"/>
            <a:ext cx="3845542" cy="221777"/>
          </a:xfrm>
        </p:spPr>
        <p:txBody>
          <a:bodyPr anchor="b">
            <a:normAutofit/>
          </a:bodyPr>
          <a:lstStyle>
            <a:lvl1pPr marL="0" indent="0" algn="l">
              <a:buNone/>
              <a:defRPr sz="7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 World Health Organization 2021. Some rights reserved.</a:t>
            </a:r>
            <a:endParaRPr lang="en-US" dirty="0"/>
          </a:p>
        </p:txBody>
      </p:sp>
      <p:pic>
        <p:nvPicPr>
          <p:cNvPr id="8" name="Picture 7">
            <a:extLst>
              <a:ext uri="{FF2B5EF4-FFF2-40B4-BE49-F238E27FC236}">
                <a16:creationId xmlns:a16="http://schemas.microsoft.com/office/drawing/2014/main" id="{80A346DE-3DC9-1244-9E7B-B26165FB9283}"/>
              </a:ext>
            </a:extLst>
          </p:cNvPr>
          <p:cNvPicPr>
            <a:picLocks noChangeAspect="1"/>
          </p:cNvPicPr>
          <p:nvPr userDrawn="1"/>
        </p:nvPicPr>
        <p:blipFill>
          <a:blip r:embed="rId2"/>
          <a:stretch>
            <a:fillRect/>
          </a:stretch>
        </p:blipFill>
        <p:spPr>
          <a:xfrm>
            <a:off x="247673" y="171616"/>
            <a:ext cx="5930900" cy="381000"/>
          </a:xfrm>
          <a:prstGeom prst="rect">
            <a:avLst/>
          </a:prstGeom>
        </p:spPr>
      </p:pic>
      <p:pic>
        <p:nvPicPr>
          <p:cNvPr id="10" name="Graphic 9">
            <a:extLst>
              <a:ext uri="{FF2B5EF4-FFF2-40B4-BE49-F238E27FC236}">
                <a16:creationId xmlns:a16="http://schemas.microsoft.com/office/drawing/2014/main" id="{26E782B0-B94E-A745-9908-566E74FD811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274391" y="6334836"/>
            <a:ext cx="2400300" cy="304800"/>
          </a:xfrm>
          <a:prstGeom prst="rect">
            <a:avLst/>
          </a:prstGeom>
        </p:spPr>
      </p:pic>
      <p:pic>
        <p:nvPicPr>
          <p:cNvPr id="12" name="Graphic 11">
            <a:extLst>
              <a:ext uri="{FF2B5EF4-FFF2-40B4-BE49-F238E27FC236}">
                <a16:creationId xmlns:a16="http://schemas.microsoft.com/office/drawing/2014/main" id="{8ACD7F6E-D6B0-BA42-AA08-9F4573CEF2C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99945" y="6270634"/>
            <a:ext cx="1385249" cy="356048"/>
          </a:xfrm>
          <a:prstGeom prst="rect">
            <a:avLst/>
          </a:prstGeom>
        </p:spPr>
      </p:pic>
    </p:spTree>
    <p:extLst>
      <p:ext uri="{BB962C8B-B14F-4D97-AF65-F5344CB8AC3E}">
        <p14:creationId xmlns:p14="http://schemas.microsoft.com/office/powerpoint/2010/main" val="2399943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213A11E-1D84-984B-B9B3-104AF91301E9}"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2349112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5679166-1DB7-424E-B273-111878BC50FC}" type="datetime1">
              <a:rPr lang="de-CH" smtClean="0"/>
              <a:t>14.06.2023</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916245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F0475EB-4CC2-7746-83CF-EBD17C8215A1}" type="datetime1">
              <a:rPr lang="de-CH" smtClean="0"/>
              <a:t>14.06.2023</a:t>
            </a:fld>
            <a:endParaRPr lang="en-CH"/>
          </a:p>
        </p:txBody>
      </p:sp>
      <p:sp>
        <p:nvSpPr>
          <p:cNvPr id="8" name="Footer Placeholder 7"/>
          <p:cNvSpPr>
            <a:spLocks noGrp="1"/>
          </p:cNvSpPr>
          <p:nvPr>
            <p:ph type="ftr" sz="quarter" idx="11"/>
          </p:nvPr>
        </p:nvSpPr>
        <p:spPr/>
        <p:txBody>
          <a:bodyPr/>
          <a:lstStyle/>
          <a:p>
            <a:endParaRPr lang="en-CH"/>
          </a:p>
        </p:txBody>
      </p:sp>
      <p:sp>
        <p:nvSpPr>
          <p:cNvPr id="9" name="Slide Number Placeholder 8"/>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96394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CC9C4EC-CE77-1940-83B1-F4855DF4E07D}" type="datetime1">
              <a:rPr lang="de-CH" smtClean="0"/>
              <a:t>14.06.2023</a:t>
            </a:fld>
            <a:endParaRPr lang="en-CH"/>
          </a:p>
        </p:txBody>
      </p:sp>
      <p:sp>
        <p:nvSpPr>
          <p:cNvPr id="4" name="Footer Placeholder 3"/>
          <p:cNvSpPr>
            <a:spLocks noGrp="1"/>
          </p:cNvSpPr>
          <p:nvPr>
            <p:ph type="ftr" sz="quarter" idx="11"/>
          </p:nvPr>
        </p:nvSpPr>
        <p:spPr/>
        <p:txBody>
          <a:bodyPr/>
          <a:lstStyle/>
          <a:p>
            <a:endParaRPr lang="en-CH"/>
          </a:p>
        </p:txBody>
      </p:sp>
      <p:sp>
        <p:nvSpPr>
          <p:cNvPr id="5" name="Slide Number Placeholder 4"/>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844786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E0B21-F142-3B41-B316-EBFE9BB74D87}" type="datetime1">
              <a:rPr lang="de-CH" smtClean="0"/>
              <a:t>14.06.2023</a:t>
            </a:fld>
            <a:endParaRPr lang="en-CH"/>
          </a:p>
        </p:txBody>
      </p:sp>
      <p:sp>
        <p:nvSpPr>
          <p:cNvPr id="3" name="Footer Placeholder 2"/>
          <p:cNvSpPr>
            <a:spLocks noGrp="1"/>
          </p:cNvSpPr>
          <p:nvPr>
            <p:ph type="ftr" sz="quarter" idx="11"/>
          </p:nvPr>
        </p:nvSpPr>
        <p:spPr/>
        <p:txBody>
          <a:bodyPr/>
          <a:lstStyle/>
          <a:p>
            <a:endParaRPr lang="en-CH"/>
          </a:p>
        </p:txBody>
      </p:sp>
      <p:sp>
        <p:nvSpPr>
          <p:cNvPr id="4" name="Slide Number Placeholder 3"/>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4247223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11152" y="-6823"/>
            <a:ext cx="9921600" cy="5553306"/>
          </a:xfrm>
          <a:prstGeom prst="rect">
            <a:avLst/>
          </a:prstGeom>
          <a:gradFill>
            <a:gsLst>
              <a:gs pos="0">
                <a:srgbClr val="F7C794"/>
              </a:gs>
              <a:gs pos="100000">
                <a:srgbClr val="FCDDC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95F2C8F2-3F34-C648-A0AA-9C7BE8A5832B}"/>
              </a:ext>
            </a:extLst>
          </p:cNvPr>
          <p:cNvSpPr/>
          <p:nvPr userDrawn="1"/>
        </p:nvSpPr>
        <p:spPr>
          <a:xfrm>
            <a:off x="-4329" y="5307980"/>
            <a:ext cx="9917153" cy="868982"/>
          </a:xfrm>
          <a:prstGeom prst="rect">
            <a:avLst/>
          </a:prstGeom>
          <a:solidFill>
            <a:srgbClr val="329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681038" y="387429"/>
            <a:ext cx="8543925" cy="868983"/>
          </a:xfrm>
          <a:effectLst>
            <a:outerShdw blurRad="38100" dist="25400" dir="8100000" algn="tr" rotWithShape="0">
              <a:prstClr val="black">
                <a:alpha val="25000"/>
              </a:prstClr>
            </a:outerShdw>
          </a:effectLst>
        </p:spPr>
        <p:txBody>
          <a:bodyPr anchor="b">
            <a:normAutofit/>
          </a:bodyPr>
          <a:lstStyle>
            <a:lvl1pPr>
              <a:defRPr sz="4300" b="1" i="0">
                <a:solidFill>
                  <a:schemeClr val="accent1">
                    <a:lumMod val="50000"/>
                  </a:schemeClr>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A788FD0B-2677-BD4B-8BCB-F19A3AEAB0F8}"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421467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A9A417A-A930-5D4A-8424-61F544312191}" type="datetime1">
              <a:rPr lang="de-CH" smtClean="0"/>
              <a:t>14.06.2023</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3188864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584C44A-12D0-9447-98AE-2CD405BA26AB}" type="datetime1">
              <a:rPr lang="de-CH" smtClean="0"/>
              <a:t>14.06.2023</a:t>
            </a:fld>
            <a:endParaRPr lang="en-CH"/>
          </a:p>
        </p:txBody>
      </p:sp>
      <p:sp>
        <p:nvSpPr>
          <p:cNvPr id="6" name="Footer Placeholder 5"/>
          <p:cNvSpPr>
            <a:spLocks noGrp="1"/>
          </p:cNvSpPr>
          <p:nvPr>
            <p:ph type="ftr" sz="quarter" idx="11"/>
          </p:nvPr>
        </p:nvSpPr>
        <p:spPr/>
        <p:txBody>
          <a:bodyPr/>
          <a:lstStyle/>
          <a:p>
            <a:endParaRPr lang="en-CH"/>
          </a:p>
        </p:txBody>
      </p:sp>
      <p:sp>
        <p:nvSpPr>
          <p:cNvPr id="7" name="Slide Number Placeholder 6"/>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2954585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96F4284-1AB7-B34D-8CB6-66928D31224C}"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684971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95B270-F868-1144-9EF6-B241F63BC594}"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p:txBody>
          <a:bodyPr/>
          <a:lstStyle/>
          <a:p>
            <a:fld id="{6A6609AD-7D01-7048-97DA-DC421A8C3D9A}" type="slidenum">
              <a:rPr lang="en-CH" smtClean="0"/>
              <a:t>‹#›</a:t>
            </a:fld>
            <a:endParaRPr lang="en-CH"/>
          </a:p>
        </p:txBody>
      </p:sp>
    </p:spTree>
    <p:extLst>
      <p:ext uri="{BB962C8B-B14F-4D97-AF65-F5344CB8AC3E}">
        <p14:creationId xmlns:p14="http://schemas.microsoft.com/office/powerpoint/2010/main" val="1600210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8E60EA9-7F9C-44F0-ABE6-85307E6842E9}" type="datetime1">
              <a:rPr lang="en-US" smtClean="0">
                <a:solidFill>
                  <a:prstClr val="black">
                    <a:tint val="75000"/>
                  </a:prstClr>
                </a:solidFill>
              </a:rPr>
              <a:t>15/06/2023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ahmad.alshatti2011@yahoo.com</a:t>
            </a:r>
          </a:p>
        </p:txBody>
      </p:sp>
      <p:sp>
        <p:nvSpPr>
          <p:cNvPr id="6" name="Slide Number Placeholder 5"/>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140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65D82C-2F59-429C-AACD-699240B399DB}" type="datetime1">
              <a:rPr lang="en-US" smtClean="0">
                <a:solidFill>
                  <a:prstClr val="black">
                    <a:tint val="75000"/>
                  </a:prstClr>
                </a:solidFill>
              </a:rPr>
              <a:t>15/06/2023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ahmad.alshatti2011@yahoo.com</a:t>
            </a:r>
          </a:p>
        </p:txBody>
      </p:sp>
      <p:sp>
        <p:nvSpPr>
          <p:cNvPr id="6" name="Slide Number Placeholder 5"/>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6928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solidFill>
                  <a:schemeClr val="tx1">
                    <a:tint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77B981-270E-4B87-BC57-A29342F47A24}" type="datetime1">
              <a:rPr lang="en-US" smtClean="0">
                <a:solidFill>
                  <a:prstClr val="black">
                    <a:tint val="75000"/>
                  </a:prstClr>
                </a:solidFill>
              </a:rPr>
              <a:t>15/06/2023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ahmad.alshatti2011@yahoo.com</a:t>
            </a:r>
          </a:p>
        </p:txBody>
      </p:sp>
      <p:sp>
        <p:nvSpPr>
          <p:cNvPr id="6" name="Slide Number Placeholder 5"/>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23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2"/>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2"/>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D9C859-1D0D-4D4E-B624-EE90DB5A7CAC}" type="datetime1">
              <a:rPr lang="en-US" smtClean="0">
                <a:solidFill>
                  <a:prstClr val="black">
                    <a:tint val="75000"/>
                  </a:prstClr>
                </a:solidFill>
              </a:rPr>
              <a:t>15/06/2023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ahmad.alshatti2011@yahoo.com</a:t>
            </a:r>
          </a:p>
        </p:txBody>
      </p:sp>
      <p:sp>
        <p:nvSpPr>
          <p:cNvPr id="7" name="Slide Number Placeholder 6"/>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80797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092E73-A476-4127-8B86-846D2BF477D7}" type="datetime1">
              <a:rPr lang="en-US" smtClean="0">
                <a:solidFill>
                  <a:prstClr val="black">
                    <a:tint val="75000"/>
                  </a:prstClr>
                </a:solidFill>
              </a:rPr>
              <a:t>15/06/2023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ahmad.alshatti2011@yahoo.com</a:t>
            </a:r>
          </a:p>
        </p:txBody>
      </p:sp>
      <p:sp>
        <p:nvSpPr>
          <p:cNvPr id="9" name="Slide Number Placeholder 8"/>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9239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FE2A1AE-C42B-4252-8E51-E268640CFB89}" type="datetime1">
              <a:rPr lang="en-US" smtClean="0">
                <a:solidFill>
                  <a:prstClr val="black">
                    <a:tint val="75000"/>
                  </a:prstClr>
                </a:solidFill>
              </a:rPr>
              <a:t>15/06/2023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ahmad.alshatti2011@yahoo.com</a:t>
            </a:r>
          </a:p>
        </p:txBody>
      </p:sp>
      <p:sp>
        <p:nvSpPr>
          <p:cNvPr id="5" name="Slide Number Placeholder 4"/>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80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44000">
                <a:srgbClr val="65C4D7"/>
              </a:gs>
              <a:gs pos="100000">
                <a:schemeClr val="accent5">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908001" y="387429"/>
            <a:ext cx="7640602"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3067207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7B3A5-EF2A-4723-A780-3404C2E38DD7}" type="datetime1">
              <a:rPr lang="en-US" smtClean="0">
                <a:solidFill>
                  <a:prstClr val="black">
                    <a:tint val="75000"/>
                  </a:prstClr>
                </a:solidFill>
              </a:rPr>
              <a:t>15/06/2023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ahmad.alshatti2011@yahoo.com</a:t>
            </a:r>
          </a:p>
        </p:txBody>
      </p:sp>
      <p:sp>
        <p:nvSpPr>
          <p:cNvPr id="4" name="Slide Number Placeholder 3"/>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7897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US"/>
              <a:t>Click to edit Master title style</a:t>
            </a:r>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5" name="Date Placeholder 4"/>
          <p:cNvSpPr>
            <a:spLocks noGrp="1"/>
          </p:cNvSpPr>
          <p:nvPr>
            <p:ph type="dt" sz="half" idx="10"/>
          </p:nvPr>
        </p:nvSpPr>
        <p:spPr/>
        <p:txBody>
          <a:bodyPr/>
          <a:lstStyle/>
          <a:p>
            <a:fld id="{E89690A4-EB52-4F84-85CE-548830B23DED}" type="datetime1">
              <a:rPr lang="en-US" smtClean="0">
                <a:solidFill>
                  <a:prstClr val="black">
                    <a:tint val="75000"/>
                  </a:prstClr>
                </a:solidFill>
              </a:rPr>
              <a:t>15/06/2023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ahmad.alshatti2011@yahoo.com</a:t>
            </a:r>
          </a:p>
        </p:txBody>
      </p:sp>
      <p:sp>
        <p:nvSpPr>
          <p:cNvPr id="7" name="Slide Number Placeholder 6"/>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16570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5" name="Date Placeholder 4"/>
          <p:cNvSpPr>
            <a:spLocks noGrp="1"/>
          </p:cNvSpPr>
          <p:nvPr>
            <p:ph type="dt" sz="half" idx="10"/>
          </p:nvPr>
        </p:nvSpPr>
        <p:spPr/>
        <p:txBody>
          <a:bodyPr/>
          <a:lstStyle/>
          <a:p>
            <a:fld id="{2DF92919-D4EE-4F59-929B-7CC1E8558CBE}" type="datetime1">
              <a:rPr lang="en-US" smtClean="0">
                <a:solidFill>
                  <a:prstClr val="black">
                    <a:tint val="75000"/>
                  </a:prstClr>
                </a:solidFill>
              </a:rPr>
              <a:t>15/06/2023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ahmad.alshatti2011@yahoo.com</a:t>
            </a:r>
          </a:p>
        </p:txBody>
      </p:sp>
      <p:sp>
        <p:nvSpPr>
          <p:cNvPr id="7" name="Slide Number Placeholder 6"/>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44469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47E0DA-B952-4FAE-939E-90974E216840}" type="datetime1">
              <a:rPr lang="en-US" smtClean="0">
                <a:solidFill>
                  <a:prstClr val="black">
                    <a:tint val="75000"/>
                  </a:prstClr>
                </a:solidFill>
              </a:rPr>
              <a:t>15/06/2023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ahmad.alshatti2011@yahoo.com</a:t>
            </a:r>
          </a:p>
        </p:txBody>
      </p:sp>
      <p:sp>
        <p:nvSpPr>
          <p:cNvPr id="6" name="Slide Number Placeholder 5"/>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6533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36FA94-7EA9-4E7F-996E-64C185B671BF}" type="datetime1">
              <a:rPr lang="en-US" smtClean="0">
                <a:solidFill>
                  <a:prstClr val="black">
                    <a:tint val="75000"/>
                  </a:prstClr>
                </a:solidFill>
              </a:rPr>
              <a:t>15/06/2023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ahmad.alshatti2011@yahoo.com</a:t>
            </a:r>
          </a:p>
        </p:txBody>
      </p:sp>
      <p:sp>
        <p:nvSpPr>
          <p:cNvPr id="6" name="Slide Number Placeholder 5"/>
          <p:cNvSpPr>
            <a:spLocks noGrp="1"/>
          </p:cNvSpPr>
          <p:nvPr>
            <p:ph type="sldNum" sz="quarter" idx="12"/>
          </p:nvPr>
        </p:nvSpPr>
        <p:spPr/>
        <p:txBody>
          <a:body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445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71475" indent="0" algn="ctr">
              <a:buNone/>
              <a:defRPr>
                <a:solidFill>
                  <a:schemeClr val="tx1">
                    <a:tint val="75000"/>
                  </a:schemeClr>
                </a:solidFill>
              </a:defRPr>
            </a:lvl2pPr>
            <a:lvl3pPr marL="742950" indent="0" algn="ctr">
              <a:buNone/>
              <a:defRPr>
                <a:solidFill>
                  <a:schemeClr val="tx1">
                    <a:tint val="75000"/>
                  </a:schemeClr>
                </a:solidFill>
              </a:defRPr>
            </a:lvl3pPr>
            <a:lvl4pPr marL="1114425" indent="0" algn="ctr">
              <a:buNone/>
              <a:defRPr>
                <a:solidFill>
                  <a:schemeClr val="tx1">
                    <a:tint val="75000"/>
                  </a:schemeClr>
                </a:solidFill>
              </a:defRPr>
            </a:lvl4pPr>
            <a:lvl5pPr marL="1485900" indent="0" algn="ctr">
              <a:buNone/>
              <a:defRPr>
                <a:solidFill>
                  <a:schemeClr val="tx1">
                    <a:tint val="75000"/>
                  </a:schemeClr>
                </a:solidFill>
              </a:defRPr>
            </a:lvl5pPr>
            <a:lvl6pPr marL="1857375" indent="0" algn="ctr">
              <a:buNone/>
              <a:defRPr>
                <a:solidFill>
                  <a:schemeClr val="tx1">
                    <a:tint val="75000"/>
                  </a:schemeClr>
                </a:solidFill>
              </a:defRPr>
            </a:lvl6pPr>
            <a:lvl7pPr marL="2228850" indent="0" algn="ctr">
              <a:buNone/>
              <a:defRPr>
                <a:solidFill>
                  <a:schemeClr val="tx1">
                    <a:tint val="75000"/>
                  </a:schemeClr>
                </a:solidFill>
              </a:defRPr>
            </a:lvl7pPr>
            <a:lvl8pPr marL="2600325" indent="0" algn="ctr">
              <a:buNone/>
              <a:defRPr>
                <a:solidFill>
                  <a:schemeClr val="tx1">
                    <a:tint val="75000"/>
                  </a:schemeClr>
                </a:solidFill>
              </a:defRPr>
            </a:lvl8pPr>
            <a:lvl9pPr marL="2971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C7CD4A1-AF5A-4395-91A5-7E7967E9FB2C}" type="datetime1">
              <a:rPr lang="en-US" smtClean="0"/>
              <a:t>15/06/2023</a:t>
            </a:fld>
            <a:endParaRPr lang="en-US"/>
          </a:p>
        </p:txBody>
      </p:sp>
      <p:sp>
        <p:nvSpPr>
          <p:cNvPr id="5" name="Footer Placeholder 4"/>
          <p:cNvSpPr>
            <a:spLocks noGrp="1"/>
          </p:cNvSpPr>
          <p:nvPr>
            <p:ph type="ftr" sz="quarter" idx="11"/>
          </p:nvPr>
        </p:nvSpPr>
        <p:spPr/>
        <p:txBody>
          <a:bodyPr/>
          <a:lstStyle/>
          <a:p>
            <a:r>
              <a:rPr lang="en-US"/>
              <a:t>ahmad.alshatti2011@yahoo.com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62499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55AA6-F677-45FD-935B-109A0B3A6370}" type="datetime1">
              <a:rPr lang="en-US" smtClean="0"/>
              <a:t>15/06/2023</a:t>
            </a:fld>
            <a:endParaRPr lang="en-US"/>
          </a:p>
        </p:txBody>
      </p:sp>
      <p:sp>
        <p:nvSpPr>
          <p:cNvPr id="5" name="Footer Placeholder 4"/>
          <p:cNvSpPr>
            <a:spLocks noGrp="1"/>
          </p:cNvSpPr>
          <p:nvPr>
            <p:ph type="ftr" sz="quarter" idx="11"/>
          </p:nvPr>
        </p:nvSpPr>
        <p:spPr/>
        <p:txBody>
          <a:bodyPr/>
          <a:lstStyle/>
          <a:p>
            <a:r>
              <a:rPr lang="en-US"/>
              <a:t>ahmad.alshatti2011@yahoo.com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1561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2"/>
            <a:ext cx="8420100" cy="1362075"/>
          </a:xfrm>
        </p:spPr>
        <p:txBody>
          <a:bodyPr anchor="t"/>
          <a:lstStyle>
            <a:lvl1pPr algn="l">
              <a:defRPr sz="325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625">
                <a:solidFill>
                  <a:schemeClr val="tx1">
                    <a:tint val="75000"/>
                  </a:schemeClr>
                </a:solidFill>
              </a:defRPr>
            </a:lvl1pPr>
            <a:lvl2pPr marL="371475" indent="0">
              <a:buNone/>
              <a:defRPr sz="1463">
                <a:solidFill>
                  <a:schemeClr val="tx1">
                    <a:tint val="75000"/>
                  </a:schemeClr>
                </a:solidFill>
              </a:defRPr>
            </a:lvl2pPr>
            <a:lvl3pPr marL="742950" indent="0">
              <a:buNone/>
              <a:defRPr sz="1300">
                <a:solidFill>
                  <a:schemeClr val="tx1">
                    <a:tint val="75000"/>
                  </a:schemeClr>
                </a:solidFill>
              </a:defRPr>
            </a:lvl3pPr>
            <a:lvl4pPr marL="1114425" indent="0">
              <a:buNone/>
              <a:defRPr sz="1138">
                <a:solidFill>
                  <a:schemeClr val="tx1">
                    <a:tint val="75000"/>
                  </a:schemeClr>
                </a:solidFill>
              </a:defRPr>
            </a:lvl4pPr>
            <a:lvl5pPr marL="1485900" indent="0">
              <a:buNone/>
              <a:defRPr sz="1138">
                <a:solidFill>
                  <a:schemeClr val="tx1">
                    <a:tint val="75000"/>
                  </a:schemeClr>
                </a:solidFill>
              </a:defRPr>
            </a:lvl5pPr>
            <a:lvl6pPr marL="1857375" indent="0">
              <a:buNone/>
              <a:defRPr sz="1138">
                <a:solidFill>
                  <a:schemeClr val="tx1">
                    <a:tint val="75000"/>
                  </a:schemeClr>
                </a:solidFill>
              </a:defRPr>
            </a:lvl6pPr>
            <a:lvl7pPr marL="2228850" indent="0">
              <a:buNone/>
              <a:defRPr sz="1138">
                <a:solidFill>
                  <a:schemeClr val="tx1">
                    <a:tint val="75000"/>
                  </a:schemeClr>
                </a:solidFill>
              </a:defRPr>
            </a:lvl7pPr>
            <a:lvl8pPr marL="2600325" indent="0">
              <a:buNone/>
              <a:defRPr sz="1138">
                <a:solidFill>
                  <a:schemeClr val="tx1">
                    <a:tint val="75000"/>
                  </a:schemeClr>
                </a:solidFill>
              </a:defRPr>
            </a:lvl8pPr>
            <a:lvl9pPr marL="2971800" indent="0">
              <a:buNone/>
              <a:defRPr sz="113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52EAFF-83BA-4023-A702-C7749400206C}" type="datetime1">
              <a:rPr lang="en-US" smtClean="0"/>
              <a:t>15/06/2023</a:t>
            </a:fld>
            <a:endParaRPr lang="en-US"/>
          </a:p>
        </p:txBody>
      </p:sp>
      <p:sp>
        <p:nvSpPr>
          <p:cNvPr id="5" name="Footer Placeholder 4"/>
          <p:cNvSpPr>
            <a:spLocks noGrp="1"/>
          </p:cNvSpPr>
          <p:nvPr>
            <p:ph type="ftr" sz="quarter" idx="11"/>
          </p:nvPr>
        </p:nvSpPr>
        <p:spPr/>
        <p:txBody>
          <a:bodyPr/>
          <a:lstStyle/>
          <a:p>
            <a:r>
              <a:rPr lang="en-US"/>
              <a:t>ahmad.alshatti2011@yahoo.com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53609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2"/>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2"/>
            <a:ext cx="4375150" cy="4525963"/>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D0D8BF-66B4-46E1-B355-85CF475E19C5}" type="datetime1">
              <a:rPr lang="en-US" smtClean="0"/>
              <a:t>15/06/2023</a:t>
            </a:fld>
            <a:endParaRPr lang="en-US"/>
          </a:p>
        </p:txBody>
      </p:sp>
      <p:sp>
        <p:nvSpPr>
          <p:cNvPr id="6" name="Footer Placeholder 5"/>
          <p:cNvSpPr>
            <a:spLocks noGrp="1"/>
          </p:cNvSpPr>
          <p:nvPr>
            <p:ph type="ftr" sz="quarter" idx="11"/>
          </p:nvPr>
        </p:nvSpPr>
        <p:spPr/>
        <p:txBody>
          <a:bodyPr/>
          <a:lstStyle/>
          <a:p>
            <a:r>
              <a:rPr lang="en-US"/>
              <a:t>ahmad.alshatti2011@yahoo.com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157207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p:cNvSpPr>
            <a:spLocks noGrp="1"/>
          </p:cNvSpPr>
          <p:nvPr>
            <p:ph sz="quarter" idx="4"/>
          </p:nvPr>
        </p:nvSpPr>
        <p:spPr>
          <a:xfrm>
            <a:off x="5032112" y="2174875"/>
            <a:ext cx="4378589"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13E2EF-269E-44EE-9952-25EB3DAFDC7B}" type="datetime1">
              <a:rPr lang="en-US" smtClean="0"/>
              <a:t>15/06/2023</a:t>
            </a:fld>
            <a:endParaRPr lang="en-US"/>
          </a:p>
        </p:txBody>
      </p:sp>
      <p:sp>
        <p:nvSpPr>
          <p:cNvPr id="8" name="Footer Placeholder 7"/>
          <p:cNvSpPr>
            <a:spLocks noGrp="1"/>
          </p:cNvSpPr>
          <p:nvPr>
            <p:ph type="ftr" sz="quarter" idx="11"/>
          </p:nvPr>
        </p:nvSpPr>
        <p:spPr/>
        <p:txBody>
          <a:bodyPr/>
          <a:lstStyle/>
          <a:p>
            <a:r>
              <a:rPr lang="en-US"/>
              <a:t>ahmad.alshatti2011@yahoo.com</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5327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75000">
                <a:srgbClr val="97C75F"/>
              </a:gs>
              <a:gs pos="0">
                <a:srgbClr val="57B89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908001" y="387429"/>
            <a:ext cx="7648694"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423182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D09F23-3D2F-43EA-811C-3D372F3E2D0D}" type="datetime1">
              <a:rPr lang="en-US" smtClean="0"/>
              <a:t>15/06/2023</a:t>
            </a:fld>
            <a:endParaRPr lang="en-US"/>
          </a:p>
        </p:txBody>
      </p:sp>
      <p:sp>
        <p:nvSpPr>
          <p:cNvPr id="4" name="Footer Placeholder 3"/>
          <p:cNvSpPr>
            <a:spLocks noGrp="1"/>
          </p:cNvSpPr>
          <p:nvPr>
            <p:ph type="ftr" sz="quarter" idx="11"/>
          </p:nvPr>
        </p:nvSpPr>
        <p:spPr/>
        <p:txBody>
          <a:bodyPr/>
          <a:lstStyle/>
          <a:p>
            <a:r>
              <a:rPr lang="en-US"/>
              <a:t>ahmad.alshatti2011@yahoo.com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70114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385284-DBE5-4435-A713-DDFA59B3ED0A}" type="datetime1">
              <a:rPr lang="en-US" smtClean="0"/>
              <a:t>15/06/2023</a:t>
            </a:fld>
            <a:endParaRPr lang="en-US"/>
          </a:p>
        </p:txBody>
      </p:sp>
      <p:sp>
        <p:nvSpPr>
          <p:cNvPr id="3" name="Footer Placeholder 2"/>
          <p:cNvSpPr>
            <a:spLocks noGrp="1"/>
          </p:cNvSpPr>
          <p:nvPr>
            <p:ph type="ftr" sz="quarter" idx="11"/>
          </p:nvPr>
        </p:nvSpPr>
        <p:spPr/>
        <p:txBody>
          <a:bodyPr/>
          <a:lstStyle/>
          <a:p>
            <a:r>
              <a:rPr lang="en-US"/>
              <a:t>ahmad.alshatti2011@yahoo.com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73029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1625" b="1"/>
            </a:lvl1pPr>
          </a:lstStyle>
          <a:p>
            <a:r>
              <a:rPr lang="en-US"/>
              <a:t>Click to edit Master title style</a:t>
            </a:r>
          </a:p>
        </p:txBody>
      </p:sp>
      <p:sp>
        <p:nvSpPr>
          <p:cNvPr id="3" name="Content Placeholder 2"/>
          <p:cNvSpPr>
            <a:spLocks noGrp="1"/>
          </p:cNvSpPr>
          <p:nvPr>
            <p:ph idx="1"/>
          </p:nvPr>
        </p:nvSpPr>
        <p:spPr>
          <a:xfrm>
            <a:off x="3872971" y="273052"/>
            <a:ext cx="5537729" cy="5853113"/>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5" name="Date Placeholder 4"/>
          <p:cNvSpPr>
            <a:spLocks noGrp="1"/>
          </p:cNvSpPr>
          <p:nvPr>
            <p:ph type="dt" sz="half" idx="10"/>
          </p:nvPr>
        </p:nvSpPr>
        <p:spPr/>
        <p:txBody>
          <a:bodyPr/>
          <a:lstStyle/>
          <a:p>
            <a:fld id="{DB2F7048-439A-4A11-98B9-CD82446E5590}" type="datetime1">
              <a:rPr lang="en-US" smtClean="0"/>
              <a:t>15/06/2023</a:t>
            </a:fld>
            <a:endParaRPr lang="en-US"/>
          </a:p>
        </p:txBody>
      </p:sp>
      <p:sp>
        <p:nvSpPr>
          <p:cNvPr id="6" name="Footer Placeholder 5"/>
          <p:cNvSpPr>
            <a:spLocks noGrp="1"/>
          </p:cNvSpPr>
          <p:nvPr>
            <p:ph type="ftr" sz="quarter" idx="11"/>
          </p:nvPr>
        </p:nvSpPr>
        <p:spPr/>
        <p:txBody>
          <a:bodyPr/>
          <a:lstStyle/>
          <a:p>
            <a:r>
              <a:rPr lang="en-US"/>
              <a:t>ahmad.alshatti2011@yahoo.com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721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1625"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138"/>
            </a:lvl1pPr>
            <a:lvl2pPr marL="371475" indent="0">
              <a:buNone/>
              <a:defRPr sz="975"/>
            </a:lvl2pPr>
            <a:lvl3pPr marL="742950" indent="0">
              <a:buNone/>
              <a:defRPr sz="813"/>
            </a:lvl3pPr>
            <a:lvl4pPr marL="1114425" indent="0">
              <a:buNone/>
              <a:defRPr sz="731"/>
            </a:lvl4pPr>
            <a:lvl5pPr marL="1485900" indent="0">
              <a:buNone/>
              <a:defRPr sz="731"/>
            </a:lvl5pPr>
            <a:lvl6pPr marL="1857375" indent="0">
              <a:buNone/>
              <a:defRPr sz="731"/>
            </a:lvl6pPr>
            <a:lvl7pPr marL="2228850" indent="0">
              <a:buNone/>
              <a:defRPr sz="731"/>
            </a:lvl7pPr>
            <a:lvl8pPr marL="2600325" indent="0">
              <a:buNone/>
              <a:defRPr sz="731"/>
            </a:lvl8pPr>
            <a:lvl9pPr marL="2971800" indent="0">
              <a:buNone/>
              <a:defRPr sz="731"/>
            </a:lvl9pPr>
          </a:lstStyle>
          <a:p>
            <a:pPr lvl="0"/>
            <a:r>
              <a:rPr lang="en-US"/>
              <a:t>Click to edit Master text styles</a:t>
            </a:r>
          </a:p>
        </p:txBody>
      </p:sp>
      <p:sp>
        <p:nvSpPr>
          <p:cNvPr id="5" name="Date Placeholder 4"/>
          <p:cNvSpPr>
            <a:spLocks noGrp="1"/>
          </p:cNvSpPr>
          <p:nvPr>
            <p:ph type="dt" sz="half" idx="10"/>
          </p:nvPr>
        </p:nvSpPr>
        <p:spPr/>
        <p:txBody>
          <a:bodyPr/>
          <a:lstStyle/>
          <a:p>
            <a:fld id="{A87BE685-E39A-4BC4-B5E4-E09952AA389E}" type="datetime1">
              <a:rPr lang="en-US" smtClean="0"/>
              <a:t>15/06/2023</a:t>
            </a:fld>
            <a:endParaRPr lang="en-US"/>
          </a:p>
        </p:txBody>
      </p:sp>
      <p:sp>
        <p:nvSpPr>
          <p:cNvPr id="6" name="Footer Placeholder 5"/>
          <p:cNvSpPr>
            <a:spLocks noGrp="1"/>
          </p:cNvSpPr>
          <p:nvPr>
            <p:ph type="ftr" sz="quarter" idx="11"/>
          </p:nvPr>
        </p:nvSpPr>
        <p:spPr/>
        <p:txBody>
          <a:bodyPr/>
          <a:lstStyle/>
          <a:p>
            <a:r>
              <a:rPr lang="en-US"/>
              <a:t>ahmad.alshatti2011@yahoo.com</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62897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11FC6E-E467-4D34-A23A-E3B78AD81583}" type="datetime1">
              <a:rPr lang="en-US" smtClean="0"/>
              <a:t>15/06/2023</a:t>
            </a:fld>
            <a:endParaRPr lang="en-US"/>
          </a:p>
        </p:txBody>
      </p:sp>
      <p:sp>
        <p:nvSpPr>
          <p:cNvPr id="5" name="Footer Placeholder 4"/>
          <p:cNvSpPr>
            <a:spLocks noGrp="1"/>
          </p:cNvSpPr>
          <p:nvPr>
            <p:ph type="ftr" sz="quarter" idx="11"/>
          </p:nvPr>
        </p:nvSpPr>
        <p:spPr/>
        <p:txBody>
          <a:bodyPr/>
          <a:lstStyle/>
          <a:p>
            <a:r>
              <a:rPr lang="en-US"/>
              <a:t>ahmad.alshatti2011@yahoo.com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2957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7924CB-FA10-4F88-953D-CB0679D39C3E}" type="datetime1">
              <a:rPr lang="en-US" smtClean="0"/>
              <a:t>15/06/2023</a:t>
            </a:fld>
            <a:endParaRPr lang="en-US"/>
          </a:p>
        </p:txBody>
      </p:sp>
      <p:sp>
        <p:nvSpPr>
          <p:cNvPr id="5" name="Footer Placeholder 4"/>
          <p:cNvSpPr>
            <a:spLocks noGrp="1"/>
          </p:cNvSpPr>
          <p:nvPr>
            <p:ph type="ftr" sz="quarter" idx="11"/>
          </p:nvPr>
        </p:nvSpPr>
        <p:spPr/>
        <p:txBody>
          <a:bodyPr/>
          <a:lstStyle/>
          <a:p>
            <a:r>
              <a:rPr lang="en-US"/>
              <a:t>ahmad.alshatti2011@yahoo.com</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11936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endParaRPr lang="ar-KW"/>
          </a:p>
        </p:txBody>
      </p:sp>
      <p:sp>
        <p:nvSpPr>
          <p:cNvPr id="3" name="Table Placeholder 2"/>
          <p:cNvSpPr>
            <a:spLocks noGrp="1"/>
          </p:cNvSpPr>
          <p:nvPr>
            <p:ph type="tbl" idx="1"/>
          </p:nvPr>
        </p:nvSpPr>
        <p:spPr>
          <a:xfrm>
            <a:off x="495300" y="1600202"/>
            <a:ext cx="8915400" cy="4525963"/>
          </a:xfrm>
        </p:spPr>
        <p:txBody>
          <a:bodyPr rtlCol="0">
            <a:normAutofit/>
          </a:bodyPr>
          <a:lstStyle/>
          <a:p>
            <a:pPr lvl="0"/>
            <a:endParaRPr lang="ar-KW" noProof="0"/>
          </a:p>
        </p:txBody>
      </p:sp>
      <p:sp>
        <p:nvSpPr>
          <p:cNvPr id="4" name="Rectangle 4"/>
          <p:cNvSpPr>
            <a:spLocks noGrp="1" noChangeArrowheads="1"/>
          </p:cNvSpPr>
          <p:nvPr>
            <p:ph type="dt" sz="half" idx="10"/>
          </p:nvPr>
        </p:nvSpPr>
        <p:spPr/>
        <p:txBody>
          <a:bodyPr/>
          <a:lstStyle>
            <a:lvl1pPr>
              <a:defRPr/>
            </a:lvl1pPr>
          </a:lstStyle>
          <a:p>
            <a:pPr>
              <a:defRPr/>
            </a:pPr>
            <a:fld id="{CC8E9AD0-CA3C-4D44-9B8C-84B2E5354D57}" type="datetime1">
              <a:rPr lang="en-US" smtClean="0"/>
              <a:t>15/06/2023</a:t>
            </a:fld>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ahmad.alshatti2011@yahoo.com</a:t>
            </a:r>
          </a:p>
        </p:txBody>
      </p:sp>
      <p:sp>
        <p:nvSpPr>
          <p:cNvPr id="6" name="Rectangle 6"/>
          <p:cNvSpPr>
            <a:spLocks noGrp="1" noChangeArrowheads="1"/>
          </p:cNvSpPr>
          <p:nvPr>
            <p:ph type="sldNum" sz="quarter" idx="12"/>
          </p:nvPr>
        </p:nvSpPr>
        <p:spPr/>
        <p:txBody>
          <a:bodyPr/>
          <a:lstStyle>
            <a:lvl1pPr>
              <a:defRPr/>
            </a:lvl1pPr>
          </a:lstStyle>
          <a:p>
            <a:pPr>
              <a:defRPr/>
            </a:pPr>
            <a:fld id="{23A4321E-2891-4C75-9944-A27778D116F7}" type="slidenum">
              <a:rPr lang="ar-SA"/>
              <a:pPr>
                <a:defRPr/>
              </a:pPr>
              <a:t>‹#›</a:t>
            </a:fld>
            <a:endParaRPr lang="en-US"/>
          </a:p>
        </p:txBody>
      </p:sp>
    </p:spTree>
    <p:extLst>
      <p:ext uri="{BB962C8B-B14F-4D97-AF65-F5344CB8AC3E}">
        <p14:creationId xmlns:p14="http://schemas.microsoft.com/office/powerpoint/2010/main" val="3276445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8420100" cy="944562"/>
          </a:xfrm>
        </p:spPr>
        <p:txBody>
          <a:bodyPr/>
          <a:lstStyle/>
          <a:p>
            <a:r>
              <a:rPr lang="en-US"/>
              <a:t>Click to edit Master title style</a:t>
            </a:r>
          </a:p>
        </p:txBody>
      </p:sp>
      <p:sp>
        <p:nvSpPr>
          <p:cNvPr id="3" name="Text Placeholder 2"/>
          <p:cNvSpPr>
            <a:spLocks noGrp="1"/>
          </p:cNvSpPr>
          <p:nvPr>
            <p:ph type="body" sz="half" idx="1"/>
          </p:nvPr>
        </p:nvSpPr>
        <p:spPr>
          <a:xfrm>
            <a:off x="990600" y="1600202"/>
            <a:ext cx="41275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83200" y="1600200"/>
            <a:ext cx="41275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283200" y="3938590"/>
            <a:ext cx="41275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1690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485900" y="3331698"/>
            <a:ext cx="6934200" cy="1752600"/>
          </a:xfrm>
        </p:spPr>
        <p:txBody>
          <a:bodyPr/>
          <a:lstStyle>
            <a:lvl1pPr marL="0" indent="0" algn="ctr">
              <a:buNone/>
              <a:defRPr>
                <a:solidFill>
                  <a:schemeClr val="tx1"/>
                </a:solidFill>
              </a:defRPr>
            </a:lvl1pPr>
            <a:lvl2pPr marL="371475" indent="0" algn="ctr">
              <a:buNone/>
            </a:lvl2pPr>
            <a:lvl3pPr marL="742950" indent="0" algn="ctr">
              <a:buNone/>
            </a:lvl3pPr>
            <a:lvl4pPr marL="1114425" indent="0" algn="ctr">
              <a:buNone/>
            </a:lvl4pPr>
            <a:lvl5pPr marL="1485900" indent="0" algn="ctr">
              <a:buNone/>
            </a:lvl5pPr>
            <a:lvl6pPr marL="1857375" indent="0" algn="ctr">
              <a:buNone/>
            </a:lvl6pPr>
            <a:lvl7pPr marL="2228850" indent="0" algn="ctr">
              <a:buNone/>
            </a:lvl7pPr>
            <a:lvl8pPr marL="2600325" indent="0" algn="ctr">
              <a:buNone/>
            </a:lvl8pPr>
            <a:lvl9pPr marL="2971800" indent="0" algn="ctr">
              <a:buNone/>
            </a:lvl9pPr>
          </a:lstStyle>
          <a:p>
            <a:r>
              <a:rPr kumimoji="0" lang="en-US"/>
              <a:t>Click to edit Master subtitle style</a:t>
            </a:r>
          </a:p>
        </p:txBody>
      </p:sp>
    </p:spTree>
    <p:extLst>
      <p:ext uri="{BB962C8B-B14F-4D97-AF65-F5344CB8AC3E}">
        <p14:creationId xmlns:p14="http://schemas.microsoft.com/office/powerpoint/2010/main" val="329614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C4C5E-DD71-17DB-6631-171B16986015}"/>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p>
        </p:txBody>
      </p:sp>
      <p:sp>
        <p:nvSpPr>
          <p:cNvPr id="3" name="Subtitle 2">
            <a:extLst>
              <a:ext uri="{FF2B5EF4-FFF2-40B4-BE49-F238E27FC236}">
                <a16:creationId xmlns:a16="http://schemas.microsoft.com/office/drawing/2014/main" id="{5158FFE9-FF8A-03E7-D357-6FB163C5132C}"/>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400E2D14-833A-C93E-D7BF-BCD87D475C56}"/>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5" name="Footer Placeholder 4">
            <a:extLst>
              <a:ext uri="{FF2B5EF4-FFF2-40B4-BE49-F238E27FC236}">
                <a16:creationId xmlns:a16="http://schemas.microsoft.com/office/drawing/2014/main" id="{0DDA0D85-C58A-0C6B-1B49-67493BB59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24A69-4559-9213-F499-D2057962C057}"/>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4152031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75000">
                <a:srgbClr val="C54A8C"/>
              </a:gs>
              <a:gs pos="0">
                <a:srgbClr val="E5722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908001" y="387429"/>
            <a:ext cx="7632510"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615768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A658D-FEA5-5325-1925-5148F0EA59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F0991-1B35-2165-B9AF-B9EB884447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5D17FA-68C4-B9F9-A9F6-519E15FBAB16}"/>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5" name="Footer Placeholder 4">
            <a:extLst>
              <a:ext uri="{FF2B5EF4-FFF2-40B4-BE49-F238E27FC236}">
                <a16:creationId xmlns:a16="http://schemas.microsoft.com/office/drawing/2014/main" id="{EEEB97A3-5A31-8DCC-0A5D-A8D6A6FFCA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FB7A5-AEA6-5FCA-1097-E7E0A6875F44}"/>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40634638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02C3A-C50B-9A92-6BA4-AA116A32D477}"/>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p>
        </p:txBody>
      </p:sp>
      <p:sp>
        <p:nvSpPr>
          <p:cNvPr id="3" name="Text Placeholder 2">
            <a:extLst>
              <a:ext uri="{FF2B5EF4-FFF2-40B4-BE49-F238E27FC236}">
                <a16:creationId xmlns:a16="http://schemas.microsoft.com/office/drawing/2014/main" id="{7CED8F21-670E-8EA7-E048-970CF05C1F3F}"/>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BFC252-DE57-0880-13E4-3B14CD6A3884}"/>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5" name="Footer Placeholder 4">
            <a:extLst>
              <a:ext uri="{FF2B5EF4-FFF2-40B4-BE49-F238E27FC236}">
                <a16:creationId xmlns:a16="http://schemas.microsoft.com/office/drawing/2014/main" id="{F63A01EF-B2B7-0AF8-DD53-09970D823B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68440-C132-8B05-DFBE-DCAFAF352D0E}"/>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42658296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17B8-51DE-BD3C-E2E0-E821B7BD2F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31E5A1-BA32-05F0-2AED-8E24930AE0B6}"/>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1CB549-3EE0-4180-A1D9-D0B29E20D2B9}"/>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CDAFF4-6A66-6310-0509-7B8AF08A813C}"/>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6" name="Footer Placeholder 5">
            <a:extLst>
              <a:ext uri="{FF2B5EF4-FFF2-40B4-BE49-F238E27FC236}">
                <a16:creationId xmlns:a16="http://schemas.microsoft.com/office/drawing/2014/main" id="{025D0C59-5CAA-33FA-D8E2-86814E26B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708E3-3C72-15CD-CE9B-B0984F56D7FC}"/>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24024760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CC74-35C1-2E18-F51D-C1FEFEB400F4}"/>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DDCAAB-3D92-AD4A-F25C-911316C24653}"/>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56E3DB69-3209-FA3A-EB68-DB5CF4B1C584}"/>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F98797-9302-605B-AFF8-E2AA2D233AAA}"/>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D272EFB5-4A32-4BB9-E2A3-A4339A6F10E3}"/>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FE3F76-B49E-98E7-71DF-5B4FE8A9B747}"/>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8" name="Footer Placeholder 7">
            <a:extLst>
              <a:ext uri="{FF2B5EF4-FFF2-40B4-BE49-F238E27FC236}">
                <a16:creationId xmlns:a16="http://schemas.microsoft.com/office/drawing/2014/main" id="{0C129CEF-91A0-47DA-9084-281AA2D907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78123-F032-0116-7F28-6295C5D20A49}"/>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1902052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0351E-180E-B9D2-805C-B60098DEB1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200B05-E04F-9AF8-171E-59C4752C9105}"/>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4" name="Footer Placeholder 3">
            <a:extLst>
              <a:ext uri="{FF2B5EF4-FFF2-40B4-BE49-F238E27FC236}">
                <a16:creationId xmlns:a16="http://schemas.microsoft.com/office/drawing/2014/main" id="{981706AB-7D5B-F964-5EBD-8EB4211EB4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6F895-F10A-C999-78AA-F8E7A3262C8E}"/>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36649892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FC6F84-9588-CE1D-D9F9-6BE887A0F663}"/>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3" name="Footer Placeholder 2">
            <a:extLst>
              <a:ext uri="{FF2B5EF4-FFF2-40B4-BE49-F238E27FC236}">
                <a16:creationId xmlns:a16="http://schemas.microsoft.com/office/drawing/2014/main" id="{2EA32DFB-BC7A-8D71-CF08-B68F2B1E09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905450F-A2D1-D622-A5D2-D872A8D37E45}"/>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3273062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5A768-EECD-D2F9-8099-602FA587D272}"/>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Content Placeholder 2">
            <a:extLst>
              <a:ext uri="{FF2B5EF4-FFF2-40B4-BE49-F238E27FC236}">
                <a16:creationId xmlns:a16="http://schemas.microsoft.com/office/drawing/2014/main" id="{A90C7ACE-0D51-9317-E823-4CCB91CCC74B}"/>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5AEAA8-CAAE-22F9-AE99-5AC95065826A}"/>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336D1149-46EC-4453-4E8A-0C9055BE4440}"/>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6" name="Footer Placeholder 5">
            <a:extLst>
              <a:ext uri="{FF2B5EF4-FFF2-40B4-BE49-F238E27FC236}">
                <a16:creationId xmlns:a16="http://schemas.microsoft.com/office/drawing/2014/main" id="{E2C1CCB9-308D-B517-E7CB-5752771A5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02579A-EB1A-93E9-2071-77FD8C1556A7}"/>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22337884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7E96F-88B6-D63A-182A-7B0E325C381C}"/>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p>
        </p:txBody>
      </p:sp>
      <p:sp>
        <p:nvSpPr>
          <p:cNvPr id="3" name="Picture Placeholder 2">
            <a:extLst>
              <a:ext uri="{FF2B5EF4-FFF2-40B4-BE49-F238E27FC236}">
                <a16:creationId xmlns:a16="http://schemas.microsoft.com/office/drawing/2014/main" id="{2F478435-15AC-508B-B59C-035C40AC6032}"/>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US"/>
          </a:p>
        </p:txBody>
      </p:sp>
      <p:sp>
        <p:nvSpPr>
          <p:cNvPr id="4" name="Text Placeholder 3">
            <a:extLst>
              <a:ext uri="{FF2B5EF4-FFF2-40B4-BE49-F238E27FC236}">
                <a16:creationId xmlns:a16="http://schemas.microsoft.com/office/drawing/2014/main" id="{6FD386CA-CCAD-B123-87CB-32EEAE3A836B}"/>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2F5BF817-D580-0B99-6A70-FEE6E84E6E82}"/>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6" name="Footer Placeholder 5">
            <a:extLst>
              <a:ext uri="{FF2B5EF4-FFF2-40B4-BE49-F238E27FC236}">
                <a16:creationId xmlns:a16="http://schemas.microsoft.com/office/drawing/2014/main" id="{1417F6FF-D5A8-CE22-77FF-7BB2CC260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91EBD-BEE6-22C1-F42D-C1BAD7DC4B6B}"/>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22397849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9631-373C-330F-991F-EC82896BC3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09B05B-BE88-FE87-0699-1195CCAB7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7637B0-88C7-97CC-ACEE-CE415688CE27}"/>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5" name="Footer Placeholder 4">
            <a:extLst>
              <a:ext uri="{FF2B5EF4-FFF2-40B4-BE49-F238E27FC236}">
                <a16:creationId xmlns:a16="http://schemas.microsoft.com/office/drawing/2014/main" id="{E39B8A7B-271A-28ED-3486-EFA5ECD5B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49AD5-AFA6-2D6F-D75A-461FC3A75421}"/>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27105838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A04780-0B6C-A6A6-1CA2-B28D5C1696D0}"/>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BDC84D-CB61-016C-B6DE-FA1104F88780}"/>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26B0AD-3BF2-1A1D-AE81-A54642F5EDA7}"/>
              </a:ext>
            </a:extLst>
          </p:cNvPr>
          <p:cNvSpPr>
            <a:spLocks noGrp="1"/>
          </p:cNvSpPr>
          <p:nvPr>
            <p:ph type="dt" sz="half" idx="10"/>
          </p:nvPr>
        </p:nvSpPr>
        <p:spPr/>
        <p:txBody>
          <a:bodyPr/>
          <a:lstStyle/>
          <a:p>
            <a:fld id="{4999A646-2DC2-447C-9D54-5D285CD6EFCA}" type="datetimeFigureOut">
              <a:rPr lang="en-US" smtClean="0"/>
              <a:t>15/06/2023</a:t>
            </a:fld>
            <a:endParaRPr lang="en-US"/>
          </a:p>
        </p:txBody>
      </p:sp>
      <p:sp>
        <p:nvSpPr>
          <p:cNvPr id="5" name="Footer Placeholder 4">
            <a:extLst>
              <a:ext uri="{FF2B5EF4-FFF2-40B4-BE49-F238E27FC236}">
                <a16:creationId xmlns:a16="http://schemas.microsoft.com/office/drawing/2014/main" id="{4F27A30D-6D93-15D7-9272-06DF2DD5F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27AAE-7798-7074-722B-7FE62BA2AFB7}"/>
              </a:ext>
            </a:extLst>
          </p:cNvPr>
          <p:cNvSpPr>
            <a:spLocks noGrp="1"/>
          </p:cNvSpPr>
          <p:nvPr>
            <p:ph type="sldNum" sz="quarter" idx="12"/>
          </p:nvPr>
        </p:nvSpPr>
        <p:spPr/>
        <p:txBody>
          <a:bodyPr/>
          <a:lstStyle/>
          <a:p>
            <a:fld id="{768A1CBC-F07E-407D-9326-6124D94F84B4}" type="slidenum">
              <a:rPr lang="en-US" smtClean="0"/>
              <a:t>‹#›</a:t>
            </a:fld>
            <a:endParaRPr lang="en-US"/>
          </a:p>
        </p:txBody>
      </p:sp>
    </p:spTree>
    <p:extLst>
      <p:ext uri="{BB962C8B-B14F-4D97-AF65-F5344CB8AC3E}">
        <p14:creationId xmlns:p14="http://schemas.microsoft.com/office/powerpoint/2010/main" val="165048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9000">
                <a:srgbClr val="273777"/>
              </a:gs>
              <a:gs pos="82000">
                <a:srgbClr val="C54A8C"/>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32510"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33546734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234D-079A-7416-4FFA-2069E73D3E2F}"/>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C137F7-A481-8E15-C362-6A48AC11752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ED6D39-342D-6966-3095-B533CBC1074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43C24B3-114D-1F97-6714-033B39F1352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8CC2E4B-D0C1-D84B-B9B2-451683748CDF}"/>
              </a:ext>
            </a:extLst>
          </p:cNvPr>
          <p:cNvSpPr>
            <a:spLocks noGrp="1"/>
          </p:cNvSpPr>
          <p:nvPr>
            <p:ph type="sldNum" sz="quarter" idx="12"/>
          </p:nvPr>
        </p:nvSpPr>
        <p:spPr/>
        <p:txBody>
          <a:bodyPr/>
          <a:lstStyle>
            <a:lvl1pPr>
              <a:defRPr/>
            </a:lvl1pPr>
          </a:lstStyle>
          <a:p>
            <a:fld id="{DA87E207-16FD-497F-A831-C91537FD60CB}" type="slidenum">
              <a:rPr lang="ar-SA" altLang="en-US"/>
              <a:pPr/>
              <a:t>‹#›</a:t>
            </a:fld>
            <a:endParaRPr lang="en-US" altLang="en-US"/>
          </a:p>
        </p:txBody>
      </p:sp>
    </p:spTree>
    <p:extLst>
      <p:ext uri="{BB962C8B-B14F-4D97-AF65-F5344CB8AC3E}">
        <p14:creationId xmlns:p14="http://schemas.microsoft.com/office/powerpoint/2010/main" val="4732294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63B41-0AEE-AB69-55AB-526355220D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A760DD-08B6-DD74-BA8C-3FE311E159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798FA-35F5-CE1B-8788-917E7CEC6EA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5ED97E4-F852-E7E5-AB08-4959A278ED1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55C95D2-6D03-0BAC-2776-FEBE95175020}"/>
              </a:ext>
            </a:extLst>
          </p:cNvPr>
          <p:cNvSpPr>
            <a:spLocks noGrp="1"/>
          </p:cNvSpPr>
          <p:nvPr>
            <p:ph type="sldNum" sz="quarter" idx="12"/>
          </p:nvPr>
        </p:nvSpPr>
        <p:spPr/>
        <p:txBody>
          <a:bodyPr/>
          <a:lstStyle>
            <a:lvl1pPr>
              <a:defRPr/>
            </a:lvl1pPr>
          </a:lstStyle>
          <a:p>
            <a:fld id="{6E5C232C-985F-4707-8EB5-BB8EE9DA3462}" type="slidenum">
              <a:rPr lang="ar-SA" altLang="en-US"/>
              <a:pPr/>
              <a:t>‹#›</a:t>
            </a:fld>
            <a:endParaRPr lang="en-US" altLang="en-US"/>
          </a:p>
        </p:txBody>
      </p:sp>
    </p:spTree>
    <p:extLst>
      <p:ext uri="{BB962C8B-B14F-4D97-AF65-F5344CB8AC3E}">
        <p14:creationId xmlns:p14="http://schemas.microsoft.com/office/powerpoint/2010/main" val="3667163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A176-38CC-09FE-DDD0-9A91385EE11B}"/>
              </a:ext>
            </a:extLst>
          </p:cNvPr>
          <p:cNvSpPr>
            <a:spLocks noGrp="1"/>
          </p:cNvSpPr>
          <p:nvPr>
            <p:ph type="title"/>
          </p:nvPr>
        </p:nvSpPr>
        <p:spPr>
          <a:xfrm>
            <a:off x="675879" y="1709739"/>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42E3C5-B849-FECB-CEE0-709029F206A8}"/>
              </a:ext>
            </a:extLst>
          </p:cNvPr>
          <p:cNvSpPr>
            <a:spLocks noGrp="1"/>
          </p:cNvSpPr>
          <p:nvPr>
            <p:ph type="body" idx="1"/>
          </p:nvPr>
        </p:nvSpPr>
        <p:spPr>
          <a:xfrm>
            <a:off x="675879" y="4589464"/>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719A796-48D6-C8A2-6000-5E7C442392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614AA63-6509-436F-7A62-BB26A92C423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7C3BD1C-6589-2DAB-F5C9-1FFA49CFF9A6}"/>
              </a:ext>
            </a:extLst>
          </p:cNvPr>
          <p:cNvSpPr>
            <a:spLocks noGrp="1"/>
          </p:cNvSpPr>
          <p:nvPr>
            <p:ph type="sldNum" sz="quarter" idx="12"/>
          </p:nvPr>
        </p:nvSpPr>
        <p:spPr/>
        <p:txBody>
          <a:bodyPr/>
          <a:lstStyle>
            <a:lvl1pPr>
              <a:defRPr/>
            </a:lvl1pPr>
          </a:lstStyle>
          <a:p>
            <a:fld id="{0684D051-099E-4D4C-B8FB-20B1036EB786}" type="slidenum">
              <a:rPr lang="ar-SA" altLang="en-US"/>
              <a:pPr/>
              <a:t>‹#›</a:t>
            </a:fld>
            <a:endParaRPr lang="en-US" altLang="en-US"/>
          </a:p>
        </p:txBody>
      </p:sp>
    </p:spTree>
    <p:extLst>
      <p:ext uri="{BB962C8B-B14F-4D97-AF65-F5344CB8AC3E}">
        <p14:creationId xmlns:p14="http://schemas.microsoft.com/office/powerpoint/2010/main" val="24351999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8AB1E-C4F9-47DE-CD3D-E732563A8D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0958A8-BDF0-F903-5007-DA85958D5665}"/>
              </a:ext>
            </a:extLst>
          </p:cNvPr>
          <p:cNvSpPr>
            <a:spLocks noGrp="1"/>
          </p:cNvSpPr>
          <p:nvPr>
            <p:ph sz="half" idx="1"/>
          </p:nvPr>
        </p:nvSpPr>
        <p:spPr>
          <a:xfrm>
            <a:off x="495300" y="1600201"/>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2127A4-D84D-3342-385C-0C1F4D423754}"/>
              </a:ext>
            </a:extLst>
          </p:cNvPr>
          <p:cNvSpPr>
            <a:spLocks noGrp="1"/>
          </p:cNvSpPr>
          <p:nvPr>
            <p:ph sz="half" idx="2"/>
          </p:nvPr>
        </p:nvSpPr>
        <p:spPr>
          <a:xfrm>
            <a:off x="5035550" y="1600201"/>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2A22A9-16D0-C207-9B8D-DCFDD88AF78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D3D27CB-E448-D54C-C3C9-FCE342945BD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FB90240-5137-3D5E-92EA-450887204963}"/>
              </a:ext>
            </a:extLst>
          </p:cNvPr>
          <p:cNvSpPr>
            <a:spLocks noGrp="1"/>
          </p:cNvSpPr>
          <p:nvPr>
            <p:ph type="sldNum" sz="quarter" idx="12"/>
          </p:nvPr>
        </p:nvSpPr>
        <p:spPr/>
        <p:txBody>
          <a:bodyPr/>
          <a:lstStyle>
            <a:lvl1pPr>
              <a:defRPr/>
            </a:lvl1pPr>
          </a:lstStyle>
          <a:p>
            <a:fld id="{28CE7129-E62D-475D-8432-EB9CE31EDE27}" type="slidenum">
              <a:rPr lang="ar-SA" altLang="en-US"/>
              <a:pPr/>
              <a:t>‹#›</a:t>
            </a:fld>
            <a:endParaRPr lang="en-US" altLang="en-US"/>
          </a:p>
        </p:txBody>
      </p:sp>
    </p:spTree>
    <p:extLst>
      <p:ext uri="{BB962C8B-B14F-4D97-AF65-F5344CB8AC3E}">
        <p14:creationId xmlns:p14="http://schemas.microsoft.com/office/powerpoint/2010/main" val="24895230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FE5C5-0298-95B7-29A6-DF2B4A911CD6}"/>
              </a:ext>
            </a:extLst>
          </p:cNvPr>
          <p:cNvSpPr>
            <a:spLocks noGrp="1"/>
          </p:cNvSpPr>
          <p:nvPr>
            <p:ph type="title"/>
          </p:nvPr>
        </p:nvSpPr>
        <p:spPr>
          <a:xfrm>
            <a:off x="68275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EF9FE3-FAFE-8248-3816-86EA32136B78}"/>
              </a:ext>
            </a:extLst>
          </p:cNvPr>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E1AA44-C9CD-F770-6503-32A59E07422F}"/>
              </a:ext>
            </a:extLst>
          </p:cNvPr>
          <p:cNvSpPr>
            <a:spLocks noGrp="1"/>
          </p:cNvSpPr>
          <p:nvPr>
            <p:ph sz="half" idx="2"/>
          </p:nvPr>
        </p:nvSpPr>
        <p:spPr>
          <a:xfrm>
            <a:off x="682758" y="2505075"/>
            <a:ext cx="4191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94E5AB-47A1-70D1-CA3B-C039F22E4652}"/>
              </a:ext>
            </a:extLst>
          </p:cNvPr>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B7133C-8E0B-D6B1-F104-7ECD848399DF}"/>
              </a:ext>
            </a:extLst>
          </p:cNvPr>
          <p:cNvSpPr>
            <a:spLocks noGrp="1"/>
          </p:cNvSpPr>
          <p:nvPr>
            <p:ph sz="quarter" idx="4"/>
          </p:nvPr>
        </p:nvSpPr>
        <p:spPr>
          <a:xfrm>
            <a:off x="5014913" y="2505075"/>
            <a:ext cx="421177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4EC20-6D56-8D79-0604-2B3B350554B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46BBC6D3-B66D-7B7A-027E-A01384D92178}"/>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9DBCFA2-399A-849D-416C-61C37DB0F5A5}"/>
              </a:ext>
            </a:extLst>
          </p:cNvPr>
          <p:cNvSpPr>
            <a:spLocks noGrp="1"/>
          </p:cNvSpPr>
          <p:nvPr>
            <p:ph type="sldNum" sz="quarter" idx="12"/>
          </p:nvPr>
        </p:nvSpPr>
        <p:spPr/>
        <p:txBody>
          <a:bodyPr/>
          <a:lstStyle>
            <a:lvl1pPr>
              <a:defRPr/>
            </a:lvl1pPr>
          </a:lstStyle>
          <a:p>
            <a:fld id="{74ED1854-2509-46C3-AC78-22CC8F9824AA}" type="slidenum">
              <a:rPr lang="ar-SA" altLang="en-US"/>
              <a:pPr/>
              <a:t>‹#›</a:t>
            </a:fld>
            <a:endParaRPr lang="en-US" altLang="en-US"/>
          </a:p>
        </p:txBody>
      </p:sp>
    </p:spTree>
    <p:extLst>
      <p:ext uri="{BB962C8B-B14F-4D97-AF65-F5344CB8AC3E}">
        <p14:creationId xmlns:p14="http://schemas.microsoft.com/office/powerpoint/2010/main" val="1228561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E3154-48FC-89A3-C40A-EC2C42C21B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E3D9EA-7766-F800-927C-7EF6931A8B0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A9317515-306A-4F0E-9681-E726CA1AA051}"/>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8E8AA2F-EDE3-1365-DFA8-57EA4A7E5561}"/>
              </a:ext>
            </a:extLst>
          </p:cNvPr>
          <p:cNvSpPr>
            <a:spLocks noGrp="1"/>
          </p:cNvSpPr>
          <p:nvPr>
            <p:ph type="sldNum" sz="quarter" idx="12"/>
          </p:nvPr>
        </p:nvSpPr>
        <p:spPr/>
        <p:txBody>
          <a:bodyPr/>
          <a:lstStyle>
            <a:lvl1pPr>
              <a:defRPr/>
            </a:lvl1pPr>
          </a:lstStyle>
          <a:p>
            <a:fld id="{6AFBEA12-2EB8-44CB-A467-74E56176DA40}" type="slidenum">
              <a:rPr lang="ar-SA" altLang="en-US"/>
              <a:pPr/>
              <a:t>‹#›</a:t>
            </a:fld>
            <a:endParaRPr lang="en-US" altLang="en-US"/>
          </a:p>
        </p:txBody>
      </p:sp>
    </p:spTree>
    <p:extLst>
      <p:ext uri="{BB962C8B-B14F-4D97-AF65-F5344CB8AC3E}">
        <p14:creationId xmlns:p14="http://schemas.microsoft.com/office/powerpoint/2010/main" val="440221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7BD28B-12F2-2637-0D72-3B1005D26C39}"/>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7718DDB-F860-0635-A113-2DDECE099286}"/>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C8EDEE1A-7B92-82D4-4F1D-06D82E1CB65F}"/>
              </a:ext>
            </a:extLst>
          </p:cNvPr>
          <p:cNvSpPr>
            <a:spLocks noGrp="1"/>
          </p:cNvSpPr>
          <p:nvPr>
            <p:ph type="sldNum" sz="quarter" idx="12"/>
          </p:nvPr>
        </p:nvSpPr>
        <p:spPr/>
        <p:txBody>
          <a:bodyPr/>
          <a:lstStyle>
            <a:lvl1pPr>
              <a:defRPr/>
            </a:lvl1pPr>
          </a:lstStyle>
          <a:p>
            <a:fld id="{DE0EAD5E-AF1D-4B5B-B208-A623988DD8F9}" type="slidenum">
              <a:rPr lang="ar-SA" altLang="en-US"/>
              <a:pPr/>
              <a:t>‹#›</a:t>
            </a:fld>
            <a:endParaRPr lang="en-US" altLang="en-US"/>
          </a:p>
        </p:txBody>
      </p:sp>
    </p:spTree>
    <p:extLst>
      <p:ext uri="{BB962C8B-B14F-4D97-AF65-F5344CB8AC3E}">
        <p14:creationId xmlns:p14="http://schemas.microsoft.com/office/powerpoint/2010/main" val="23018950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4D1F2-6868-E28D-0AB9-9E4F30B96B20}"/>
              </a:ext>
            </a:extLst>
          </p:cNvPr>
          <p:cNvSpPr>
            <a:spLocks noGrp="1"/>
          </p:cNvSpPr>
          <p:nvPr>
            <p:ph type="title"/>
          </p:nvPr>
        </p:nvSpPr>
        <p:spPr>
          <a:xfrm>
            <a:off x="682758" y="457200"/>
            <a:ext cx="319537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72D325-A902-73B2-361A-C0E5A9FFD190}"/>
              </a:ext>
            </a:extLst>
          </p:cNvPr>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BD64AB-8210-FA11-2BB9-9952EFCCD39D}"/>
              </a:ext>
            </a:extLst>
          </p:cNvPr>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063877-C1ED-AB97-4D10-CFEF7625F28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394C2E1-34BB-87CF-9DBE-A6481097BD5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D22E28F-FE1D-7509-7F5F-261BBA8DCB5B}"/>
              </a:ext>
            </a:extLst>
          </p:cNvPr>
          <p:cNvSpPr>
            <a:spLocks noGrp="1"/>
          </p:cNvSpPr>
          <p:nvPr>
            <p:ph type="sldNum" sz="quarter" idx="12"/>
          </p:nvPr>
        </p:nvSpPr>
        <p:spPr/>
        <p:txBody>
          <a:bodyPr/>
          <a:lstStyle>
            <a:lvl1pPr>
              <a:defRPr/>
            </a:lvl1pPr>
          </a:lstStyle>
          <a:p>
            <a:fld id="{3449CBB5-11E9-4B3F-BE6E-A3861C59E6CA}" type="slidenum">
              <a:rPr lang="ar-SA" altLang="en-US"/>
              <a:pPr/>
              <a:t>‹#›</a:t>
            </a:fld>
            <a:endParaRPr lang="en-US" altLang="en-US"/>
          </a:p>
        </p:txBody>
      </p:sp>
    </p:spTree>
    <p:extLst>
      <p:ext uri="{BB962C8B-B14F-4D97-AF65-F5344CB8AC3E}">
        <p14:creationId xmlns:p14="http://schemas.microsoft.com/office/powerpoint/2010/main" val="378514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27AB-BEC7-A934-FEE9-F14DE3ECDF8A}"/>
              </a:ext>
            </a:extLst>
          </p:cNvPr>
          <p:cNvSpPr>
            <a:spLocks noGrp="1"/>
          </p:cNvSpPr>
          <p:nvPr>
            <p:ph type="title"/>
          </p:nvPr>
        </p:nvSpPr>
        <p:spPr>
          <a:xfrm>
            <a:off x="682758" y="457200"/>
            <a:ext cx="319537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818821-359B-E2DE-A785-F2B58532FF5F}"/>
              </a:ext>
            </a:extLst>
          </p:cNvPr>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AF0E3-87D6-864D-7E6C-9E4B53ADFA88}"/>
              </a:ext>
            </a:extLst>
          </p:cNvPr>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7C0B3B-8B92-3B88-FB0F-FEF179C24DF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60BF54A-6AB8-EB0A-3EBE-31F2C87EED4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1DD8FEB-29A3-FE36-50D2-6BFC5189108E}"/>
              </a:ext>
            </a:extLst>
          </p:cNvPr>
          <p:cNvSpPr>
            <a:spLocks noGrp="1"/>
          </p:cNvSpPr>
          <p:nvPr>
            <p:ph type="sldNum" sz="quarter" idx="12"/>
          </p:nvPr>
        </p:nvSpPr>
        <p:spPr/>
        <p:txBody>
          <a:bodyPr/>
          <a:lstStyle>
            <a:lvl1pPr>
              <a:defRPr/>
            </a:lvl1pPr>
          </a:lstStyle>
          <a:p>
            <a:fld id="{0220D51C-64C9-4146-B4C6-B679B28468CA}" type="slidenum">
              <a:rPr lang="ar-SA" altLang="en-US"/>
              <a:pPr/>
              <a:t>‹#›</a:t>
            </a:fld>
            <a:endParaRPr lang="en-US" altLang="en-US"/>
          </a:p>
        </p:txBody>
      </p:sp>
    </p:spTree>
    <p:extLst>
      <p:ext uri="{BB962C8B-B14F-4D97-AF65-F5344CB8AC3E}">
        <p14:creationId xmlns:p14="http://schemas.microsoft.com/office/powerpoint/2010/main" val="2965022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77D5-9746-7F2E-9B14-AE050200B2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2F3DF8-999A-C38D-6F81-FE8203C8E3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9FF75-570A-AF6C-B38B-58492371AED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DCB81A8-2093-1FEA-91F3-D2CFB134AAC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AF83F9F-1D96-B751-D4FD-08E84DDB3309}"/>
              </a:ext>
            </a:extLst>
          </p:cNvPr>
          <p:cNvSpPr>
            <a:spLocks noGrp="1"/>
          </p:cNvSpPr>
          <p:nvPr>
            <p:ph type="sldNum" sz="quarter" idx="12"/>
          </p:nvPr>
        </p:nvSpPr>
        <p:spPr/>
        <p:txBody>
          <a:bodyPr/>
          <a:lstStyle>
            <a:lvl1pPr>
              <a:defRPr/>
            </a:lvl1pPr>
          </a:lstStyle>
          <a:p>
            <a:fld id="{19635BBD-1211-4DF9-A234-28636BE4E154}" type="slidenum">
              <a:rPr lang="ar-SA" altLang="en-US"/>
              <a:pPr/>
              <a:t>‹#›</a:t>
            </a:fld>
            <a:endParaRPr lang="en-US" altLang="en-US"/>
          </a:p>
        </p:txBody>
      </p:sp>
    </p:spTree>
    <p:extLst>
      <p:ext uri="{BB962C8B-B14F-4D97-AF65-F5344CB8AC3E}">
        <p14:creationId xmlns:p14="http://schemas.microsoft.com/office/powerpoint/2010/main" val="158821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9000">
                <a:srgbClr val="F7C02A"/>
              </a:gs>
              <a:gs pos="82000">
                <a:srgbClr val="E5722A"/>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64878"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336117411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6D1989-A88F-15AD-8A00-3A267E58FD16}"/>
              </a:ext>
            </a:extLst>
          </p:cNvPr>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9AEBAE-AFA9-07C1-635B-122582F4BA25}"/>
              </a:ext>
            </a:extLst>
          </p:cNvPr>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EEE97B-7CBE-2B76-FC75-9A1A0AAF075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6BDEAD6-B963-6DD5-A7C3-F897F639B84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D8BB82B-856A-AE7B-0AD8-C9D2F55E9B71}"/>
              </a:ext>
            </a:extLst>
          </p:cNvPr>
          <p:cNvSpPr>
            <a:spLocks noGrp="1"/>
          </p:cNvSpPr>
          <p:nvPr>
            <p:ph type="sldNum" sz="quarter" idx="12"/>
          </p:nvPr>
        </p:nvSpPr>
        <p:spPr/>
        <p:txBody>
          <a:bodyPr/>
          <a:lstStyle>
            <a:lvl1pPr>
              <a:defRPr/>
            </a:lvl1pPr>
          </a:lstStyle>
          <a:p>
            <a:fld id="{7CB517FB-868E-4BCA-8586-CEC34A1F39C3}" type="slidenum">
              <a:rPr lang="ar-SA" altLang="en-US"/>
              <a:pPr/>
              <a:t>‹#›</a:t>
            </a:fld>
            <a:endParaRPr lang="en-US" altLang="en-US"/>
          </a:p>
        </p:txBody>
      </p:sp>
    </p:spTree>
    <p:extLst>
      <p:ext uri="{BB962C8B-B14F-4D97-AF65-F5344CB8AC3E}">
        <p14:creationId xmlns:p14="http://schemas.microsoft.com/office/powerpoint/2010/main" val="1719684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B4488FC-C1D9-6A2D-7FF0-5E289661D69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00CC6A3-CF72-C13B-6BE0-6DDF61B09B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DA61E4-E24B-C48A-1BCA-707F51BA754B}"/>
              </a:ext>
            </a:extLst>
          </p:cNvPr>
          <p:cNvSpPr>
            <a:spLocks noGrp="1" noChangeArrowheads="1"/>
          </p:cNvSpPr>
          <p:nvPr>
            <p:ph type="sldNum" sz="quarter" idx="12"/>
          </p:nvPr>
        </p:nvSpPr>
        <p:spPr>
          <a:ln/>
        </p:spPr>
        <p:txBody>
          <a:bodyPr/>
          <a:lstStyle>
            <a:lvl1pPr>
              <a:defRPr/>
            </a:lvl1pPr>
          </a:lstStyle>
          <a:p>
            <a:fld id="{D4FFB2BE-4237-4C44-A985-E517D8F1C290}" type="slidenum">
              <a:rPr lang="ar-SA" altLang="ar-KW"/>
              <a:pPr/>
              <a:t>‹#›</a:t>
            </a:fld>
            <a:endParaRPr lang="en-US" altLang="ar-KW"/>
          </a:p>
        </p:txBody>
      </p:sp>
    </p:spTree>
    <p:extLst>
      <p:ext uri="{BB962C8B-B14F-4D97-AF65-F5344CB8AC3E}">
        <p14:creationId xmlns:p14="http://schemas.microsoft.com/office/powerpoint/2010/main" val="2811867880"/>
      </p:ext>
    </p:extLst>
  </p:cSld>
  <p:clrMapOvr>
    <a:masterClrMapping/>
  </p:clrMapOvr>
  <p:transition advClick="0" advTm="7000">
    <p:randomBar dir="vert"/>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DA1A5CE-0FB1-CFCB-56E0-8C3A075131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71CCF66-F6AA-24E1-D507-CC6F417791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2ACEA1-8A87-89CA-0482-DCBD68B33C73}"/>
              </a:ext>
            </a:extLst>
          </p:cNvPr>
          <p:cNvSpPr>
            <a:spLocks noGrp="1" noChangeArrowheads="1"/>
          </p:cNvSpPr>
          <p:nvPr>
            <p:ph type="sldNum" sz="quarter" idx="12"/>
          </p:nvPr>
        </p:nvSpPr>
        <p:spPr>
          <a:ln/>
        </p:spPr>
        <p:txBody>
          <a:bodyPr/>
          <a:lstStyle>
            <a:lvl1pPr>
              <a:defRPr/>
            </a:lvl1pPr>
          </a:lstStyle>
          <a:p>
            <a:fld id="{F95393E3-4765-466A-849A-0954798B016A}" type="slidenum">
              <a:rPr lang="ar-SA" altLang="ar-KW"/>
              <a:pPr/>
              <a:t>‹#›</a:t>
            </a:fld>
            <a:endParaRPr lang="en-US" altLang="ar-KW"/>
          </a:p>
        </p:txBody>
      </p:sp>
    </p:spTree>
    <p:extLst>
      <p:ext uri="{BB962C8B-B14F-4D97-AF65-F5344CB8AC3E}">
        <p14:creationId xmlns:p14="http://schemas.microsoft.com/office/powerpoint/2010/main" val="471668553"/>
      </p:ext>
    </p:extLst>
  </p:cSld>
  <p:clrMapOvr>
    <a:masterClrMapping/>
  </p:clrMapOvr>
  <p:transition advClick="0" advTm="7000">
    <p:randomBar dir="vert"/>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B54C3F1-DD0A-064E-A205-9105E0A0154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BC07632-5EDD-24DD-96D2-8E558046D2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7AB0-3DA2-792A-6FB6-6CC267F19EEB}"/>
              </a:ext>
            </a:extLst>
          </p:cNvPr>
          <p:cNvSpPr>
            <a:spLocks noGrp="1" noChangeArrowheads="1"/>
          </p:cNvSpPr>
          <p:nvPr>
            <p:ph type="sldNum" sz="quarter" idx="12"/>
          </p:nvPr>
        </p:nvSpPr>
        <p:spPr>
          <a:ln/>
        </p:spPr>
        <p:txBody>
          <a:bodyPr/>
          <a:lstStyle>
            <a:lvl1pPr>
              <a:defRPr/>
            </a:lvl1pPr>
          </a:lstStyle>
          <a:p>
            <a:fld id="{EB034D8F-15A5-4811-AA1F-A4183C7B5D9F}" type="slidenum">
              <a:rPr lang="ar-SA" altLang="ar-KW"/>
              <a:pPr/>
              <a:t>‹#›</a:t>
            </a:fld>
            <a:endParaRPr lang="en-US" altLang="ar-KW"/>
          </a:p>
        </p:txBody>
      </p:sp>
    </p:spTree>
    <p:extLst>
      <p:ext uri="{BB962C8B-B14F-4D97-AF65-F5344CB8AC3E}">
        <p14:creationId xmlns:p14="http://schemas.microsoft.com/office/powerpoint/2010/main" val="3831510506"/>
      </p:ext>
    </p:extLst>
  </p:cSld>
  <p:clrMapOvr>
    <a:masterClrMapping/>
  </p:clrMapOvr>
  <p:transition advClick="0" advTm="7000">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DC8EEF-2428-4F2A-CEC3-A281760B1D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CE5F95F-B277-9B58-FB01-3980D07B9E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CDFAD95-6A1F-4DD2-EC2F-B16244E99199}"/>
              </a:ext>
            </a:extLst>
          </p:cNvPr>
          <p:cNvSpPr>
            <a:spLocks noGrp="1" noChangeArrowheads="1"/>
          </p:cNvSpPr>
          <p:nvPr>
            <p:ph type="sldNum" sz="quarter" idx="12"/>
          </p:nvPr>
        </p:nvSpPr>
        <p:spPr>
          <a:ln/>
        </p:spPr>
        <p:txBody>
          <a:bodyPr/>
          <a:lstStyle>
            <a:lvl1pPr>
              <a:defRPr/>
            </a:lvl1pPr>
          </a:lstStyle>
          <a:p>
            <a:fld id="{83BDFFC7-3361-4C04-8030-18621227A9DB}" type="slidenum">
              <a:rPr lang="ar-SA" altLang="ar-KW"/>
              <a:pPr/>
              <a:t>‹#›</a:t>
            </a:fld>
            <a:endParaRPr lang="en-US" altLang="ar-KW"/>
          </a:p>
        </p:txBody>
      </p:sp>
    </p:spTree>
    <p:extLst>
      <p:ext uri="{BB962C8B-B14F-4D97-AF65-F5344CB8AC3E}">
        <p14:creationId xmlns:p14="http://schemas.microsoft.com/office/powerpoint/2010/main" val="3820304054"/>
      </p:ext>
    </p:extLst>
  </p:cSld>
  <p:clrMapOvr>
    <a:masterClrMapping/>
  </p:clrMapOvr>
  <p:transition advClick="0" advTm="7000">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CAEA40A-A0AA-8CA9-9A9A-1766599035D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64E3904-3F7B-BF4C-32CB-652D86F622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92786EE-F5CA-972E-EA72-ECE933C81623}"/>
              </a:ext>
            </a:extLst>
          </p:cNvPr>
          <p:cNvSpPr>
            <a:spLocks noGrp="1" noChangeArrowheads="1"/>
          </p:cNvSpPr>
          <p:nvPr>
            <p:ph type="sldNum" sz="quarter" idx="12"/>
          </p:nvPr>
        </p:nvSpPr>
        <p:spPr>
          <a:ln/>
        </p:spPr>
        <p:txBody>
          <a:bodyPr/>
          <a:lstStyle>
            <a:lvl1pPr>
              <a:defRPr/>
            </a:lvl1pPr>
          </a:lstStyle>
          <a:p>
            <a:fld id="{97C06BE5-FC4F-403C-8374-5D0D3EB22443}" type="slidenum">
              <a:rPr lang="ar-SA" altLang="ar-KW"/>
              <a:pPr/>
              <a:t>‹#›</a:t>
            </a:fld>
            <a:endParaRPr lang="en-US" altLang="ar-KW"/>
          </a:p>
        </p:txBody>
      </p:sp>
    </p:spTree>
    <p:extLst>
      <p:ext uri="{BB962C8B-B14F-4D97-AF65-F5344CB8AC3E}">
        <p14:creationId xmlns:p14="http://schemas.microsoft.com/office/powerpoint/2010/main" val="518400348"/>
      </p:ext>
    </p:extLst>
  </p:cSld>
  <p:clrMapOvr>
    <a:masterClrMapping/>
  </p:clrMapOvr>
  <p:transition advClick="0" advTm="7000">
    <p:randomBar dir="vert"/>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CAEFDA-73DA-4DE3-DDEF-90143820B5C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76F7B28C-5F5A-8B34-0D5E-F4A7171294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7E52DFA-B513-3455-5CD4-73B6C3F74B9B}"/>
              </a:ext>
            </a:extLst>
          </p:cNvPr>
          <p:cNvSpPr>
            <a:spLocks noGrp="1" noChangeArrowheads="1"/>
          </p:cNvSpPr>
          <p:nvPr>
            <p:ph type="sldNum" sz="quarter" idx="12"/>
          </p:nvPr>
        </p:nvSpPr>
        <p:spPr>
          <a:ln/>
        </p:spPr>
        <p:txBody>
          <a:bodyPr/>
          <a:lstStyle>
            <a:lvl1pPr>
              <a:defRPr/>
            </a:lvl1pPr>
          </a:lstStyle>
          <a:p>
            <a:fld id="{0C58E1C3-F973-4CE3-8AD3-B4C240987F2D}" type="slidenum">
              <a:rPr lang="ar-SA" altLang="ar-KW"/>
              <a:pPr/>
              <a:t>‹#›</a:t>
            </a:fld>
            <a:endParaRPr lang="en-US" altLang="ar-KW"/>
          </a:p>
        </p:txBody>
      </p:sp>
    </p:spTree>
    <p:extLst>
      <p:ext uri="{BB962C8B-B14F-4D97-AF65-F5344CB8AC3E}">
        <p14:creationId xmlns:p14="http://schemas.microsoft.com/office/powerpoint/2010/main" val="3910004738"/>
      </p:ext>
    </p:extLst>
  </p:cSld>
  <p:clrMapOvr>
    <a:masterClrMapping/>
  </p:clrMapOvr>
  <p:transition advClick="0" advTm="7000">
    <p:randomBar dir="vert"/>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3751216-76F7-C0B9-E722-7CE36C7F118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E52648B-981E-9634-FA57-F00B6D1C6AF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9D3319F-B3D0-B68D-2C6B-90E1514F489B}"/>
              </a:ext>
            </a:extLst>
          </p:cNvPr>
          <p:cNvSpPr>
            <a:spLocks noGrp="1" noChangeArrowheads="1"/>
          </p:cNvSpPr>
          <p:nvPr>
            <p:ph type="sldNum" sz="quarter" idx="12"/>
          </p:nvPr>
        </p:nvSpPr>
        <p:spPr>
          <a:ln/>
        </p:spPr>
        <p:txBody>
          <a:bodyPr/>
          <a:lstStyle>
            <a:lvl1pPr>
              <a:defRPr/>
            </a:lvl1pPr>
          </a:lstStyle>
          <a:p>
            <a:fld id="{62B41CD6-B4A9-4AE2-839D-827730029EB6}" type="slidenum">
              <a:rPr lang="ar-SA" altLang="ar-KW"/>
              <a:pPr/>
              <a:t>‹#›</a:t>
            </a:fld>
            <a:endParaRPr lang="en-US" altLang="ar-KW"/>
          </a:p>
        </p:txBody>
      </p:sp>
    </p:spTree>
    <p:extLst>
      <p:ext uri="{BB962C8B-B14F-4D97-AF65-F5344CB8AC3E}">
        <p14:creationId xmlns:p14="http://schemas.microsoft.com/office/powerpoint/2010/main" val="200493001"/>
      </p:ext>
    </p:extLst>
  </p:cSld>
  <p:clrMapOvr>
    <a:masterClrMapping/>
  </p:clrMapOvr>
  <p:transition advClick="0" advTm="7000">
    <p:randomBar dir="vert"/>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D83B4A8-29CA-E58D-148E-11D5765B23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6CF04B0-308F-EC57-5376-BB733AA1A8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95D8F7-D306-ABD5-F3DE-42D2C0D204A7}"/>
              </a:ext>
            </a:extLst>
          </p:cNvPr>
          <p:cNvSpPr>
            <a:spLocks noGrp="1" noChangeArrowheads="1"/>
          </p:cNvSpPr>
          <p:nvPr>
            <p:ph type="sldNum" sz="quarter" idx="12"/>
          </p:nvPr>
        </p:nvSpPr>
        <p:spPr>
          <a:ln/>
        </p:spPr>
        <p:txBody>
          <a:bodyPr/>
          <a:lstStyle>
            <a:lvl1pPr>
              <a:defRPr/>
            </a:lvl1pPr>
          </a:lstStyle>
          <a:p>
            <a:fld id="{FDEC64CC-F8E2-431C-9979-191606B032ED}" type="slidenum">
              <a:rPr lang="ar-SA" altLang="ar-KW"/>
              <a:pPr/>
              <a:t>‹#›</a:t>
            </a:fld>
            <a:endParaRPr lang="en-US" altLang="ar-KW"/>
          </a:p>
        </p:txBody>
      </p:sp>
    </p:spTree>
    <p:extLst>
      <p:ext uri="{BB962C8B-B14F-4D97-AF65-F5344CB8AC3E}">
        <p14:creationId xmlns:p14="http://schemas.microsoft.com/office/powerpoint/2010/main" val="3459497539"/>
      </p:ext>
    </p:extLst>
  </p:cSld>
  <p:clrMapOvr>
    <a:masterClrMapping/>
  </p:clrMapOvr>
  <p:transition advClick="0" advTm="7000">
    <p:randomBar dir="vert"/>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C776BBD-84BF-1676-98C7-AF1286FD56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2F58CA1-3FAF-D017-D0A1-A7EE1F3B5E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44F5C5-325A-ACC2-108D-F513FFD937D1}"/>
              </a:ext>
            </a:extLst>
          </p:cNvPr>
          <p:cNvSpPr>
            <a:spLocks noGrp="1" noChangeArrowheads="1"/>
          </p:cNvSpPr>
          <p:nvPr>
            <p:ph type="sldNum" sz="quarter" idx="12"/>
          </p:nvPr>
        </p:nvSpPr>
        <p:spPr>
          <a:ln/>
        </p:spPr>
        <p:txBody>
          <a:bodyPr/>
          <a:lstStyle>
            <a:lvl1pPr>
              <a:defRPr/>
            </a:lvl1pPr>
          </a:lstStyle>
          <a:p>
            <a:fld id="{6DD9D3A5-1DF7-44BB-8A03-0E52404302CF}" type="slidenum">
              <a:rPr lang="ar-SA" altLang="ar-KW"/>
              <a:pPr/>
              <a:t>‹#›</a:t>
            </a:fld>
            <a:endParaRPr lang="en-US" altLang="ar-KW"/>
          </a:p>
        </p:txBody>
      </p:sp>
    </p:spTree>
    <p:extLst>
      <p:ext uri="{BB962C8B-B14F-4D97-AF65-F5344CB8AC3E}">
        <p14:creationId xmlns:p14="http://schemas.microsoft.com/office/powerpoint/2010/main" val="2157456965"/>
      </p:ext>
    </p:extLst>
  </p:cSld>
  <p:clrMapOvr>
    <a:masterClrMapping/>
  </p:clrMapOvr>
  <p:transition advClick="0" advTm="7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200" y="-6824"/>
            <a:ext cx="9921600" cy="6176961"/>
          </a:xfrm>
          <a:prstGeom prst="rect">
            <a:avLst/>
          </a:prstGeom>
          <a:gradFill>
            <a:gsLst>
              <a:gs pos="28000">
                <a:srgbClr val="4E7EB3"/>
              </a:gs>
              <a:gs pos="82000">
                <a:srgbClr val="329867"/>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52257"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15987892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C9A8D1E-1A28-513B-9B04-913D0D7EA1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48AFF0-7E38-3FE5-69C5-024D8DE95D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5A8A6DD-3FD6-B9C5-C817-AFC757DF4889}"/>
              </a:ext>
            </a:extLst>
          </p:cNvPr>
          <p:cNvSpPr>
            <a:spLocks noGrp="1" noChangeArrowheads="1"/>
          </p:cNvSpPr>
          <p:nvPr>
            <p:ph type="sldNum" sz="quarter" idx="12"/>
          </p:nvPr>
        </p:nvSpPr>
        <p:spPr>
          <a:ln/>
        </p:spPr>
        <p:txBody>
          <a:bodyPr/>
          <a:lstStyle>
            <a:lvl1pPr>
              <a:defRPr/>
            </a:lvl1pPr>
          </a:lstStyle>
          <a:p>
            <a:fld id="{C47622B9-E348-4D49-960D-2EB8525F31C9}" type="slidenum">
              <a:rPr lang="ar-SA" altLang="ar-KW"/>
              <a:pPr/>
              <a:t>‹#›</a:t>
            </a:fld>
            <a:endParaRPr lang="en-US" altLang="ar-KW"/>
          </a:p>
        </p:txBody>
      </p:sp>
    </p:spTree>
    <p:extLst>
      <p:ext uri="{BB962C8B-B14F-4D97-AF65-F5344CB8AC3E}">
        <p14:creationId xmlns:p14="http://schemas.microsoft.com/office/powerpoint/2010/main" val="2788160717"/>
      </p:ext>
    </p:extLst>
  </p:cSld>
  <p:clrMapOvr>
    <a:masterClrMapping/>
  </p:clrMapOvr>
  <p:transition advClick="0" advTm="7000">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C721BBD-F788-FE6D-38F6-1AC1D60A72C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63859B7-A0C4-8C75-31C3-07B550B650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B913ADD-3FAC-40EE-BBCC-1F42915B0D13}"/>
              </a:ext>
            </a:extLst>
          </p:cNvPr>
          <p:cNvSpPr>
            <a:spLocks noGrp="1" noChangeArrowheads="1"/>
          </p:cNvSpPr>
          <p:nvPr>
            <p:ph type="sldNum" sz="quarter" idx="12"/>
          </p:nvPr>
        </p:nvSpPr>
        <p:spPr>
          <a:ln/>
        </p:spPr>
        <p:txBody>
          <a:bodyPr/>
          <a:lstStyle>
            <a:lvl1pPr>
              <a:defRPr/>
            </a:lvl1pPr>
          </a:lstStyle>
          <a:p>
            <a:fld id="{011C9672-E73C-4A12-B073-E63A828315A4}" type="slidenum">
              <a:rPr lang="ar-SA" altLang="ar-KW"/>
              <a:pPr/>
              <a:t>‹#›</a:t>
            </a:fld>
            <a:endParaRPr lang="en-US" altLang="ar-KW"/>
          </a:p>
        </p:txBody>
      </p:sp>
    </p:spTree>
    <p:extLst>
      <p:ext uri="{BB962C8B-B14F-4D97-AF65-F5344CB8AC3E}">
        <p14:creationId xmlns:p14="http://schemas.microsoft.com/office/powerpoint/2010/main" val="2110338954"/>
      </p:ext>
    </p:extLst>
  </p:cSld>
  <p:clrMapOvr>
    <a:masterClrMapping/>
  </p:clrMapOvr>
  <p:transition advClick="0" advTm="7000">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4FA2A903-229D-446A-6B81-D1951C973A8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4E74827-7376-4F06-D7B7-D1AD40E0986D}"/>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6" name="Rectangle 6">
            <a:extLst>
              <a:ext uri="{FF2B5EF4-FFF2-40B4-BE49-F238E27FC236}">
                <a16:creationId xmlns:a16="http://schemas.microsoft.com/office/drawing/2014/main" id="{31CA0855-0F27-24CB-985F-8F400F1D31BF}"/>
              </a:ext>
            </a:extLst>
          </p:cNvPr>
          <p:cNvSpPr>
            <a:spLocks noGrp="1" noChangeArrowheads="1"/>
          </p:cNvSpPr>
          <p:nvPr>
            <p:ph type="sldNum" sz="quarter" idx="12"/>
          </p:nvPr>
        </p:nvSpPr>
        <p:spPr>
          <a:ln/>
        </p:spPr>
        <p:txBody>
          <a:bodyPr/>
          <a:lstStyle>
            <a:lvl1pPr>
              <a:defRPr/>
            </a:lvl1pPr>
          </a:lstStyle>
          <a:p>
            <a:fld id="{A61AFD6E-69F8-48C3-B3D1-BEBE089CA589}" type="slidenum">
              <a:rPr lang="ar-KW" altLang="en-US"/>
              <a:pPr/>
              <a:t>‹#›</a:t>
            </a:fld>
            <a:endParaRPr lang="en-US" altLang="en-US"/>
          </a:p>
        </p:txBody>
      </p:sp>
    </p:spTree>
    <p:extLst>
      <p:ext uri="{BB962C8B-B14F-4D97-AF65-F5344CB8AC3E}">
        <p14:creationId xmlns:p14="http://schemas.microsoft.com/office/powerpoint/2010/main" val="189520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BCF06CE-58E1-A22E-9B32-958B8F0B68D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4B25028-2698-0700-9E67-F6BE38EF369B}"/>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6" name="Rectangle 6">
            <a:extLst>
              <a:ext uri="{FF2B5EF4-FFF2-40B4-BE49-F238E27FC236}">
                <a16:creationId xmlns:a16="http://schemas.microsoft.com/office/drawing/2014/main" id="{74DA2AF8-7586-3A96-78E1-C9BDEC484945}"/>
              </a:ext>
            </a:extLst>
          </p:cNvPr>
          <p:cNvSpPr>
            <a:spLocks noGrp="1" noChangeArrowheads="1"/>
          </p:cNvSpPr>
          <p:nvPr>
            <p:ph type="sldNum" sz="quarter" idx="12"/>
          </p:nvPr>
        </p:nvSpPr>
        <p:spPr>
          <a:ln/>
        </p:spPr>
        <p:txBody>
          <a:bodyPr/>
          <a:lstStyle>
            <a:lvl1pPr>
              <a:defRPr/>
            </a:lvl1pPr>
          </a:lstStyle>
          <a:p>
            <a:fld id="{5CB7E6D6-A0EC-4953-B62A-C08F3193070C}" type="slidenum">
              <a:rPr lang="ar-KW" altLang="en-US"/>
              <a:pPr/>
              <a:t>‹#›</a:t>
            </a:fld>
            <a:endParaRPr lang="en-US" altLang="en-US"/>
          </a:p>
        </p:txBody>
      </p:sp>
    </p:spTree>
    <p:extLst>
      <p:ext uri="{BB962C8B-B14F-4D97-AF65-F5344CB8AC3E}">
        <p14:creationId xmlns:p14="http://schemas.microsoft.com/office/powerpoint/2010/main" val="3966008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39"/>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4"/>
            <a:ext cx="8543925"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9924D3F8-AAEA-3C4E-064E-C2483B7E710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E67AFA6-0B61-0677-97B3-5B34C4DCFB6D}"/>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6" name="Rectangle 6">
            <a:extLst>
              <a:ext uri="{FF2B5EF4-FFF2-40B4-BE49-F238E27FC236}">
                <a16:creationId xmlns:a16="http://schemas.microsoft.com/office/drawing/2014/main" id="{631728DF-85AF-08C8-7B20-86DD0165D6F6}"/>
              </a:ext>
            </a:extLst>
          </p:cNvPr>
          <p:cNvSpPr>
            <a:spLocks noGrp="1" noChangeArrowheads="1"/>
          </p:cNvSpPr>
          <p:nvPr>
            <p:ph type="sldNum" sz="quarter" idx="12"/>
          </p:nvPr>
        </p:nvSpPr>
        <p:spPr>
          <a:ln/>
        </p:spPr>
        <p:txBody>
          <a:bodyPr/>
          <a:lstStyle>
            <a:lvl1pPr>
              <a:defRPr/>
            </a:lvl1pPr>
          </a:lstStyle>
          <a:p>
            <a:fld id="{93CA1AD2-68C5-4EF8-9C19-A4CA7D6BDFF7}" type="slidenum">
              <a:rPr lang="ar-KW" altLang="en-US"/>
              <a:pPr/>
              <a:t>‹#›</a:t>
            </a:fld>
            <a:endParaRPr lang="en-US" altLang="en-US"/>
          </a:p>
        </p:txBody>
      </p:sp>
    </p:spTree>
    <p:extLst>
      <p:ext uri="{BB962C8B-B14F-4D97-AF65-F5344CB8AC3E}">
        <p14:creationId xmlns:p14="http://schemas.microsoft.com/office/powerpoint/2010/main" val="18604596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CB5AFC-062E-4CBE-317D-89DCA1B3034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00F97E6-CC33-246F-DCBD-B12F62A1D85E}"/>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7" name="Rectangle 6">
            <a:extLst>
              <a:ext uri="{FF2B5EF4-FFF2-40B4-BE49-F238E27FC236}">
                <a16:creationId xmlns:a16="http://schemas.microsoft.com/office/drawing/2014/main" id="{F61BEBDD-1C02-F1FA-3CF1-E96E1F38C404}"/>
              </a:ext>
            </a:extLst>
          </p:cNvPr>
          <p:cNvSpPr>
            <a:spLocks noGrp="1" noChangeArrowheads="1"/>
          </p:cNvSpPr>
          <p:nvPr>
            <p:ph type="sldNum" sz="quarter" idx="12"/>
          </p:nvPr>
        </p:nvSpPr>
        <p:spPr>
          <a:ln/>
        </p:spPr>
        <p:txBody>
          <a:bodyPr/>
          <a:lstStyle>
            <a:lvl1pPr>
              <a:defRPr/>
            </a:lvl1pPr>
          </a:lstStyle>
          <a:p>
            <a:fld id="{0DF4B1AB-1E70-45D8-8136-8A5F20C855E5}" type="slidenum">
              <a:rPr lang="ar-KW" altLang="en-US"/>
              <a:pPr/>
              <a:t>‹#›</a:t>
            </a:fld>
            <a:endParaRPr lang="en-US" altLang="en-US"/>
          </a:p>
        </p:txBody>
      </p:sp>
    </p:spTree>
    <p:extLst>
      <p:ext uri="{BB962C8B-B14F-4D97-AF65-F5344CB8AC3E}">
        <p14:creationId xmlns:p14="http://schemas.microsoft.com/office/powerpoint/2010/main" val="29903656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758" y="365126"/>
            <a:ext cx="8543925" cy="1325563"/>
          </a:xfrm>
        </p:spPr>
        <p:txBody>
          <a:bodyPr/>
          <a:lstStyle/>
          <a:p>
            <a:r>
              <a:rPr lang="en-US"/>
              <a:t>Click to edit Master title style</a:t>
            </a:r>
          </a:p>
        </p:txBody>
      </p:sp>
      <p:sp>
        <p:nvSpPr>
          <p:cNvPr id="3" name="Text Placeholder 2"/>
          <p:cNvSpPr>
            <a:spLocks noGrp="1"/>
          </p:cNvSpPr>
          <p:nvPr>
            <p:ph type="body" idx="1"/>
          </p:nvPr>
        </p:nvSpPr>
        <p:spPr>
          <a:xfrm>
            <a:off x="682758"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758" y="2505075"/>
            <a:ext cx="419113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77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18C56A0-4D5F-850D-6EC1-B8A545F124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A885F74A-958F-C99C-BFDF-E6DA535E0FA9}"/>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9" name="Rectangle 6">
            <a:extLst>
              <a:ext uri="{FF2B5EF4-FFF2-40B4-BE49-F238E27FC236}">
                <a16:creationId xmlns:a16="http://schemas.microsoft.com/office/drawing/2014/main" id="{7602C413-D644-973E-FD40-D48AE4C5B0E5}"/>
              </a:ext>
            </a:extLst>
          </p:cNvPr>
          <p:cNvSpPr>
            <a:spLocks noGrp="1" noChangeArrowheads="1"/>
          </p:cNvSpPr>
          <p:nvPr>
            <p:ph type="sldNum" sz="quarter" idx="12"/>
          </p:nvPr>
        </p:nvSpPr>
        <p:spPr>
          <a:ln/>
        </p:spPr>
        <p:txBody>
          <a:bodyPr/>
          <a:lstStyle>
            <a:lvl1pPr>
              <a:defRPr/>
            </a:lvl1pPr>
          </a:lstStyle>
          <a:p>
            <a:fld id="{A3E5FAB1-A510-4971-93C2-E851874B99F1}" type="slidenum">
              <a:rPr lang="ar-KW" altLang="en-US"/>
              <a:pPr/>
              <a:t>‹#›</a:t>
            </a:fld>
            <a:endParaRPr lang="en-US" altLang="en-US"/>
          </a:p>
        </p:txBody>
      </p:sp>
    </p:spTree>
    <p:extLst>
      <p:ext uri="{BB962C8B-B14F-4D97-AF65-F5344CB8AC3E}">
        <p14:creationId xmlns:p14="http://schemas.microsoft.com/office/powerpoint/2010/main" val="137204791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03B6FFA-B2B4-C33F-B60F-25179ED786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DC7EA57-F6A2-5836-8FE3-3ADD897F6334}"/>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5" name="Rectangle 6">
            <a:extLst>
              <a:ext uri="{FF2B5EF4-FFF2-40B4-BE49-F238E27FC236}">
                <a16:creationId xmlns:a16="http://schemas.microsoft.com/office/drawing/2014/main" id="{47B9A1D9-B60F-8E0D-1C74-FCD71555602A}"/>
              </a:ext>
            </a:extLst>
          </p:cNvPr>
          <p:cNvSpPr>
            <a:spLocks noGrp="1" noChangeArrowheads="1"/>
          </p:cNvSpPr>
          <p:nvPr>
            <p:ph type="sldNum" sz="quarter" idx="12"/>
          </p:nvPr>
        </p:nvSpPr>
        <p:spPr>
          <a:ln/>
        </p:spPr>
        <p:txBody>
          <a:bodyPr/>
          <a:lstStyle>
            <a:lvl1pPr>
              <a:defRPr/>
            </a:lvl1pPr>
          </a:lstStyle>
          <a:p>
            <a:fld id="{95D61F3B-0EE3-4042-B94F-9D2998005C63}" type="slidenum">
              <a:rPr lang="ar-KW" altLang="en-US"/>
              <a:pPr/>
              <a:t>‹#›</a:t>
            </a:fld>
            <a:endParaRPr lang="en-US" altLang="en-US"/>
          </a:p>
        </p:txBody>
      </p:sp>
    </p:spTree>
    <p:extLst>
      <p:ext uri="{BB962C8B-B14F-4D97-AF65-F5344CB8AC3E}">
        <p14:creationId xmlns:p14="http://schemas.microsoft.com/office/powerpoint/2010/main" val="25436899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79D18FF-E87B-56FA-FD57-0A199D4E2B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F1B8E02-5502-3A6A-1A78-8A9F10A3C901}"/>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4" name="Rectangle 6">
            <a:extLst>
              <a:ext uri="{FF2B5EF4-FFF2-40B4-BE49-F238E27FC236}">
                <a16:creationId xmlns:a16="http://schemas.microsoft.com/office/drawing/2014/main" id="{B57092E5-0229-CA50-D723-DAFC1B613895}"/>
              </a:ext>
            </a:extLst>
          </p:cNvPr>
          <p:cNvSpPr>
            <a:spLocks noGrp="1" noChangeArrowheads="1"/>
          </p:cNvSpPr>
          <p:nvPr>
            <p:ph type="sldNum" sz="quarter" idx="12"/>
          </p:nvPr>
        </p:nvSpPr>
        <p:spPr>
          <a:ln/>
        </p:spPr>
        <p:txBody>
          <a:bodyPr/>
          <a:lstStyle>
            <a:lvl1pPr>
              <a:defRPr/>
            </a:lvl1pPr>
          </a:lstStyle>
          <a:p>
            <a:fld id="{0F87441C-F1A9-42E1-8731-8E54D24F68F9}" type="slidenum">
              <a:rPr lang="ar-KW" altLang="en-US"/>
              <a:pPr/>
              <a:t>‹#›</a:t>
            </a:fld>
            <a:endParaRPr lang="en-US" altLang="en-US"/>
          </a:p>
        </p:txBody>
      </p:sp>
    </p:spTree>
    <p:extLst>
      <p:ext uri="{BB962C8B-B14F-4D97-AF65-F5344CB8AC3E}">
        <p14:creationId xmlns:p14="http://schemas.microsoft.com/office/powerpoint/2010/main" val="34132990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8" y="457200"/>
            <a:ext cx="319537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77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1F61061-E8BC-C9F3-18AF-27E5B7B8AA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8BA5A19-42E7-5B6B-6EC8-7E7B6801F980}"/>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7" name="Rectangle 6">
            <a:extLst>
              <a:ext uri="{FF2B5EF4-FFF2-40B4-BE49-F238E27FC236}">
                <a16:creationId xmlns:a16="http://schemas.microsoft.com/office/drawing/2014/main" id="{5588BCA9-5436-5FDC-D2E1-61F548987A8C}"/>
              </a:ext>
            </a:extLst>
          </p:cNvPr>
          <p:cNvSpPr>
            <a:spLocks noGrp="1" noChangeArrowheads="1"/>
          </p:cNvSpPr>
          <p:nvPr>
            <p:ph type="sldNum" sz="quarter" idx="12"/>
          </p:nvPr>
        </p:nvSpPr>
        <p:spPr>
          <a:ln/>
        </p:spPr>
        <p:txBody>
          <a:bodyPr/>
          <a:lstStyle>
            <a:lvl1pPr>
              <a:defRPr/>
            </a:lvl1pPr>
          </a:lstStyle>
          <a:p>
            <a:fld id="{CD97FCF3-B608-41F1-85F1-0819B114BE59}" type="slidenum">
              <a:rPr lang="ar-KW" altLang="en-US"/>
              <a:pPr/>
              <a:t>‹#›</a:t>
            </a:fld>
            <a:endParaRPr lang="en-US" altLang="en-US"/>
          </a:p>
        </p:txBody>
      </p:sp>
    </p:spTree>
    <p:extLst>
      <p:ext uri="{BB962C8B-B14F-4D97-AF65-F5344CB8AC3E}">
        <p14:creationId xmlns:p14="http://schemas.microsoft.com/office/powerpoint/2010/main" val="965561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635605-66B6-5046-BC88-0D3769D13C5B}"/>
              </a:ext>
            </a:extLst>
          </p:cNvPr>
          <p:cNvSpPr/>
          <p:nvPr userDrawn="1"/>
        </p:nvSpPr>
        <p:spPr>
          <a:xfrm>
            <a:off x="-7800" y="-6824"/>
            <a:ext cx="9921600" cy="6176961"/>
          </a:xfrm>
          <a:prstGeom prst="rect">
            <a:avLst/>
          </a:prstGeom>
          <a:gradFill>
            <a:gsLst>
              <a:gs pos="28000">
                <a:srgbClr val="8B317F"/>
              </a:gs>
              <a:gs pos="82000">
                <a:srgbClr val="D92246"/>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p:cNvSpPr>
            <a:spLocks noGrp="1"/>
          </p:cNvSpPr>
          <p:nvPr>
            <p:ph type="title"/>
          </p:nvPr>
        </p:nvSpPr>
        <p:spPr>
          <a:xfrm>
            <a:off x="1782000" y="387429"/>
            <a:ext cx="7652257" cy="868983"/>
          </a:xfrm>
          <a:effectLst>
            <a:outerShdw blurRad="38100" dist="25400" dir="8100000" algn="tr" rotWithShape="0">
              <a:prstClr val="black">
                <a:alpha val="25000"/>
              </a:prstClr>
            </a:outerShdw>
          </a:effectLst>
        </p:spPr>
        <p:txBody>
          <a:bodyPr anchor="b">
            <a:normAutofit/>
          </a:bodyPr>
          <a:lstStyle>
            <a:lvl1pPr>
              <a:defRPr sz="4300" b="1" i="0">
                <a:solidFill>
                  <a:schemeClr val="bg1"/>
                </a:solidFill>
                <a:latin typeface="Arial Narrow" panose="020B0604020202020204" pitchFamily="34" charset="0"/>
                <a:cs typeface="Arial Narrow" panose="020B0604020202020204" pitchFamily="34" charset="0"/>
              </a:defRPr>
            </a:lvl1pPr>
          </a:lstStyle>
          <a:p>
            <a:endParaRPr lang="en-US" dirty="0"/>
          </a:p>
        </p:txBody>
      </p:sp>
      <p:sp>
        <p:nvSpPr>
          <p:cNvPr id="4" name="Date Placeholder 3"/>
          <p:cNvSpPr>
            <a:spLocks noGrp="1"/>
          </p:cNvSpPr>
          <p:nvPr>
            <p:ph type="dt" sz="half" idx="10"/>
          </p:nvPr>
        </p:nvSpPr>
        <p:spPr/>
        <p:txBody>
          <a:bodyPr/>
          <a:lstStyle/>
          <a:p>
            <a:fld id="{B70B452C-45A8-114C-9BD2-7F6289739616}" type="datetime1">
              <a:rPr lang="de-CH" smtClean="0"/>
              <a:t>14.06.2023</a:t>
            </a:fld>
            <a:endParaRPr lang="en-CH"/>
          </a:p>
        </p:txBody>
      </p:sp>
      <p:sp>
        <p:nvSpPr>
          <p:cNvPr id="5" name="Footer Placeholder 4"/>
          <p:cNvSpPr>
            <a:spLocks noGrp="1"/>
          </p:cNvSpPr>
          <p:nvPr>
            <p:ph type="ftr" sz="quarter" idx="11"/>
          </p:nvPr>
        </p:nvSpPr>
        <p:spPr/>
        <p:txBody>
          <a:bodyPr/>
          <a:lstStyle/>
          <a:p>
            <a:endParaRPr lang="en-CH"/>
          </a:p>
        </p:txBody>
      </p:sp>
      <p:sp>
        <p:nvSpPr>
          <p:cNvPr id="6" name="Slide Number Placeholder 5"/>
          <p:cNvSpPr>
            <a:spLocks noGrp="1"/>
          </p:cNvSpPr>
          <p:nvPr>
            <p:ph type="sldNum" sz="quarter" idx="12"/>
          </p:nvPr>
        </p:nvSpPr>
        <p:spPr>
          <a:xfrm>
            <a:off x="8509953" y="6356352"/>
            <a:ext cx="1140329" cy="365125"/>
          </a:xfrm>
        </p:spPr>
        <p:txBody>
          <a:bodyPr/>
          <a:lstStyle>
            <a:lvl1pPr>
              <a:defRPr>
                <a:solidFill>
                  <a:schemeClr val="accent1">
                    <a:lumMod val="50000"/>
                  </a:schemeClr>
                </a:solidFill>
              </a:defRPr>
            </a:lvl1pPr>
          </a:lstStyle>
          <a:p>
            <a:fld id="{6A6609AD-7D01-7048-97DA-DC421A8C3D9A}" type="slidenum">
              <a:rPr lang="en-CH" smtClean="0"/>
              <a:pPr/>
              <a:t>‹#›</a:t>
            </a:fld>
            <a:endParaRPr lang="en-CH" dirty="0"/>
          </a:p>
        </p:txBody>
      </p:sp>
      <p:pic>
        <p:nvPicPr>
          <p:cNvPr id="9" name="Picture 8">
            <a:extLst>
              <a:ext uri="{FF2B5EF4-FFF2-40B4-BE49-F238E27FC236}">
                <a16:creationId xmlns:a16="http://schemas.microsoft.com/office/drawing/2014/main" id="{111A6BFD-DA6B-B246-A944-C9A391E1DAE3}"/>
              </a:ext>
            </a:extLst>
          </p:cNvPr>
          <p:cNvPicPr>
            <a:picLocks noChangeAspect="1"/>
          </p:cNvPicPr>
          <p:nvPr userDrawn="1"/>
        </p:nvPicPr>
        <p:blipFill>
          <a:blip r:embed="rId2"/>
          <a:stretch>
            <a:fillRect/>
          </a:stretch>
        </p:blipFill>
        <p:spPr>
          <a:xfrm>
            <a:off x="1987550" y="6295873"/>
            <a:ext cx="5930900" cy="381000"/>
          </a:xfrm>
          <a:prstGeom prst="rect">
            <a:avLst/>
          </a:prstGeom>
        </p:spPr>
      </p:pic>
    </p:spTree>
    <p:extLst>
      <p:ext uri="{BB962C8B-B14F-4D97-AF65-F5344CB8AC3E}">
        <p14:creationId xmlns:p14="http://schemas.microsoft.com/office/powerpoint/2010/main" val="206173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758" y="457200"/>
            <a:ext cx="3195373"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1177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82758"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6C27B32-B954-4658-6137-0CA011DBF1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CA46876-C590-84A2-C312-70CE9C1678C1}"/>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7" name="Rectangle 6">
            <a:extLst>
              <a:ext uri="{FF2B5EF4-FFF2-40B4-BE49-F238E27FC236}">
                <a16:creationId xmlns:a16="http://schemas.microsoft.com/office/drawing/2014/main" id="{5B9E8BB5-C67F-25F0-F604-19ED993462EB}"/>
              </a:ext>
            </a:extLst>
          </p:cNvPr>
          <p:cNvSpPr>
            <a:spLocks noGrp="1" noChangeArrowheads="1"/>
          </p:cNvSpPr>
          <p:nvPr>
            <p:ph type="sldNum" sz="quarter" idx="12"/>
          </p:nvPr>
        </p:nvSpPr>
        <p:spPr>
          <a:ln/>
        </p:spPr>
        <p:txBody>
          <a:bodyPr/>
          <a:lstStyle>
            <a:lvl1pPr>
              <a:defRPr/>
            </a:lvl1pPr>
          </a:lstStyle>
          <a:p>
            <a:fld id="{C64B111F-14D7-4CFE-9F83-2C5FAD23018B}" type="slidenum">
              <a:rPr lang="ar-KW" altLang="en-US"/>
              <a:pPr/>
              <a:t>‹#›</a:t>
            </a:fld>
            <a:endParaRPr lang="en-US" altLang="en-US"/>
          </a:p>
        </p:txBody>
      </p:sp>
    </p:spTree>
    <p:extLst>
      <p:ext uri="{BB962C8B-B14F-4D97-AF65-F5344CB8AC3E}">
        <p14:creationId xmlns:p14="http://schemas.microsoft.com/office/powerpoint/2010/main" val="15824768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D58E15-A5F6-0FB9-D269-E5A8DB156A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C7BCC4A-51FC-9735-D62B-4F967DC7B8A8}"/>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6" name="Rectangle 6">
            <a:extLst>
              <a:ext uri="{FF2B5EF4-FFF2-40B4-BE49-F238E27FC236}">
                <a16:creationId xmlns:a16="http://schemas.microsoft.com/office/drawing/2014/main" id="{607C2E3A-13A9-AC7E-0B1F-59DA1BAB96AF}"/>
              </a:ext>
            </a:extLst>
          </p:cNvPr>
          <p:cNvSpPr>
            <a:spLocks noGrp="1" noChangeArrowheads="1"/>
          </p:cNvSpPr>
          <p:nvPr>
            <p:ph type="sldNum" sz="quarter" idx="12"/>
          </p:nvPr>
        </p:nvSpPr>
        <p:spPr>
          <a:ln/>
        </p:spPr>
        <p:txBody>
          <a:bodyPr/>
          <a:lstStyle>
            <a:lvl1pPr>
              <a:defRPr/>
            </a:lvl1pPr>
          </a:lstStyle>
          <a:p>
            <a:fld id="{674C7FEE-29B7-4D6F-9CCB-9CF88D7D39D5}" type="slidenum">
              <a:rPr lang="ar-KW" altLang="en-US"/>
              <a:pPr/>
              <a:t>‹#›</a:t>
            </a:fld>
            <a:endParaRPr lang="en-US" altLang="en-US"/>
          </a:p>
        </p:txBody>
      </p:sp>
    </p:spTree>
    <p:extLst>
      <p:ext uri="{BB962C8B-B14F-4D97-AF65-F5344CB8AC3E}">
        <p14:creationId xmlns:p14="http://schemas.microsoft.com/office/powerpoint/2010/main" val="116218189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ED742B8-FCDD-041F-FCB9-809CFB320F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15096F4-0C2D-F9EE-D1F0-F115A30CB54F}"/>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6" name="Rectangle 6">
            <a:extLst>
              <a:ext uri="{FF2B5EF4-FFF2-40B4-BE49-F238E27FC236}">
                <a16:creationId xmlns:a16="http://schemas.microsoft.com/office/drawing/2014/main" id="{CA7241E6-5308-34C0-C5E0-9C2FA8DD8D0A}"/>
              </a:ext>
            </a:extLst>
          </p:cNvPr>
          <p:cNvSpPr>
            <a:spLocks noGrp="1" noChangeArrowheads="1"/>
          </p:cNvSpPr>
          <p:nvPr>
            <p:ph type="sldNum" sz="quarter" idx="12"/>
          </p:nvPr>
        </p:nvSpPr>
        <p:spPr>
          <a:ln/>
        </p:spPr>
        <p:txBody>
          <a:bodyPr/>
          <a:lstStyle>
            <a:lvl1pPr>
              <a:defRPr/>
            </a:lvl1pPr>
          </a:lstStyle>
          <a:p>
            <a:fld id="{C9C8B914-9E25-4372-958F-053D1A06DFF4}" type="slidenum">
              <a:rPr lang="ar-KW" altLang="en-US"/>
              <a:pPr/>
              <a:t>‹#›</a:t>
            </a:fld>
            <a:endParaRPr lang="en-US" altLang="en-US"/>
          </a:p>
        </p:txBody>
      </p:sp>
    </p:spTree>
    <p:extLst>
      <p:ext uri="{BB962C8B-B14F-4D97-AF65-F5344CB8AC3E}">
        <p14:creationId xmlns:p14="http://schemas.microsoft.com/office/powerpoint/2010/main" val="30217127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4639"/>
            <a:ext cx="89154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C574F63-77BD-38CB-2127-FC1CA9E0447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D7AFD240-B537-A4EB-6E15-FFB386791FED}"/>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5" name="Rectangle 6">
            <a:extLst>
              <a:ext uri="{FF2B5EF4-FFF2-40B4-BE49-F238E27FC236}">
                <a16:creationId xmlns:a16="http://schemas.microsoft.com/office/drawing/2014/main" id="{A1CD391C-33EC-FDC2-DC4B-1D51D8A8C619}"/>
              </a:ext>
            </a:extLst>
          </p:cNvPr>
          <p:cNvSpPr>
            <a:spLocks noGrp="1" noChangeArrowheads="1"/>
          </p:cNvSpPr>
          <p:nvPr>
            <p:ph type="sldNum" sz="quarter" idx="12"/>
          </p:nvPr>
        </p:nvSpPr>
        <p:spPr>
          <a:ln/>
        </p:spPr>
        <p:txBody>
          <a:bodyPr/>
          <a:lstStyle>
            <a:lvl1pPr>
              <a:defRPr/>
            </a:lvl1pPr>
          </a:lstStyle>
          <a:p>
            <a:fld id="{5DA862ED-CCC8-4579-BCA1-E68E3F65E38A}" type="slidenum">
              <a:rPr lang="ar-KW" altLang="en-US"/>
              <a:pPr/>
              <a:t>‹#›</a:t>
            </a:fld>
            <a:endParaRPr lang="en-US" altLang="en-US"/>
          </a:p>
        </p:txBody>
      </p:sp>
    </p:spTree>
    <p:extLst>
      <p:ext uri="{BB962C8B-B14F-4D97-AF65-F5344CB8AC3E}">
        <p14:creationId xmlns:p14="http://schemas.microsoft.com/office/powerpoint/2010/main" val="37782350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Content Placeholder 2"/>
          <p:cNvSpPr>
            <a:spLocks noGrp="1"/>
          </p:cNvSpPr>
          <p:nvPr>
            <p:ph sz="half" idx="1"/>
          </p:nvPr>
        </p:nvSpPr>
        <p:spPr>
          <a:xfrm>
            <a:off x="495300" y="1600200"/>
            <a:ext cx="89154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3938589"/>
            <a:ext cx="89154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2065620-623E-62BB-D4A7-348923CD66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C7D94FB-3937-000C-7528-394BB249F225}"/>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7" name="Rectangle 6">
            <a:extLst>
              <a:ext uri="{FF2B5EF4-FFF2-40B4-BE49-F238E27FC236}">
                <a16:creationId xmlns:a16="http://schemas.microsoft.com/office/drawing/2014/main" id="{63F4DAA1-A0F5-8AA5-CAC8-66B8690B712F}"/>
              </a:ext>
            </a:extLst>
          </p:cNvPr>
          <p:cNvSpPr>
            <a:spLocks noGrp="1" noChangeArrowheads="1"/>
          </p:cNvSpPr>
          <p:nvPr>
            <p:ph type="sldNum" sz="quarter" idx="12"/>
          </p:nvPr>
        </p:nvSpPr>
        <p:spPr>
          <a:ln/>
        </p:spPr>
        <p:txBody>
          <a:bodyPr/>
          <a:lstStyle>
            <a:lvl1pPr>
              <a:defRPr/>
            </a:lvl1pPr>
          </a:lstStyle>
          <a:p>
            <a:fld id="{28743FBF-0709-4610-B4BE-33C889801DC2}" type="slidenum">
              <a:rPr lang="ar-KW" altLang="en-US"/>
              <a:pPr/>
              <a:t>‹#›</a:t>
            </a:fld>
            <a:endParaRPr lang="en-US" altLang="en-US"/>
          </a:p>
        </p:txBody>
      </p:sp>
    </p:spTree>
    <p:extLst>
      <p:ext uri="{BB962C8B-B14F-4D97-AF65-F5344CB8AC3E}">
        <p14:creationId xmlns:p14="http://schemas.microsoft.com/office/powerpoint/2010/main" val="4354242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able Placeholder 2"/>
          <p:cNvSpPr>
            <a:spLocks noGrp="1"/>
          </p:cNvSpPr>
          <p:nvPr>
            <p:ph type="tbl" idx="1"/>
          </p:nvPr>
        </p:nvSpPr>
        <p:spPr>
          <a:xfrm>
            <a:off x="495300" y="1600201"/>
            <a:ext cx="8915400" cy="4525963"/>
          </a:xfrm>
        </p:spPr>
        <p:txBody>
          <a:bodyPr/>
          <a:lstStyle/>
          <a:p>
            <a:pPr lvl="0"/>
            <a:endParaRPr lang="en-US" noProof="0"/>
          </a:p>
        </p:txBody>
      </p:sp>
      <p:sp>
        <p:nvSpPr>
          <p:cNvPr id="4" name="Rectangle 4">
            <a:extLst>
              <a:ext uri="{FF2B5EF4-FFF2-40B4-BE49-F238E27FC236}">
                <a16:creationId xmlns:a16="http://schemas.microsoft.com/office/drawing/2014/main" id="{2CDCD9BD-FF5A-44A4-362A-873A05294E3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71A646B-CBF0-29EE-4EB5-F44D7CF3E3E2}"/>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6" name="Rectangle 6">
            <a:extLst>
              <a:ext uri="{FF2B5EF4-FFF2-40B4-BE49-F238E27FC236}">
                <a16:creationId xmlns:a16="http://schemas.microsoft.com/office/drawing/2014/main" id="{346D702A-F4EA-5469-4136-40988DC8E18C}"/>
              </a:ext>
            </a:extLst>
          </p:cNvPr>
          <p:cNvSpPr>
            <a:spLocks noGrp="1" noChangeArrowheads="1"/>
          </p:cNvSpPr>
          <p:nvPr>
            <p:ph type="sldNum" sz="quarter" idx="12"/>
          </p:nvPr>
        </p:nvSpPr>
        <p:spPr>
          <a:ln/>
        </p:spPr>
        <p:txBody>
          <a:bodyPr/>
          <a:lstStyle>
            <a:lvl1pPr>
              <a:defRPr/>
            </a:lvl1pPr>
          </a:lstStyle>
          <a:p>
            <a:fld id="{C649C2D8-C89B-47D3-89D2-FF37793180BD}" type="slidenum">
              <a:rPr lang="ar-KW" altLang="en-US"/>
              <a:pPr/>
              <a:t>‹#›</a:t>
            </a:fld>
            <a:endParaRPr lang="en-US" altLang="en-US"/>
          </a:p>
        </p:txBody>
      </p:sp>
    </p:spTree>
    <p:extLst>
      <p:ext uri="{BB962C8B-B14F-4D97-AF65-F5344CB8AC3E}">
        <p14:creationId xmlns:p14="http://schemas.microsoft.com/office/powerpoint/2010/main" val="32879247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1"/>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CA9C4B4-D440-C5D1-E100-A305589A0DE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E1CD35E-40D7-A242-42C2-217E95DD2D09}"/>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7" name="Rectangle 6">
            <a:extLst>
              <a:ext uri="{FF2B5EF4-FFF2-40B4-BE49-F238E27FC236}">
                <a16:creationId xmlns:a16="http://schemas.microsoft.com/office/drawing/2014/main" id="{D4AF3D92-C11D-A208-8FCC-00AC8EBC8675}"/>
              </a:ext>
            </a:extLst>
          </p:cNvPr>
          <p:cNvSpPr>
            <a:spLocks noGrp="1" noChangeArrowheads="1"/>
          </p:cNvSpPr>
          <p:nvPr>
            <p:ph type="sldNum" sz="quarter" idx="12"/>
          </p:nvPr>
        </p:nvSpPr>
        <p:spPr>
          <a:ln/>
        </p:spPr>
        <p:txBody>
          <a:bodyPr/>
          <a:lstStyle>
            <a:lvl1pPr>
              <a:defRPr/>
            </a:lvl1pPr>
          </a:lstStyle>
          <a:p>
            <a:fld id="{0105475F-A0C7-45D1-85D2-CB340A661F2F}" type="slidenum">
              <a:rPr lang="ar-KW" altLang="en-US"/>
              <a:pPr/>
              <a:t>‹#›</a:t>
            </a:fld>
            <a:endParaRPr lang="en-US" altLang="en-US"/>
          </a:p>
        </p:txBody>
      </p:sp>
    </p:spTree>
    <p:extLst>
      <p:ext uri="{BB962C8B-B14F-4D97-AF65-F5344CB8AC3E}">
        <p14:creationId xmlns:p14="http://schemas.microsoft.com/office/powerpoint/2010/main" val="40655889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035550" y="1600200"/>
            <a:ext cx="43751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35550" y="3938589"/>
            <a:ext cx="43751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4A7AF464-AF26-73BF-91CE-58A9B9B1EF3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9AAD48C0-9C26-9B51-46F9-3D3190F4D3F3}"/>
              </a:ext>
            </a:extLst>
          </p:cNvPr>
          <p:cNvSpPr>
            <a:spLocks noGrp="1" noChangeArrowheads="1"/>
          </p:cNvSpPr>
          <p:nvPr>
            <p:ph type="ftr" sz="quarter" idx="11"/>
          </p:nvPr>
        </p:nvSpPr>
        <p:spPr>
          <a:ln/>
        </p:spPr>
        <p:txBody>
          <a:bodyPr/>
          <a:lstStyle>
            <a:lvl1pPr>
              <a:defRPr/>
            </a:lvl1pPr>
          </a:lstStyle>
          <a:p>
            <a:pPr>
              <a:defRPr/>
            </a:pPr>
            <a:r>
              <a:rPr lang="en-US" altLang="en-US"/>
              <a:t>elmor@hotmail.com</a:t>
            </a:r>
          </a:p>
        </p:txBody>
      </p:sp>
      <p:sp>
        <p:nvSpPr>
          <p:cNvPr id="8" name="Rectangle 6">
            <a:extLst>
              <a:ext uri="{FF2B5EF4-FFF2-40B4-BE49-F238E27FC236}">
                <a16:creationId xmlns:a16="http://schemas.microsoft.com/office/drawing/2014/main" id="{EA9A9485-A988-7017-9E62-B8EEF50CD8DD}"/>
              </a:ext>
            </a:extLst>
          </p:cNvPr>
          <p:cNvSpPr>
            <a:spLocks noGrp="1" noChangeArrowheads="1"/>
          </p:cNvSpPr>
          <p:nvPr>
            <p:ph type="sldNum" sz="quarter" idx="12"/>
          </p:nvPr>
        </p:nvSpPr>
        <p:spPr>
          <a:ln/>
        </p:spPr>
        <p:txBody>
          <a:bodyPr/>
          <a:lstStyle>
            <a:lvl1pPr>
              <a:defRPr/>
            </a:lvl1pPr>
          </a:lstStyle>
          <a:p>
            <a:fld id="{C0B34DE3-D1AF-4439-8F71-E87790B06A92}" type="slidenum">
              <a:rPr lang="ar-KW" altLang="en-US"/>
              <a:pPr/>
              <a:t>‹#›</a:t>
            </a:fld>
            <a:endParaRPr lang="en-US" altLang="en-US"/>
          </a:p>
        </p:txBody>
      </p:sp>
    </p:spTree>
    <p:extLst>
      <p:ext uri="{BB962C8B-B14F-4D97-AF65-F5344CB8AC3E}">
        <p14:creationId xmlns:p14="http://schemas.microsoft.com/office/powerpoint/2010/main" val="1881423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heme" Target="../theme/theme3.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6.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6.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7.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2E372-7DAA-EB47-B81B-16E74C7FEB81}" type="datetime1">
              <a:rPr lang="de-CH" smtClean="0"/>
              <a:t>14.06.2023</a:t>
            </a:fld>
            <a:endParaRPr lang="en-CH"/>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609AD-7D01-7048-97DA-DC421A8C3D9A}" type="slidenum">
              <a:rPr lang="en-CH" smtClean="0"/>
              <a:t>‹#›</a:t>
            </a:fld>
            <a:endParaRPr lang="en-CH"/>
          </a:p>
        </p:txBody>
      </p:sp>
    </p:spTree>
    <p:extLst>
      <p:ext uri="{BB962C8B-B14F-4D97-AF65-F5344CB8AC3E}">
        <p14:creationId xmlns:p14="http://schemas.microsoft.com/office/powerpoint/2010/main" val="78220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B2CEECF7-2675-4FB1-9F91-812C08DC3545}" type="datetime1">
              <a:rPr lang="en-US" smtClean="0">
                <a:solidFill>
                  <a:prstClr val="black">
                    <a:tint val="75000"/>
                  </a:prstClr>
                </a:solidFill>
              </a:rPr>
              <a:t>15/06/2023</a:t>
            </a:fld>
            <a:endParaRPr lang="en-US">
              <a:solidFill>
                <a:prstClr val="black">
                  <a:tint val="75000"/>
                </a:prstClr>
              </a:solidFill>
            </a:endParaRPr>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r>
              <a:rPr lang="en-US">
                <a:solidFill>
                  <a:prstClr val="black">
                    <a:tint val="75000"/>
                  </a:prstClr>
                </a:solidFill>
              </a:rPr>
              <a:t>ahmad.alshatti2011@yahoo.com</a:t>
            </a:r>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A1D75717-A888-4BB4-AA8D-668344B671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2318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ctr" defTabSz="742950"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74295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Char char="–"/>
        <a:defRPr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2"/>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E2386EF-9A0A-46D9-BA73-65550D9E78FD}" type="datetime1">
              <a:rPr lang="en-US" smtClean="0"/>
              <a:t>15/06/2023</a:t>
            </a:fld>
            <a:endParaRPr lang="en-US"/>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r>
              <a:rPr lang="en-US"/>
              <a:t>ahmad.alshatti2011@yahoo.com</a:t>
            </a:r>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068464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hf hdr="0"/>
  <p:txStyles>
    <p:titleStyle>
      <a:lvl1pPr algn="ctr" defTabSz="742950" rtl="0" eaLnBrk="1" latinLnBrk="0" hangingPunct="1">
        <a:spcBef>
          <a:spcPct val="0"/>
        </a:spcBef>
        <a:buNone/>
        <a:defRPr sz="3575" kern="1200">
          <a:solidFill>
            <a:schemeClr val="tx1"/>
          </a:solidFill>
          <a:latin typeface="+mj-lt"/>
          <a:ea typeface="+mj-ea"/>
          <a:cs typeface="+mj-cs"/>
        </a:defRPr>
      </a:lvl1pPr>
    </p:titleStyle>
    <p:bodyStyle>
      <a:lvl1pPr marL="278606" indent="-278606" algn="l" defTabSz="742950"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3647" indent="-232172" algn="l" defTabSz="742950" rtl="0" eaLnBrk="1" latinLnBrk="0" hangingPunct="1">
        <a:spcBef>
          <a:spcPct val="20000"/>
        </a:spcBef>
        <a:buFont typeface="Arial" pitchFamily="34" charset="0"/>
        <a:buChar char="–"/>
        <a:defRPr sz="2275" kern="1200">
          <a:solidFill>
            <a:schemeClr val="tx1"/>
          </a:solidFill>
          <a:latin typeface="+mn-lt"/>
          <a:ea typeface="+mn-ea"/>
          <a:cs typeface="+mn-cs"/>
        </a:defRPr>
      </a:lvl2pPr>
      <a:lvl3pPr marL="928688" indent="-185738" algn="l" defTabSz="742950"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1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6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311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8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6063"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538" indent="-185738" algn="l" defTabSz="742950"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C5A934-B720-8FBB-CBB1-CBE9B286902F}"/>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6D2328A-46A4-1692-B841-714DAB2A2205}"/>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76547-820F-4294-A30B-F8F34213C7D0}"/>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4999A646-2DC2-447C-9D54-5D285CD6EFCA}" type="datetimeFigureOut">
              <a:rPr lang="en-US" smtClean="0"/>
              <a:t>15/06/2023</a:t>
            </a:fld>
            <a:endParaRPr lang="en-US"/>
          </a:p>
        </p:txBody>
      </p:sp>
      <p:sp>
        <p:nvSpPr>
          <p:cNvPr id="5" name="Footer Placeholder 4">
            <a:extLst>
              <a:ext uri="{FF2B5EF4-FFF2-40B4-BE49-F238E27FC236}">
                <a16:creationId xmlns:a16="http://schemas.microsoft.com/office/drawing/2014/main" id="{C652ECDA-E4C1-D299-EB21-8DA084B91FAE}"/>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6BA928-29E6-C589-F818-DF1DA4711272}"/>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768A1CBC-F07E-407D-9326-6124D94F84B4}" type="slidenum">
              <a:rPr lang="en-US" smtClean="0"/>
              <a:t>‹#›</a:t>
            </a:fld>
            <a:endParaRPr lang="en-US"/>
          </a:p>
        </p:txBody>
      </p:sp>
    </p:spTree>
    <p:extLst>
      <p:ext uri="{BB962C8B-B14F-4D97-AF65-F5344CB8AC3E}">
        <p14:creationId xmlns:p14="http://schemas.microsoft.com/office/powerpoint/2010/main" val="24443981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34C26E2-8E3C-50FC-D765-9B2A8B158B64}"/>
              </a:ext>
            </a:extLst>
          </p:cNvPr>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B707582-EC7D-338F-5105-81228F8249FD}"/>
              </a:ext>
            </a:extLst>
          </p:cNvPr>
          <p:cNvSpPr>
            <a:spLocks noGrp="1" noChangeArrowheads="1"/>
          </p:cNvSpPr>
          <p:nvPr>
            <p:ph type="body" idx="1"/>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45F79E6-BCC8-C2E4-C0CB-D02004D3001A}"/>
              </a:ext>
            </a:extLst>
          </p:cNvPr>
          <p:cNvSpPr>
            <a:spLocks noGrp="1" noChangeArrowheads="1"/>
          </p:cNvSpPr>
          <p:nvPr>
            <p:ph type="dt" sz="half" idx="2"/>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F9F36F76-ED32-F8EA-8082-34F918488360}"/>
              </a:ext>
            </a:extLst>
          </p:cNvPr>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B86CB8ED-9455-151B-34DF-66461DED1E14}"/>
              </a:ext>
            </a:extLst>
          </p:cNvPr>
          <p:cNvSpPr>
            <a:spLocks noGrp="1" noChangeArrowheads="1"/>
          </p:cNvSpPr>
          <p:nvPr>
            <p:ph type="sldNum" sz="quarter" idx="4"/>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fld id="{91C22A1A-57B4-43D6-9F39-769F65B7CEE7}" type="slidenum">
              <a:rPr lang="ar-SA" altLang="en-US"/>
              <a:pPr/>
              <a:t>‹#›</a:t>
            </a:fld>
            <a:endParaRPr lang="en-US" altLang="en-US"/>
          </a:p>
        </p:txBody>
      </p:sp>
    </p:spTree>
    <p:extLst>
      <p:ext uri="{BB962C8B-B14F-4D97-AF65-F5344CB8AC3E}">
        <p14:creationId xmlns:p14="http://schemas.microsoft.com/office/powerpoint/2010/main" val="235120182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1" fontAlgn="base">
        <a:spcBef>
          <a:spcPct val="0"/>
        </a:spcBef>
        <a:spcAft>
          <a:spcPct val="0"/>
        </a:spcAft>
        <a:defRPr sz="4400" kern="1200">
          <a:solidFill>
            <a:schemeClr val="tx2"/>
          </a:solidFill>
          <a:latin typeface="+mj-lt"/>
          <a:ea typeface="+mj-ea"/>
          <a:cs typeface="+mj-cs"/>
        </a:defRPr>
      </a:lvl1pPr>
      <a:lvl2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fontAlgn="base">
        <a:spcBef>
          <a:spcPct val="20000"/>
        </a:spcBef>
        <a:spcAft>
          <a:spcPct val="0"/>
        </a:spcAft>
        <a:buChar char="•"/>
        <a:defRPr sz="3200" kern="1200">
          <a:solidFill>
            <a:schemeClr val="tx1"/>
          </a:solidFill>
          <a:latin typeface="+mn-lt"/>
          <a:ea typeface="+mn-ea"/>
          <a:cs typeface="+mn-cs"/>
        </a:defRPr>
      </a:lvl1pPr>
      <a:lvl2pPr marL="742950" indent="-285750" algn="r" rtl="1" fontAlgn="base">
        <a:spcBef>
          <a:spcPct val="20000"/>
        </a:spcBef>
        <a:spcAft>
          <a:spcPct val="0"/>
        </a:spcAft>
        <a:buChar char="–"/>
        <a:defRPr sz="2800" kern="1200">
          <a:solidFill>
            <a:schemeClr val="tx1"/>
          </a:solidFill>
          <a:latin typeface="+mn-lt"/>
          <a:ea typeface="+mn-ea"/>
          <a:cs typeface="+mn-cs"/>
        </a:defRPr>
      </a:lvl2pPr>
      <a:lvl3pPr marL="1143000" indent="-228600" algn="r" rtl="1" fontAlgn="base">
        <a:spcBef>
          <a:spcPct val="20000"/>
        </a:spcBef>
        <a:spcAft>
          <a:spcPct val="0"/>
        </a:spcAft>
        <a:buChar char="•"/>
        <a:defRPr sz="2400" kern="1200">
          <a:solidFill>
            <a:schemeClr val="tx1"/>
          </a:solidFill>
          <a:latin typeface="+mn-lt"/>
          <a:ea typeface="+mn-ea"/>
          <a:cs typeface="+mn-cs"/>
        </a:defRPr>
      </a:lvl3pPr>
      <a:lvl4pPr marL="1600200" indent="-228600" algn="r" rtl="1" fontAlgn="base">
        <a:spcBef>
          <a:spcPct val="20000"/>
        </a:spcBef>
        <a:spcAft>
          <a:spcPct val="0"/>
        </a:spcAft>
        <a:buChar char="–"/>
        <a:defRPr sz="2000" kern="1200">
          <a:solidFill>
            <a:schemeClr val="tx1"/>
          </a:solidFill>
          <a:latin typeface="+mn-lt"/>
          <a:ea typeface="+mn-ea"/>
          <a:cs typeface="+mn-cs"/>
        </a:defRPr>
      </a:lvl4pPr>
      <a:lvl5pPr marL="2057400" indent="-228600" algn="r" rtl="1"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F28D4C-9CF2-F973-D42A-1B1E585B0AF0}"/>
              </a:ext>
            </a:extLst>
          </p:cNvPr>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C0B625C2-B6D6-9242-247D-BDCC03FECB00}"/>
              </a:ext>
            </a:extLst>
          </p:cNvPr>
          <p:cNvSpPr>
            <a:spLocks noGrp="1" noChangeArrowheads="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F6EE42FF-319C-7C1A-C185-952D9ABBB690}"/>
              </a:ext>
            </a:extLst>
          </p:cNvPr>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Arial" charset="0"/>
              </a:defRPr>
            </a:lvl1pPr>
          </a:lstStyle>
          <a:p>
            <a:pPr>
              <a:defRPr/>
            </a:pPr>
            <a:endParaRPr lang="en-US"/>
          </a:p>
        </p:txBody>
      </p:sp>
      <p:sp>
        <p:nvSpPr>
          <p:cNvPr id="4101" name="Rectangle 5">
            <a:extLst>
              <a:ext uri="{FF2B5EF4-FFF2-40B4-BE49-F238E27FC236}">
                <a16:creationId xmlns:a16="http://schemas.microsoft.com/office/drawing/2014/main" id="{9EDE7D13-D70D-FAB5-BC4D-B982955E6F23}"/>
              </a:ext>
            </a:extLst>
          </p:cNvPr>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Arial" charset="0"/>
              </a:defRPr>
            </a:lvl1pPr>
          </a:lstStyle>
          <a:p>
            <a:pPr>
              <a:defRPr/>
            </a:pPr>
            <a:endParaRPr lang="en-US"/>
          </a:p>
        </p:txBody>
      </p:sp>
      <p:sp>
        <p:nvSpPr>
          <p:cNvPr id="4102" name="Rectangle 6">
            <a:extLst>
              <a:ext uri="{FF2B5EF4-FFF2-40B4-BE49-F238E27FC236}">
                <a16:creationId xmlns:a16="http://schemas.microsoft.com/office/drawing/2014/main" id="{9D21A5DF-C111-177A-87C8-DDA5E56FDFAB}"/>
              </a:ext>
            </a:extLst>
          </p:cNvPr>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B22E722-5132-4DDA-92BE-FD345157F87B}" type="slidenum">
              <a:rPr lang="ar-SA" altLang="ar-KW"/>
              <a:pPr/>
              <a:t>‹#›</a:t>
            </a:fld>
            <a:endParaRPr lang="en-US" altLang="ar-KW"/>
          </a:p>
        </p:txBody>
      </p:sp>
    </p:spTree>
    <p:extLst>
      <p:ext uri="{BB962C8B-B14F-4D97-AF65-F5344CB8AC3E}">
        <p14:creationId xmlns:p14="http://schemas.microsoft.com/office/powerpoint/2010/main" val="351446943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advClick="0" advTm="7000">
    <p:randomBar dir="vert"/>
  </p:transition>
  <p:txStyles>
    <p:titleStyle>
      <a:lvl1pPr algn="ctr" rtl="1" eaLnBrk="0" fontAlgn="base" hangingPunct="0">
        <a:spcBef>
          <a:spcPct val="0"/>
        </a:spcBef>
        <a:spcAft>
          <a:spcPct val="0"/>
        </a:spcAft>
        <a:defRPr sz="4400">
          <a:solidFill>
            <a:schemeClr val="tx2"/>
          </a:solidFill>
          <a:latin typeface="+mj-lt"/>
          <a:ea typeface="Arial" charset="0"/>
          <a:cs typeface="+mj-cs"/>
        </a:defRPr>
      </a:lvl1pPr>
      <a:lvl2pPr algn="ctr" rtl="1" eaLnBrk="0" fontAlgn="base" hangingPunct="0">
        <a:spcBef>
          <a:spcPct val="0"/>
        </a:spcBef>
        <a:spcAft>
          <a:spcPct val="0"/>
        </a:spcAft>
        <a:defRPr sz="4400">
          <a:solidFill>
            <a:schemeClr val="tx2"/>
          </a:solidFill>
          <a:latin typeface="Arial" charset="0"/>
          <a:ea typeface="Arial" charset="0"/>
          <a:cs typeface="Arial" charset="0"/>
        </a:defRPr>
      </a:lvl2pPr>
      <a:lvl3pPr algn="ctr" rtl="1" eaLnBrk="0" fontAlgn="base" hangingPunct="0">
        <a:spcBef>
          <a:spcPct val="0"/>
        </a:spcBef>
        <a:spcAft>
          <a:spcPct val="0"/>
        </a:spcAft>
        <a:defRPr sz="4400">
          <a:solidFill>
            <a:schemeClr val="tx2"/>
          </a:solidFill>
          <a:latin typeface="Arial" charset="0"/>
          <a:ea typeface="Arial" charset="0"/>
          <a:cs typeface="Arial" charset="0"/>
        </a:defRPr>
      </a:lvl3pPr>
      <a:lvl4pPr algn="ctr" rtl="1" eaLnBrk="0" fontAlgn="base" hangingPunct="0">
        <a:spcBef>
          <a:spcPct val="0"/>
        </a:spcBef>
        <a:spcAft>
          <a:spcPct val="0"/>
        </a:spcAft>
        <a:defRPr sz="4400">
          <a:solidFill>
            <a:schemeClr val="tx2"/>
          </a:solidFill>
          <a:latin typeface="Arial" charset="0"/>
          <a:ea typeface="Arial" charset="0"/>
          <a:cs typeface="Arial" charset="0"/>
        </a:defRPr>
      </a:lvl4pPr>
      <a:lvl5pPr algn="ctr" rtl="1"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1" eaLnBrk="0" fontAlgn="base" hangingPunct="0">
        <a:spcBef>
          <a:spcPct val="0"/>
        </a:spcBef>
        <a:spcAft>
          <a:spcPct val="0"/>
        </a:spcAft>
        <a:defRPr sz="4400">
          <a:solidFill>
            <a:schemeClr val="tx2"/>
          </a:solidFill>
          <a:latin typeface="Arial" charset="0"/>
          <a:cs typeface="Arial" charset="0"/>
        </a:defRPr>
      </a:lvl6pPr>
      <a:lvl7pPr marL="914400" algn="ctr" rtl="1" eaLnBrk="0" fontAlgn="base" hangingPunct="0">
        <a:spcBef>
          <a:spcPct val="0"/>
        </a:spcBef>
        <a:spcAft>
          <a:spcPct val="0"/>
        </a:spcAft>
        <a:defRPr sz="4400">
          <a:solidFill>
            <a:schemeClr val="tx2"/>
          </a:solidFill>
          <a:latin typeface="Arial" charset="0"/>
          <a:cs typeface="Arial" charset="0"/>
        </a:defRPr>
      </a:lvl7pPr>
      <a:lvl8pPr marL="1371600" algn="ctr" rtl="1" eaLnBrk="0" fontAlgn="base" hangingPunct="0">
        <a:spcBef>
          <a:spcPct val="0"/>
        </a:spcBef>
        <a:spcAft>
          <a:spcPct val="0"/>
        </a:spcAft>
        <a:defRPr sz="4400">
          <a:solidFill>
            <a:schemeClr val="tx2"/>
          </a:solidFill>
          <a:latin typeface="Arial" charset="0"/>
          <a:cs typeface="Arial" charset="0"/>
        </a:defRPr>
      </a:lvl8pPr>
      <a:lvl9pPr marL="1828800" algn="ctr" rtl="1" eaLnBrk="0" fontAlgn="base" hangingPunct="0">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r" rtl="1"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r" rtl="1"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r" rtl="1"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r" rtl="1"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r" rtl="1" eaLnBrk="0" fontAlgn="base" hangingPunct="0">
        <a:spcBef>
          <a:spcPct val="20000"/>
        </a:spcBef>
        <a:spcAft>
          <a:spcPct val="0"/>
        </a:spcAft>
        <a:buChar char="»"/>
        <a:defRPr sz="2000">
          <a:solidFill>
            <a:schemeClr val="tx1"/>
          </a:solidFill>
          <a:latin typeface="+mn-lt"/>
          <a:cs typeface="+mn-cs"/>
        </a:defRPr>
      </a:lvl6pPr>
      <a:lvl7pPr marL="2971800" indent="-228600" algn="r" rtl="1" eaLnBrk="0" fontAlgn="base" hangingPunct="0">
        <a:spcBef>
          <a:spcPct val="20000"/>
        </a:spcBef>
        <a:spcAft>
          <a:spcPct val="0"/>
        </a:spcAft>
        <a:buChar char="»"/>
        <a:defRPr sz="2000">
          <a:solidFill>
            <a:schemeClr val="tx1"/>
          </a:solidFill>
          <a:latin typeface="+mn-lt"/>
          <a:cs typeface="+mn-cs"/>
        </a:defRPr>
      </a:lvl7pPr>
      <a:lvl8pPr marL="3429000" indent="-228600" algn="r" rtl="1" eaLnBrk="0" fontAlgn="base" hangingPunct="0">
        <a:spcBef>
          <a:spcPct val="20000"/>
        </a:spcBef>
        <a:spcAft>
          <a:spcPct val="0"/>
        </a:spcAft>
        <a:buChar char="»"/>
        <a:defRPr sz="2000">
          <a:solidFill>
            <a:schemeClr val="tx1"/>
          </a:solidFill>
          <a:latin typeface="+mn-lt"/>
          <a:cs typeface="+mn-cs"/>
        </a:defRPr>
      </a:lvl8pPr>
      <a:lvl9pPr marL="3886200" indent="-228600" algn="r" rtl="1"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92B5F4A-532F-A9F1-7FF3-3616AF8C3B6E}"/>
              </a:ext>
            </a:extLst>
          </p:cNvPr>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1DB3976-7CC4-E67A-5044-1F78DD1357C1}"/>
              </a:ext>
            </a:extLst>
          </p:cNvPr>
          <p:cNvSpPr>
            <a:spLocks noGrp="1" noChangeArrowheads="1"/>
          </p:cNvSpPr>
          <p:nvPr>
            <p:ph type="body" idx="1"/>
          </p:nvPr>
        </p:nvSpPr>
        <p:spPr bwMode="auto">
          <a:xfrm>
            <a:off x="495300" y="1600201"/>
            <a:ext cx="8915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976CC12D-05C4-3EA6-FFEC-8FA9BCB6F136}"/>
              </a:ext>
            </a:extLst>
          </p:cNvPr>
          <p:cNvSpPr>
            <a:spLocks noGrp="1" noChangeArrowheads="1"/>
          </p:cNvSpPr>
          <p:nvPr>
            <p:ph type="dt" sz="half" idx="2"/>
          </p:nvPr>
        </p:nvSpPr>
        <p:spPr bwMode="auto">
          <a:xfrm>
            <a:off x="7099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rtl="1" eaLnBrk="1" hangingPunct="1">
              <a:defRPr sz="1400" b="0" smtClean="0"/>
            </a:lvl1pPr>
          </a:lstStyle>
          <a:p>
            <a:pPr>
              <a:defRPr/>
            </a:pPr>
            <a:endParaRPr lang="en-US" altLang="en-US"/>
          </a:p>
        </p:txBody>
      </p:sp>
      <p:sp>
        <p:nvSpPr>
          <p:cNvPr id="1029" name="Rectangle 5">
            <a:extLst>
              <a:ext uri="{FF2B5EF4-FFF2-40B4-BE49-F238E27FC236}">
                <a16:creationId xmlns:a16="http://schemas.microsoft.com/office/drawing/2014/main" id="{CA69CC96-7DF0-699F-17DB-7C6A28759CF6}"/>
              </a:ext>
            </a:extLst>
          </p:cNvPr>
          <p:cNvSpPr>
            <a:spLocks noGrp="1" noChangeArrowheads="1"/>
          </p:cNvSpPr>
          <p:nvPr>
            <p:ph type="ftr" sz="quarter" idx="3"/>
          </p:nvPr>
        </p:nvSpPr>
        <p:spPr bwMode="auto">
          <a:xfrm>
            <a:off x="3384550" y="6245225"/>
            <a:ext cx="31369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1" eaLnBrk="1" hangingPunct="1">
              <a:defRPr sz="1400" b="0" smtClean="0"/>
            </a:lvl1pPr>
          </a:lstStyle>
          <a:p>
            <a:pPr>
              <a:defRPr/>
            </a:pPr>
            <a:r>
              <a:rPr lang="en-US" altLang="en-US"/>
              <a:t>elmor@hotmail.com</a:t>
            </a:r>
          </a:p>
        </p:txBody>
      </p:sp>
      <p:sp>
        <p:nvSpPr>
          <p:cNvPr id="1030" name="Rectangle 6">
            <a:extLst>
              <a:ext uri="{FF2B5EF4-FFF2-40B4-BE49-F238E27FC236}">
                <a16:creationId xmlns:a16="http://schemas.microsoft.com/office/drawing/2014/main" id="{39F82117-E4C4-EC95-F618-4854BEEC09AB}"/>
              </a:ext>
            </a:extLst>
          </p:cNvPr>
          <p:cNvSpPr>
            <a:spLocks noGrp="1" noChangeArrowheads="1"/>
          </p:cNvSpPr>
          <p:nvPr>
            <p:ph type="sldNum" sz="quarter" idx="4"/>
          </p:nvPr>
        </p:nvSpPr>
        <p:spPr bwMode="auto">
          <a:xfrm>
            <a:off x="495300" y="6245225"/>
            <a:ext cx="2311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1" eaLnBrk="1" hangingPunct="1">
              <a:defRPr sz="1400" b="0"/>
            </a:lvl1pPr>
          </a:lstStyle>
          <a:p>
            <a:fld id="{F15213FB-8817-4F21-98E4-CAFDA394B1FE}" type="slidenum">
              <a:rPr lang="ar-KW" altLang="en-US"/>
              <a:pPr/>
              <a:t>‹#›</a:t>
            </a:fld>
            <a:endParaRPr lang="en-US" altLang="en-US"/>
          </a:p>
        </p:txBody>
      </p:sp>
    </p:spTree>
    <p:extLst>
      <p:ext uri="{BB962C8B-B14F-4D97-AF65-F5344CB8AC3E}">
        <p14:creationId xmlns:p14="http://schemas.microsoft.com/office/powerpoint/2010/main" val="84078249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hf hdr="0" dt="0"/>
  <p:txStyles>
    <p:titleStyle>
      <a:lvl1pPr algn="ctr" rtl="1" eaLnBrk="0" fontAlgn="base" hangingPunct="0">
        <a:spcBef>
          <a:spcPct val="0"/>
        </a:spcBef>
        <a:spcAft>
          <a:spcPct val="0"/>
        </a:spcAft>
        <a:defRPr sz="4400" kern="12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1"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1"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r" rtl="1"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hyperlink" Target="https://www.who.int/publications/i/item/risk-communication-and-community-engagement-(rcce)-action-plan-guidance" TargetMode="External"/><Relationship Id="rId3" Type="http://schemas.openxmlformats.org/officeDocument/2006/relationships/hyperlink" Target="https://www.thelancet.com/action/showPdf?pii=S0140-6736%2820%2931558-0" TargetMode="External"/><Relationship Id="rId7" Type="http://schemas.openxmlformats.org/officeDocument/2006/relationships/hyperlink" Target="https://media.ifrc.org/ifrc/what-we-do/community-engagement/" TargetMode="External"/><Relationship Id="rId2" Type="http://schemas.openxmlformats.org/officeDocument/2006/relationships/hyperlink" Target="https://gh.bmj.com/content/5/8/e002145" TargetMode="External"/><Relationship Id="rId1" Type="http://schemas.openxmlformats.org/officeDocument/2006/relationships/slideLayout" Target="../slideLayouts/slideLayout13.xml"/><Relationship Id="rId6" Type="http://schemas.openxmlformats.org/officeDocument/2006/relationships/hyperlink" Target="https://apps.who.int/iris/handle/10665/338057?search-result=true&amp;query=COVID-19+RCCE+Strategy&amp;scope=&amp;rpp=10&amp;sort_by=score&amp;order=desc" TargetMode="External"/><Relationship Id="rId5" Type="http://schemas.openxmlformats.org/officeDocument/2006/relationships/hyperlink" Target="https://gh.bmj.com/content/5/10/e003188" TargetMode="External"/><Relationship Id="rId4" Type="http://schemas.openxmlformats.org/officeDocument/2006/relationships/hyperlink" Target="https://www.ghspjournal.org/content/4/4/626"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who.int/docs/default-source/epi-win/infodemic-management/infodemiology-scientific-conference-booklet.pdf?sfvrsn=179de76a_4" TargetMode="External"/><Relationship Id="rId3" Type="http://schemas.openxmlformats.org/officeDocument/2006/relationships/hyperlink" Target="https://pubmed.ncbi.nlm.nih.gov/17202025/" TargetMode="External"/><Relationship Id="rId7" Type="http://schemas.openxmlformats.org/officeDocument/2006/relationships/hyperlink" Target="https://asiapacific.unwomen.org/-/media/field%20office%20eseasia/docs/publications/2020/03/ap-covid-19_community-engagement_130320.pdf?la=en&amp;vs=5323" TargetMode="External"/><Relationship Id="rId2" Type="http://schemas.openxmlformats.org/officeDocument/2006/relationships/hyperlink" Target="https://journals.sagepub.com/doi/full/10.1177/1329878X20948289" TargetMode="External"/><Relationship Id="rId1" Type="http://schemas.openxmlformats.org/officeDocument/2006/relationships/slideLayout" Target="../slideLayouts/slideLayout13.xml"/><Relationship Id="rId6" Type="http://schemas.openxmlformats.org/officeDocument/2006/relationships/hyperlink" Target="https://www.who.int/publications/i/item/WHO-2019-nCoV-Vaccine_deployment-2020.1" TargetMode="External"/><Relationship Id="rId5" Type="http://schemas.openxmlformats.org/officeDocument/2006/relationships/hyperlink" Target="https://www.who.int/publications/i/item/WHO-2019-nCoV-Vaccine-introduction-RA-Tool-2020.1" TargetMode="External"/><Relationship Id="rId4" Type="http://schemas.openxmlformats.org/officeDocument/2006/relationships/hyperlink" Target="https://www.unicef.org/mena/media/8401/file/19218_MinimumQuality-Report_v07_RC_002.pdf.pdf" TargetMode="External"/><Relationship Id="rId9" Type="http://schemas.openxmlformats.org/officeDocument/2006/relationships/hyperlink" Target="https://www.who.int/publications/i/item/risk-communication-and-community-engagement-(-rcce)-consideration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hyperlink" Target="mailto:ahmad.alshatti2011@yahoo.com" TargetMode="External"/><Relationship Id="rId2" Type="http://schemas.openxmlformats.org/officeDocument/2006/relationships/image" Target="../media/image37.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88.xm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0.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64321-A77F-AE84-1441-1AA55EF8F8D9}"/>
              </a:ext>
            </a:extLst>
          </p:cNvPr>
          <p:cNvSpPr>
            <a:spLocks noGrp="1"/>
          </p:cNvSpPr>
          <p:nvPr>
            <p:ph type="ctrTitle"/>
          </p:nvPr>
        </p:nvSpPr>
        <p:spPr>
          <a:xfrm>
            <a:off x="1238250" y="1122363"/>
            <a:ext cx="7429500" cy="1833901"/>
          </a:xfrm>
        </p:spPr>
        <p:txBody>
          <a:bodyPr/>
          <a:lstStyle/>
          <a:p>
            <a:r>
              <a:rPr lang="ar-KW" b="1" dirty="0">
                <a:solidFill>
                  <a:srgbClr val="FF0000"/>
                </a:solidFill>
              </a:rPr>
              <a:t>الاعلام الصحي عبر الشراكة </a:t>
            </a:r>
            <a:r>
              <a:rPr lang="ar-KW" b="1" dirty="0" err="1">
                <a:solidFill>
                  <a:srgbClr val="FF0000"/>
                </a:solidFill>
              </a:rPr>
              <a:t>المجتمعيه</a:t>
            </a:r>
            <a:endParaRPr lang="en-US" b="1" dirty="0">
              <a:solidFill>
                <a:srgbClr val="FF0000"/>
              </a:solidFill>
            </a:endParaRPr>
          </a:p>
        </p:txBody>
      </p:sp>
      <p:sp>
        <p:nvSpPr>
          <p:cNvPr id="3" name="Subtitle 2">
            <a:extLst>
              <a:ext uri="{FF2B5EF4-FFF2-40B4-BE49-F238E27FC236}">
                <a16:creationId xmlns:a16="http://schemas.microsoft.com/office/drawing/2014/main" id="{8C7062E2-71A0-E40B-1339-933CE672C23A}"/>
              </a:ext>
            </a:extLst>
          </p:cNvPr>
          <p:cNvSpPr>
            <a:spLocks noGrp="1"/>
          </p:cNvSpPr>
          <p:nvPr>
            <p:ph type="subTitle" idx="1"/>
          </p:nvPr>
        </p:nvSpPr>
        <p:spPr/>
        <p:txBody>
          <a:bodyPr/>
          <a:lstStyle/>
          <a:p>
            <a:r>
              <a:rPr lang="ar-KW" sz="3200" b="1" dirty="0"/>
              <a:t>د احمــــد الشـــطي</a:t>
            </a:r>
          </a:p>
          <a:p>
            <a:r>
              <a:rPr lang="ar-KW" dirty="0"/>
              <a:t>استشاري الصحة العامة – الطب المهني والبيئي</a:t>
            </a:r>
          </a:p>
          <a:p>
            <a:r>
              <a:rPr lang="ar-KW" dirty="0"/>
              <a:t>وزاره </a:t>
            </a:r>
            <a:r>
              <a:rPr lang="ar-KW" dirty="0" err="1"/>
              <a:t>الصحه</a:t>
            </a:r>
            <a:r>
              <a:rPr lang="ar-KW" dirty="0"/>
              <a:t> – كلية الطب – دولة الكويت</a:t>
            </a:r>
            <a:endParaRPr lang="en-US" dirty="0"/>
          </a:p>
        </p:txBody>
      </p:sp>
    </p:spTree>
    <p:extLst>
      <p:ext uri="{BB962C8B-B14F-4D97-AF65-F5344CB8AC3E}">
        <p14:creationId xmlns:p14="http://schemas.microsoft.com/office/powerpoint/2010/main" val="3710443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side Corner of Rectangle 6">
            <a:extLst>
              <a:ext uri="{FF2B5EF4-FFF2-40B4-BE49-F238E27FC236}">
                <a16:creationId xmlns:a16="http://schemas.microsoft.com/office/drawing/2014/main" id="{E50D3E03-6F5D-D34D-9B1A-3FC9C931A049}"/>
              </a:ext>
            </a:extLst>
          </p:cNvPr>
          <p:cNvSpPr/>
          <p:nvPr/>
        </p:nvSpPr>
        <p:spPr>
          <a:xfrm rot="5400000">
            <a:off x="3477794" y="979924"/>
            <a:ext cx="1508183" cy="8486079"/>
          </a:xfrm>
          <a:prstGeom prst="round2SameRect">
            <a:avLst/>
          </a:prstGeom>
          <a:gradFill>
            <a:gsLst>
              <a:gs pos="0">
                <a:srgbClr val="1A3C55"/>
              </a:gs>
              <a:gs pos="76000">
                <a:srgbClr val="3A648E"/>
              </a:gs>
              <a:gs pos="100000">
                <a:srgbClr val="4E7EB3"/>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843A68A1-51A8-2645-9A22-42FBE97C70A4}"/>
              </a:ext>
            </a:extLst>
          </p:cNvPr>
          <p:cNvSpPr>
            <a:spLocks noGrp="1"/>
          </p:cNvSpPr>
          <p:nvPr>
            <p:ph type="title"/>
          </p:nvPr>
        </p:nvSpPr>
        <p:spPr/>
        <p:txBody>
          <a:bodyPr anchor="ctr">
            <a:noAutofit/>
          </a:bodyPr>
          <a:lstStyle/>
          <a:p>
            <a:pPr algn="r" rtl="1"/>
            <a:r>
              <a:rPr lang="ar-BH" sz="4400" dirty="0"/>
              <a:t>استعد، جاهز، انطلق..</a:t>
            </a:r>
            <a:endParaRPr lang="en-CH" sz="4400" dirty="0"/>
          </a:p>
        </p:txBody>
      </p:sp>
      <p:sp>
        <p:nvSpPr>
          <p:cNvPr id="3" name="TextBox 2">
            <a:extLst>
              <a:ext uri="{FF2B5EF4-FFF2-40B4-BE49-F238E27FC236}">
                <a16:creationId xmlns:a16="http://schemas.microsoft.com/office/drawing/2014/main" id="{E3F4525E-15F5-7B4A-AC65-EC2ACC98294F}"/>
              </a:ext>
            </a:extLst>
          </p:cNvPr>
          <p:cNvSpPr txBox="1"/>
          <p:nvPr/>
        </p:nvSpPr>
        <p:spPr>
          <a:xfrm>
            <a:off x="703339" y="1303995"/>
            <a:ext cx="7771586" cy="923330"/>
          </a:xfrm>
          <a:prstGeom prst="rect">
            <a:avLst/>
          </a:prstGeom>
          <a:noFill/>
        </p:spPr>
        <p:txBody>
          <a:bodyPr wrap="square" rtlCol="0">
            <a:noAutofit/>
          </a:bodyPr>
          <a:lstStyle/>
          <a:p>
            <a:pPr algn="r" rtl="1"/>
            <a:r>
              <a:rPr lang="ar-BH" sz="2200" dirty="0">
                <a:solidFill>
                  <a:srgbClr val="329867"/>
                </a:solidFill>
                <a:latin typeface="Arial" panose="020B0604020202020204" pitchFamily="34" charset="0"/>
                <a:cs typeface="Arial" panose="020B0604020202020204" pitchFamily="34" charset="0"/>
              </a:rPr>
              <a:t>يعدّ اطلاع المجتمعات المحلية وإشراكها وتمكينها ركيزة أساسية لتلقي اللقاحات والعلاجات والاختبارات اللازم طرحها للحد من تفشي عدوى كوفيد-19 وإنقاذ الأرواح</a:t>
            </a:r>
            <a:endParaRPr lang="en-CH" sz="2200" dirty="0">
              <a:solidFill>
                <a:srgbClr val="329867"/>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9F1A097-E7D1-FE4D-A270-6CDDE985964D}"/>
              </a:ext>
            </a:extLst>
          </p:cNvPr>
          <p:cNvSpPr txBox="1"/>
          <p:nvPr/>
        </p:nvSpPr>
        <p:spPr>
          <a:xfrm>
            <a:off x="838726" y="2084098"/>
            <a:ext cx="7671227" cy="1881358"/>
          </a:xfrm>
          <a:prstGeom prst="rect">
            <a:avLst/>
          </a:prstGeom>
          <a:noFill/>
        </p:spPr>
        <p:txBody>
          <a:bodyPr wrap="square" rtlCol="0">
            <a:noAutofit/>
          </a:bodyPr>
          <a:lstStyle/>
          <a:p>
            <a:pPr algn="just" rtl="1"/>
            <a:r>
              <a:rPr lang="ar-BH" dirty="0">
                <a:latin typeface="Arial" panose="020B0604020202020204" pitchFamily="34" charset="0"/>
                <a:cs typeface="Arial" panose="020B0604020202020204" pitchFamily="34" charset="0"/>
              </a:rPr>
              <a:t>عندما تهتم المجتمعات المحلية وتشارك بالكامل على امتداد دورة التخطيط والتوزيع والتقييم للأدوات الطبية البيولوجية الجديدة، يمكن أن يسهم ذلك في زيادة الطلب على هذه الأدوات مما يؤدي إلى تبنيها واستعمالها على نطاق واسع وفعال.</a:t>
            </a:r>
          </a:p>
          <a:p>
            <a:pPr algn="r" rtl="1"/>
            <a:endParaRPr lang="ar-BH" dirty="0">
              <a:solidFill>
                <a:schemeClr val="tx1"/>
              </a:solidFill>
              <a:latin typeface="Arial" panose="020B0604020202020204" pitchFamily="34" charset="0"/>
              <a:cs typeface="Arial" panose="020B0604020202020204" pitchFamily="34" charset="0"/>
            </a:endParaRPr>
          </a:p>
          <a:p>
            <a:pPr algn="just" rtl="1"/>
            <a:r>
              <a:rPr lang="ar-BH" dirty="0">
                <a:solidFill>
                  <a:schemeClr val="tx1"/>
                </a:solidFill>
                <a:latin typeface="Arial" panose="020B0604020202020204" pitchFamily="34" charset="0"/>
                <a:cs typeface="Arial" panose="020B0604020202020204" pitchFamily="34" charset="0"/>
              </a:rPr>
              <a:t>وتمكين الأفراد والمجتمعات ليس فكرة </a:t>
            </a:r>
            <a:r>
              <a:rPr lang="ar-BH" dirty="0">
                <a:latin typeface="Arial" panose="020B0604020202020204" pitchFamily="34" charset="0"/>
                <a:cs typeface="Arial" panose="020B0604020202020204" pitchFamily="34" charset="0"/>
              </a:rPr>
              <a:t>تجريدية وإنما توجد إجراءات ملموسة وقابلة للقياس يمكن اتخاذها لضمان إشراك المواطنين واستعدادهم لدعم الأدوات الطبية البيولوجية الجديدة. ورغم أن احتياجات التواصل والإبلاغ قد تتباين بعض الشيء لكل واحدة من هذه الأدوات، فإن المبادئ التي تعزز طرحها بصورة مأمونة وناجحة تظل ثابتة.</a:t>
            </a:r>
            <a:endParaRPr lang="en-GB" dirty="0">
              <a:solidFill>
                <a:schemeClr val="tx1"/>
              </a:solidFill>
              <a:latin typeface="Arial" panose="020B0604020202020204" pitchFamily="34" charset="0"/>
              <a:cs typeface="Arial" panose="020B0604020202020204" pitchFamily="34" charset="0"/>
            </a:endParaRPr>
          </a:p>
          <a:p>
            <a:pPr algn="r" rtl="1"/>
            <a:endParaRPr lang="en-GB"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4F79B3A6-C1EC-054A-812E-704794A9B268}"/>
              </a:ext>
            </a:extLst>
          </p:cNvPr>
          <p:cNvSpPr txBox="1"/>
          <p:nvPr/>
        </p:nvSpPr>
        <p:spPr>
          <a:xfrm>
            <a:off x="703339" y="4769813"/>
            <a:ext cx="7537412" cy="830997"/>
          </a:xfrm>
          <a:prstGeom prst="rect">
            <a:avLst/>
          </a:prstGeom>
          <a:noFill/>
        </p:spPr>
        <p:txBody>
          <a:bodyPr wrap="square" rtlCol="0">
            <a:spAutoFit/>
          </a:bodyPr>
          <a:lstStyle/>
          <a:p>
            <a:pPr algn="just" rtl="1"/>
            <a:r>
              <a:rPr lang="ar-BH" sz="1600" b="1" dirty="0">
                <a:solidFill>
                  <a:schemeClr val="bg1"/>
                </a:solidFill>
                <a:latin typeface="Arial" panose="020B0604020202020204" pitchFamily="34" charset="0"/>
                <a:cs typeface="Arial" panose="020B0604020202020204" pitchFamily="34" charset="0"/>
              </a:rPr>
              <a:t>تشكّل الخطوات العشر التالية مبادئ راسخة للاتصال بشأن المخاطر والمشاركة المجتمعية </a:t>
            </a:r>
            <a:r>
              <a:rPr lang="en-GB" sz="1600" b="1" dirty="0">
                <a:solidFill>
                  <a:schemeClr val="bg1"/>
                </a:solidFill>
                <a:latin typeface="Arial" panose="020B0604020202020204" pitchFamily="34" charset="0"/>
                <a:cs typeface="Arial" panose="020B0604020202020204" pitchFamily="34" charset="0"/>
              </a:rPr>
              <a:t>(RCCE)</a:t>
            </a:r>
            <a:r>
              <a:rPr lang="ar-BH" sz="1600" b="1" dirty="0">
                <a:solidFill>
                  <a:schemeClr val="bg1"/>
                </a:solidFill>
                <a:latin typeface="Arial" panose="020B0604020202020204" pitchFamily="34" charset="0"/>
                <a:cs typeface="Arial" panose="020B0604020202020204" pitchFamily="34" charset="0"/>
              </a:rPr>
              <a:t>. </a:t>
            </a:r>
            <a:r>
              <a:rPr lang="ar-BH" sz="1600" dirty="0">
                <a:solidFill>
                  <a:schemeClr val="bg1"/>
                </a:solidFill>
                <a:latin typeface="Arial" panose="020B0604020202020204" pitchFamily="34" charset="0"/>
                <a:cs typeface="Arial" panose="020B0604020202020204" pitchFamily="34" charset="0"/>
              </a:rPr>
              <a:t>وهي مبادئ أثبتت قوتها وفعاليتها. ومن شأنها مجتمعةً أن تضع المجتمعات في صلب عملية نشر اللقاحات والعلاجات والاختبارات الجديدة، وأن تعزز الثقة التي تشكل حجر الأساس في أي عمل مجتمعي.</a:t>
            </a:r>
            <a:endParaRPr lang="en-CH" sz="1600" dirty="0">
              <a:solidFill>
                <a:schemeClr val="bg1"/>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00D18245-0E11-7647-88FB-52ADD920C065}"/>
              </a:ext>
            </a:extLst>
          </p:cNvPr>
          <p:cNvSpPr>
            <a:spLocks noGrp="1"/>
          </p:cNvSpPr>
          <p:nvPr>
            <p:ph type="sldNum" sz="quarter" idx="12"/>
          </p:nvPr>
        </p:nvSpPr>
        <p:spPr/>
        <p:txBody>
          <a:bodyPr/>
          <a:lstStyle/>
          <a:p>
            <a:fld id="{6A6609AD-7D01-7048-97DA-DC421A8C3D9A}" type="slidenum">
              <a:rPr lang="en-CH" smtClean="0"/>
              <a:pPr/>
              <a:t>10</a:t>
            </a:fld>
            <a:endParaRPr lang="en-CH" dirty="0"/>
          </a:p>
        </p:txBody>
      </p:sp>
    </p:spTree>
    <p:extLst>
      <p:ext uri="{BB962C8B-B14F-4D97-AF65-F5344CB8AC3E}">
        <p14:creationId xmlns:p14="http://schemas.microsoft.com/office/powerpoint/2010/main" val="2079798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side Corner of Rectangle 4">
            <a:extLst>
              <a:ext uri="{FF2B5EF4-FFF2-40B4-BE49-F238E27FC236}">
                <a16:creationId xmlns:a16="http://schemas.microsoft.com/office/drawing/2014/main" id="{8E5BC7D3-7F00-B345-A345-BE4193489FBB}"/>
              </a:ext>
            </a:extLst>
          </p:cNvPr>
          <p:cNvSpPr/>
          <p:nvPr/>
        </p:nvSpPr>
        <p:spPr>
          <a:xfrm rot="5400000">
            <a:off x="2011023" y="1122024"/>
            <a:ext cx="1758001" cy="5802352"/>
          </a:xfrm>
          <a:prstGeom prst="round2SameRect">
            <a:avLst/>
          </a:prstGeom>
          <a:solidFill>
            <a:srgbClr val="468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0B7861DF-F2E4-9244-89F1-76D16D9FF62F}"/>
              </a:ext>
            </a:extLst>
          </p:cNvPr>
          <p:cNvSpPr>
            <a:spLocks noGrp="1"/>
          </p:cNvSpPr>
          <p:nvPr>
            <p:ph type="title"/>
          </p:nvPr>
        </p:nvSpPr>
        <p:spPr>
          <a:xfrm>
            <a:off x="1779852" y="490218"/>
            <a:ext cx="7954537" cy="1206864"/>
          </a:xfrm>
          <a:effectLst>
            <a:outerShdw blurRad="38100" dist="25400" dir="8100000" algn="tr" rotWithShape="0">
              <a:schemeClr val="accent1">
                <a:lumMod val="75000"/>
                <a:alpha val="66000"/>
              </a:schemeClr>
            </a:outerShdw>
          </a:effectLst>
        </p:spPr>
        <p:txBody>
          <a:bodyPr anchor="t">
            <a:noAutofit/>
          </a:bodyPr>
          <a:lstStyle/>
          <a:p>
            <a:pPr algn="r" rtl="1"/>
            <a:r>
              <a:rPr lang="ar-BH" sz="4400" dirty="0"/>
              <a:t>أشرك الناس في القرارات المتعلقة بهم</a:t>
            </a:r>
            <a:endParaRPr lang="en-CH" sz="4400" dirty="0"/>
          </a:p>
        </p:txBody>
      </p:sp>
      <p:sp>
        <p:nvSpPr>
          <p:cNvPr id="3" name="TextBox 2">
            <a:extLst>
              <a:ext uri="{FF2B5EF4-FFF2-40B4-BE49-F238E27FC236}">
                <a16:creationId xmlns:a16="http://schemas.microsoft.com/office/drawing/2014/main" id="{912408E0-3309-CE4F-998F-EB55EE8FEAC0}"/>
              </a:ext>
            </a:extLst>
          </p:cNvPr>
          <p:cNvSpPr txBox="1"/>
          <p:nvPr/>
        </p:nvSpPr>
        <p:spPr>
          <a:xfrm>
            <a:off x="1974696" y="1490995"/>
            <a:ext cx="7273501" cy="991233"/>
          </a:xfrm>
          <a:prstGeom prst="rect">
            <a:avLst/>
          </a:prstGeom>
          <a:noFill/>
          <a:effectLst>
            <a:outerShdw blurRad="38100" dist="25400" dir="8100000" algn="tr" rotWithShape="0">
              <a:schemeClr val="accent5">
                <a:lumMod val="75000"/>
                <a:alpha val="73000"/>
              </a:scheme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يصبح الأفراد أكثر استعداداً للقيام بما يلزم عند إشراكهم في اتخاذ القرار. احرص على إشراك المجتمعات مبكراً واعمل على استشارتهم والتعاون معهم وتمكينهم. لا تترك أي مجتمع محلي خلف الركب.</a:t>
            </a:r>
          </a:p>
          <a:p>
            <a:pPr algn="just">
              <a:lnSpc>
                <a:spcPts val="2360"/>
              </a:lnSpc>
            </a:pPr>
            <a:endParaRPr lang="en-CH" sz="220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6E59C47-8E04-C94A-B44A-9A8139D9547D}"/>
              </a:ext>
            </a:extLst>
          </p:cNvPr>
          <p:cNvSpPr txBox="1"/>
          <p:nvPr/>
        </p:nvSpPr>
        <p:spPr>
          <a:xfrm>
            <a:off x="877078" y="3244290"/>
            <a:ext cx="4734369" cy="1557819"/>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dirty="0">
                <a:solidFill>
                  <a:schemeClr val="bg1"/>
                </a:solidFill>
                <a:latin typeface="Arial" panose="020B0604020202020204" pitchFamily="34" charset="0"/>
                <a:cs typeface="Arial" panose="020B0604020202020204" pitchFamily="34" charset="0"/>
              </a:rPr>
              <a:t>ابدأ المناقشات مع المجتمعات المحلية لفهم السياقات الاجتماعية الثقافية وديناميات السلطة. حدد ملامح الشبكات والشخصيات المؤثرة في المجتمع المحلي.</a:t>
            </a:r>
            <a:r>
              <a:rPr lang="en-GB" dirty="0">
                <a:solidFill>
                  <a:schemeClr val="bg1"/>
                </a:solidFill>
                <a:latin typeface="Arial" panose="020B0604020202020204" pitchFamily="34" charset="0"/>
                <a:cs typeface="Arial" panose="020B0604020202020204" pitchFamily="34" charset="0"/>
              </a:rPr>
              <a:t> </a:t>
            </a:r>
            <a:endParaRPr lang="ar-BH" dirty="0">
              <a:solidFill>
                <a:schemeClr val="bg1"/>
              </a:solidFill>
              <a:latin typeface="Arial" panose="020B0604020202020204" pitchFamily="34" charset="0"/>
              <a:cs typeface="Arial" panose="020B0604020202020204" pitchFamily="34" charset="0"/>
            </a:endParaRPr>
          </a:p>
          <a:p>
            <a:pPr algn="just" rtl="1">
              <a:buClr>
                <a:schemeClr val="bg1"/>
              </a:buClr>
            </a:pPr>
            <a:endParaRPr lang="ar-BH"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dirty="0">
                <a:solidFill>
                  <a:schemeClr val="bg1"/>
                </a:solidFill>
                <a:latin typeface="Arial" panose="020B0604020202020204" pitchFamily="34" charset="0"/>
                <a:cs typeface="Arial" panose="020B0604020202020204" pitchFamily="34" charset="0"/>
              </a:rPr>
              <a:t>حدد نوع تدخلات المشاركة المأمونة والممكنة والمقبولة.</a:t>
            </a:r>
            <a:r>
              <a:rPr lang="en-GB" dirty="0">
                <a:solidFill>
                  <a:schemeClr val="bg1"/>
                </a:solidFill>
                <a:latin typeface="Arial" panose="020B0604020202020204" pitchFamily="34" charset="0"/>
                <a:cs typeface="Arial" panose="020B0604020202020204" pitchFamily="34" charset="0"/>
              </a:rPr>
              <a:t> </a:t>
            </a:r>
            <a:endParaRPr lang="en-CH"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60260D6-DFE8-924F-B9AC-2BDFDD74ABFB}"/>
              </a:ext>
            </a:extLst>
          </p:cNvPr>
          <p:cNvPicPr>
            <a:picLocks noChangeAspect="1"/>
          </p:cNvPicPr>
          <p:nvPr/>
        </p:nvPicPr>
        <p:blipFill>
          <a:blip r:embed="rId2"/>
          <a:stretch>
            <a:fillRect/>
          </a:stretch>
        </p:blipFill>
        <p:spPr>
          <a:xfrm>
            <a:off x="7476980" y="2959235"/>
            <a:ext cx="2107582" cy="754566"/>
          </a:xfrm>
          <a:prstGeom prst="rect">
            <a:avLst/>
          </a:prstGeom>
        </p:spPr>
      </p:pic>
      <p:sp>
        <p:nvSpPr>
          <p:cNvPr id="10" name="TextBox 9">
            <a:extLst>
              <a:ext uri="{FF2B5EF4-FFF2-40B4-BE49-F238E27FC236}">
                <a16:creationId xmlns:a16="http://schemas.microsoft.com/office/drawing/2014/main" id="{41C1A1B9-901D-7940-B02A-1E5648E8678A}"/>
              </a:ext>
            </a:extLst>
          </p:cNvPr>
          <p:cNvSpPr txBox="1"/>
          <p:nvPr/>
        </p:nvSpPr>
        <p:spPr>
          <a:xfrm>
            <a:off x="512955" y="581373"/>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11" name="Title 1">
            <a:extLst>
              <a:ext uri="{FF2B5EF4-FFF2-40B4-BE49-F238E27FC236}">
                <a16:creationId xmlns:a16="http://schemas.microsoft.com/office/drawing/2014/main" id="{134EC412-DF71-0045-A3FA-8767E4C6F3CC}"/>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1</a:t>
            </a:r>
            <a:endParaRPr lang="en-CH" dirty="0"/>
          </a:p>
        </p:txBody>
      </p:sp>
      <p:sp>
        <p:nvSpPr>
          <p:cNvPr id="12" name="Oval 11">
            <a:extLst>
              <a:ext uri="{FF2B5EF4-FFF2-40B4-BE49-F238E27FC236}">
                <a16:creationId xmlns:a16="http://schemas.microsoft.com/office/drawing/2014/main" id="{2148790E-F247-F54E-8411-359DAFD75478}"/>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6" name="Slide Number Placeholder 5">
            <a:extLst>
              <a:ext uri="{FF2B5EF4-FFF2-40B4-BE49-F238E27FC236}">
                <a16:creationId xmlns:a16="http://schemas.microsoft.com/office/drawing/2014/main" id="{D0ACE678-FD87-BD4A-9117-30CEA7C40ADF}"/>
              </a:ext>
            </a:extLst>
          </p:cNvPr>
          <p:cNvSpPr>
            <a:spLocks noGrp="1"/>
          </p:cNvSpPr>
          <p:nvPr>
            <p:ph type="sldNum" sz="quarter" idx="12"/>
          </p:nvPr>
        </p:nvSpPr>
        <p:spPr/>
        <p:txBody>
          <a:bodyPr/>
          <a:lstStyle/>
          <a:p>
            <a:fld id="{6A6609AD-7D01-7048-97DA-DC421A8C3D9A}" type="slidenum">
              <a:rPr lang="en-CH" smtClean="0"/>
              <a:pPr/>
              <a:t>11</a:t>
            </a:fld>
            <a:endParaRPr lang="en-CH" dirty="0"/>
          </a:p>
        </p:txBody>
      </p:sp>
      <p:pic>
        <p:nvPicPr>
          <p:cNvPr id="17" name="Picture 16">
            <a:extLst>
              <a:ext uri="{FF2B5EF4-FFF2-40B4-BE49-F238E27FC236}">
                <a16:creationId xmlns:a16="http://schemas.microsoft.com/office/drawing/2014/main" id="{2C454502-9747-ED48-AC27-7F254D911230}"/>
              </a:ext>
            </a:extLst>
          </p:cNvPr>
          <p:cNvPicPr>
            <a:picLocks noChangeAspect="1"/>
          </p:cNvPicPr>
          <p:nvPr/>
        </p:nvPicPr>
        <p:blipFill>
          <a:blip r:embed="rId3"/>
          <a:stretch>
            <a:fillRect/>
          </a:stretch>
        </p:blipFill>
        <p:spPr>
          <a:xfrm>
            <a:off x="5478928" y="3522134"/>
            <a:ext cx="4298884" cy="2525898"/>
          </a:xfrm>
          <a:prstGeom prst="rect">
            <a:avLst/>
          </a:prstGeom>
        </p:spPr>
      </p:pic>
    </p:spTree>
    <p:extLst>
      <p:ext uri="{BB962C8B-B14F-4D97-AF65-F5344CB8AC3E}">
        <p14:creationId xmlns:p14="http://schemas.microsoft.com/office/powerpoint/2010/main" val="3659770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9993-576E-544C-94CF-50F4E77FB794}"/>
              </a:ext>
            </a:extLst>
          </p:cNvPr>
          <p:cNvSpPr>
            <a:spLocks noGrp="1"/>
          </p:cNvSpPr>
          <p:nvPr>
            <p:ph type="title"/>
          </p:nvPr>
        </p:nvSpPr>
        <p:spPr>
          <a:xfrm>
            <a:off x="1780995" y="387429"/>
            <a:ext cx="7820391" cy="1920941"/>
          </a:xfrm>
        </p:spPr>
        <p:txBody>
          <a:bodyPr anchor="t">
            <a:noAutofit/>
          </a:bodyPr>
          <a:lstStyle/>
          <a:p>
            <a:pPr algn="ctr" rtl="1"/>
            <a:r>
              <a:rPr lang="ar-BH" sz="4400" dirty="0"/>
              <a:t>حافظ على الثقة وعززها من خلال تعزيز الأواصر الرسمية وغير الرسمية</a:t>
            </a:r>
            <a:endParaRPr lang="en-CH" sz="4400" dirty="0"/>
          </a:p>
        </p:txBody>
      </p:sp>
      <p:sp>
        <p:nvSpPr>
          <p:cNvPr id="3" name="Slide Number Placeholder 2">
            <a:extLst>
              <a:ext uri="{FF2B5EF4-FFF2-40B4-BE49-F238E27FC236}">
                <a16:creationId xmlns:a16="http://schemas.microsoft.com/office/drawing/2014/main" id="{78804386-F15D-2D42-8C20-F118C314674C}"/>
              </a:ext>
            </a:extLst>
          </p:cNvPr>
          <p:cNvSpPr>
            <a:spLocks noGrp="1"/>
          </p:cNvSpPr>
          <p:nvPr>
            <p:ph type="sldNum" sz="quarter" idx="12"/>
          </p:nvPr>
        </p:nvSpPr>
        <p:spPr/>
        <p:txBody>
          <a:bodyPr/>
          <a:lstStyle/>
          <a:p>
            <a:fld id="{6A6609AD-7D01-7048-97DA-DC421A8C3D9A}" type="slidenum">
              <a:rPr lang="en-CH" smtClean="0"/>
              <a:pPr/>
              <a:t>12</a:t>
            </a:fld>
            <a:endParaRPr lang="en-CH" dirty="0"/>
          </a:p>
        </p:txBody>
      </p:sp>
      <p:sp>
        <p:nvSpPr>
          <p:cNvPr id="4" name="Round Same-side Corner of Rectangle 3">
            <a:extLst>
              <a:ext uri="{FF2B5EF4-FFF2-40B4-BE49-F238E27FC236}">
                <a16:creationId xmlns:a16="http://schemas.microsoft.com/office/drawing/2014/main" id="{1F977EDC-8BFB-2343-BBA7-C18A6D8973DA}"/>
              </a:ext>
            </a:extLst>
          </p:cNvPr>
          <p:cNvSpPr/>
          <p:nvPr/>
        </p:nvSpPr>
        <p:spPr>
          <a:xfrm rot="5400000">
            <a:off x="2429757" y="1117425"/>
            <a:ext cx="2317533" cy="7199352"/>
          </a:xfrm>
          <a:prstGeom prst="round2SameRect">
            <a:avLst/>
          </a:prstGeom>
          <a:solidFill>
            <a:srgbClr val="3EA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30240D96-A4EA-0047-BDB5-BCCC6DF96043}"/>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AAD27E5A-7C3F-6B43-84C2-E18AA781E8A4}"/>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2</a:t>
            </a:r>
            <a:endParaRPr lang="en-CH" dirty="0"/>
          </a:p>
        </p:txBody>
      </p:sp>
      <p:sp>
        <p:nvSpPr>
          <p:cNvPr id="7" name="Oval 6">
            <a:extLst>
              <a:ext uri="{FF2B5EF4-FFF2-40B4-BE49-F238E27FC236}">
                <a16:creationId xmlns:a16="http://schemas.microsoft.com/office/drawing/2014/main" id="{208FD8AA-8FD5-F349-B837-471FD68AD814}"/>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F603E902-5469-814D-84E6-D52A0FA37A7D}"/>
              </a:ext>
            </a:extLst>
          </p:cNvPr>
          <p:cNvSpPr txBox="1"/>
          <p:nvPr/>
        </p:nvSpPr>
        <p:spPr>
          <a:xfrm>
            <a:off x="1779852" y="1869626"/>
            <a:ext cx="7615278" cy="991297"/>
          </a:xfrm>
          <a:prstGeom prst="rect">
            <a:avLst/>
          </a:prstGeom>
          <a:noFill/>
          <a:effectLst>
            <a:outerShdw blurRad="38100" dist="25400" dir="8100000" algn="tr" rotWithShape="0">
              <a:srgbClr val="3EA447">
                <a:alpha val="73000"/>
              </a:srgb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نسّق الإجراءات عبر أوسع مجموعة ممكنة من أصحاب المصلحة. فالنهج الشامل للمجتمع ككل هو النهج الأنجح. الثقة تدفع المجتمعات للتكاتف في العمل وهو ما يكتسي أهمية فائقة في سياق الرعاية الصحية والخدمات</a:t>
            </a:r>
            <a:r>
              <a:rPr lang="en-GB" sz="2200" dirty="0">
                <a:solidFill>
                  <a:schemeClr val="bg1"/>
                </a:solidFill>
                <a:latin typeface="Arial" panose="020B0604020202020204" pitchFamily="34" charset="0"/>
                <a:cs typeface="Arial" panose="020B0604020202020204" pitchFamily="34" charset="0"/>
              </a:rPr>
              <a:t>. </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66B54541-DBC5-6641-BB30-BE1B287A129E}"/>
              </a:ext>
            </a:extLst>
          </p:cNvPr>
          <p:cNvSpPr txBox="1"/>
          <p:nvPr/>
        </p:nvSpPr>
        <p:spPr>
          <a:xfrm>
            <a:off x="685800" y="3306023"/>
            <a:ext cx="5880706" cy="2212086"/>
          </a:xfrm>
          <a:prstGeom prst="rect">
            <a:avLst/>
          </a:prstGeom>
          <a:noFill/>
        </p:spPr>
        <p:txBody>
          <a:bodyPr wrap="square" rtlCol="0">
            <a:noAutofit/>
          </a:bodyPr>
          <a:lstStyle/>
          <a:p>
            <a:pPr marL="285750" indent="-285750">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قم بتفعيل أو تعزيز آليات التنسيق للاتصال بشأن المخاطر والمشاركة المجتمعية واستخدام هياكل الصحة والاستجابة القائمة لدعم تأهب النظام الصحي على جميع المستويات. احرص على وجود تمثيل للمجتمع المدني والفئات الضعيفة. اعمل بشكل وثيق مع اللجان والأفرقة الاستشارية الأخرى مثل المجموعة الاستشارية الوطنية بشأن التمنيع</a:t>
            </a:r>
            <a:r>
              <a:rPr lang="en-GB" sz="1600" dirty="0">
                <a:solidFill>
                  <a:schemeClr val="bg1"/>
                </a:solidFill>
                <a:latin typeface="Arial" panose="020B0604020202020204" pitchFamily="34" charset="0"/>
                <a:cs typeface="Arial" panose="020B0604020202020204" pitchFamily="34" charset="0"/>
              </a:rPr>
              <a:t>.</a:t>
            </a:r>
            <a:endParaRPr lang="ar-BH" sz="1600" dirty="0">
              <a:solidFill>
                <a:schemeClr val="bg1"/>
              </a:solidFill>
              <a:latin typeface="Arial" panose="020B0604020202020204" pitchFamily="34" charset="0"/>
              <a:cs typeface="Arial" panose="020B0604020202020204" pitchFamily="34" charset="0"/>
            </a:endParaRPr>
          </a:p>
          <a:p>
            <a:pPr algn="r" rtl="1">
              <a:buClr>
                <a:schemeClr val="bg1"/>
              </a:buCl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أنشئ "تحالفاً" وطنياً مستقلاً للشخصيات المؤثرة وأصحاب المصلحة، أو عزز هذا التحالف إن كان قائماً، ليشارك في الاستماع للآراء والدعوة والتثقيف والتصدي للشائعات والمعلومات المضللة وتعزيز الوعي في مجالي الصحة واللقاحات. </a:t>
            </a:r>
          </a:p>
          <a:p>
            <a:pPr algn="r" rtl="1">
              <a:buClr>
                <a:schemeClr val="bg1"/>
              </a:buClr>
            </a:pPr>
            <a:endParaRPr lang="en-GB" sz="1600"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61419213-0B68-8A43-91FB-DC0F1F81D66C}"/>
              </a:ext>
            </a:extLst>
          </p:cNvPr>
          <p:cNvPicPr>
            <a:picLocks noChangeAspect="1"/>
          </p:cNvPicPr>
          <p:nvPr/>
        </p:nvPicPr>
        <p:blipFill>
          <a:blip r:embed="rId2"/>
          <a:stretch>
            <a:fillRect/>
          </a:stretch>
        </p:blipFill>
        <p:spPr>
          <a:xfrm>
            <a:off x="6561158" y="3301358"/>
            <a:ext cx="3014945" cy="3014945"/>
          </a:xfrm>
          <a:prstGeom prst="rect">
            <a:avLst/>
          </a:prstGeom>
        </p:spPr>
      </p:pic>
    </p:spTree>
    <p:extLst>
      <p:ext uri="{BB962C8B-B14F-4D97-AF65-F5344CB8AC3E}">
        <p14:creationId xmlns:p14="http://schemas.microsoft.com/office/powerpoint/2010/main" val="2457254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265C-9734-424E-AFE8-16F56794963E}"/>
              </a:ext>
            </a:extLst>
          </p:cNvPr>
          <p:cNvSpPr>
            <a:spLocks noGrp="1"/>
          </p:cNvSpPr>
          <p:nvPr>
            <p:ph type="title"/>
          </p:nvPr>
        </p:nvSpPr>
        <p:spPr>
          <a:xfrm>
            <a:off x="1782000" y="387429"/>
            <a:ext cx="7632510" cy="868983"/>
          </a:xfrm>
        </p:spPr>
        <p:txBody>
          <a:bodyPr>
            <a:noAutofit/>
          </a:bodyPr>
          <a:lstStyle/>
          <a:p>
            <a:pPr algn="r" rtl="1"/>
            <a:r>
              <a:rPr lang="ar-BH" sz="4400" dirty="0"/>
              <a:t>كن أذناً صاغية</a:t>
            </a:r>
            <a:endParaRPr lang="en-CH" sz="4400" dirty="0"/>
          </a:p>
        </p:txBody>
      </p:sp>
      <p:sp>
        <p:nvSpPr>
          <p:cNvPr id="3" name="Slide Number Placeholder 2">
            <a:extLst>
              <a:ext uri="{FF2B5EF4-FFF2-40B4-BE49-F238E27FC236}">
                <a16:creationId xmlns:a16="http://schemas.microsoft.com/office/drawing/2014/main" id="{F1C77A1C-4E37-2548-85F9-BD7FD0378890}"/>
              </a:ext>
            </a:extLst>
          </p:cNvPr>
          <p:cNvSpPr>
            <a:spLocks noGrp="1"/>
          </p:cNvSpPr>
          <p:nvPr>
            <p:ph type="sldNum" sz="quarter" idx="12"/>
          </p:nvPr>
        </p:nvSpPr>
        <p:spPr/>
        <p:txBody>
          <a:bodyPr/>
          <a:lstStyle/>
          <a:p>
            <a:fld id="{6A6609AD-7D01-7048-97DA-DC421A8C3D9A}" type="slidenum">
              <a:rPr lang="en-CH" smtClean="0"/>
              <a:pPr/>
              <a:t>13</a:t>
            </a:fld>
            <a:endParaRPr lang="en-CH" dirty="0"/>
          </a:p>
        </p:txBody>
      </p:sp>
      <p:sp>
        <p:nvSpPr>
          <p:cNvPr id="4" name="Round Same-side Corner of Rectangle 3">
            <a:extLst>
              <a:ext uri="{FF2B5EF4-FFF2-40B4-BE49-F238E27FC236}">
                <a16:creationId xmlns:a16="http://schemas.microsoft.com/office/drawing/2014/main" id="{8E2ADE81-849D-8243-AB4F-97A460776CD2}"/>
              </a:ext>
            </a:extLst>
          </p:cNvPr>
          <p:cNvSpPr/>
          <p:nvPr/>
        </p:nvSpPr>
        <p:spPr>
          <a:xfrm rot="5400000">
            <a:off x="2781125" y="-12876"/>
            <a:ext cx="1614798" cy="7199352"/>
          </a:xfrm>
          <a:prstGeom prst="round2SameRect">
            <a:avLst/>
          </a:prstGeom>
          <a:solidFill>
            <a:srgbClr val="E5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DE3EC96A-A0A5-F04B-8623-19BF3EE73253}"/>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3067E2B7-AD3E-464A-A6B4-10B25808866C}"/>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3</a:t>
            </a:r>
            <a:endParaRPr lang="en-CH" dirty="0"/>
          </a:p>
        </p:txBody>
      </p:sp>
      <p:sp>
        <p:nvSpPr>
          <p:cNvPr id="7" name="Oval 6">
            <a:extLst>
              <a:ext uri="{FF2B5EF4-FFF2-40B4-BE49-F238E27FC236}">
                <a16:creationId xmlns:a16="http://schemas.microsoft.com/office/drawing/2014/main" id="{15A56AB3-90AF-9B4D-9278-FD98C6B4CF78}"/>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AB798F2E-80CE-2F41-BA75-2CED2A9F87A6}"/>
              </a:ext>
            </a:extLst>
          </p:cNvPr>
          <p:cNvSpPr txBox="1"/>
          <p:nvPr/>
        </p:nvSpPr>
        <p:spPr>
          <a:xfrm>
            <a:off x="1779852" y="1412661"/>
            <a:ext cx="7615278" cy="1132157"/>
          </a:xfrm>
          <a:prstGeom prst="rect">
            <a:avLst/>
          </a:prstGeom>
          <a:noFill/>
          <a:effectLst>
            <a:outerShdw blurRad="38100" dist="25400" dir="8100000" algn="tr" rotWithShape="0">
              <a:schemeClr val="tx1">
                <a:lumMod val="75000"/>
                <a:lumOff val="25000"/>
                <a:alpha val="22000"/>
              </a:schemeClr>
            </a:outerShdw>
          </a:effectLst>
        </p:spPr>
        <p:txBody>
          <a:bodyPr wrap="square" rtlCol="0">
            <a:noAutofit/>
          </a:bodyPr>
          <a:lstStyle/>
          <a:p>
            <a:pPr algn="r" rtl="1">
              <a:lnSpc>
                <a:spcPts val="2360"/>
              </a:lnSpc>
            </a:pPr>
            <a:r>
              <a:rPr lang="ar-BH" sz="2200" dirty="0">
                <a:solidFill>
                  <a:schemeClr val="bg1"/>
                </a:solidFill>
                <a:latin typeface="Arial" panose="020B0604020202020204" pitchFamily="34" charset="0"/>
                <a:cs typeface="Arial" panose="020B0604020202020204" pitchFamily="34" charset="0"/>
              </a:rPr>
              <a:t>التمس ملاحظات المجتمعات المحلية وآراءها بشكل منتظم وتجاوب معها. </a:t>
            </a:r>
          </a:p>
          <a:p>
            <a:pPr algn="r" rtl="1">
              <a:lnSpc>
                <a:spcPts val="2360"/>
              </a:lnSpc>
            </a:pPr>
            <a:r>
              <a:rPr lang="ar-BH" sz="2200" dirty="0">
                <a:solidFill>
                  <a:schemeClr val="bg1"/>
                </a:solidFill>
                <a:latin typeface="Arial" panose="020B0604020202020204" pitchFamily="34" charset="0"/>
                <a:cs typeface="Arial" panose="020B0604020202020204" pitchFamily="34" charset="0"/>
              </a:rPr>
              <a:t>من شأن ذلك تحسين العلاقة وبناء الثقة بين المجتمعات المحلية والسلطات الصحية العامة.</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D3AC5AA-7840-6143-8FC9-8C6FD2F27BA6}"/>
              </a:ext>
            </a:extLst>
          </p:cNvPr>
          <p:cNvSpPr txBox="1"/>
          <p:nvPr/>
        </p:nvSpPr>
        <p:spPr>
          <a:xfrm>
            <a:off x="905069" y="2587738"/>
            <a:ext cx="5569143" cy="1789628"/>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أنشئ آليات لالتماس ملاحظات المجتمعات المحلية من أجل تعزيز المساءلة وضمان الإصغاء لمعتقدات المجتمعات المحلية وتساؤلاتها وشواغلها ومقترحاتها. </a:t>
            </a:r>
          </a:p>
          <a:p>
            <a:pPr marL="285750" indent="-285750" algn="just" rtl="1">
              <a:buClr>
                <a:schemeClr val="bg1"/>
              </a:buClr>
              <a:buFont typeface="Arial" panose="020B0604020202020204" pitchFamily="34" charset="0"/>
              <a:buChar char="←"/>
            </a:pPr>
            <a:endParaRPr lang="en-GB"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 وجّه التكييف المستمر لتدابير الاستجابة لجائحة كوفيد-19 على نحو فعال وسلس ومأمون وموثوق. </a:t>
            </a:r>
            <a:endParaRPr lang="en-CH" sz="1600" dirty="0">
              <a:solidFill>
                <a:schemeClr val="bg1"/>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529F41FF-C0A1-CF44-87F2-730087D3C275}"/>
              </a:ext>
            </a:extLst>
          </p:cNvPr>
          <p:cNvPicPr>
            <a:picLocks noChangeAspect="1"/>
          </p:cNvPicPr>
          <p:nvPr/>
        </p:nvPicPr>
        <p:blipFill>
          <a:blip r:embed="rId2"/>
          <a:stretch>
            <a:fillRect/>
          </a:stretch>
        </p:blipFill>
        <p:spPr>
          <a:xfrm>
            <a:off x="6474212" y="2353155"/>
            <a:ext cx="3440255" cy="3440255"/>
          </a:xfrm>
          <a:prstGeom prst="rect">
            <a:avLst/>
          </a:prstGeom>
        </p:spPr>
      </p:pic>
    </p:spTree>
    <p:extLst>
      <p:ext uri="{BB962C8B-B14F-4D97-AF65-F5344CB8AC3E}">
        <p14:creationId xmlns:p14="http://schemas.microsoft.com/office/powerpoint/2010/main" val="2433791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88CC-C7A7-E74C-93BA-0D5F33353C2C}"/>
              </a:ext>
            </a:extLst>
          </p:cNvPr>
          <p:cNvSpPr>
            <a:spLocks noGrp="1"/>
          </p:cNvSpPr>
          <p:nvPr>
            <p:ph type="title"/>
          </p:nvPr>
        </p:nvSpPr>
        <p:spPr>
          <a:xfrm>
            <a:off x="1670304" y="226281"/>
            <a:ext cx="7979978" cy="1606850"/>
          </a:xfrm>
        </p:spPr>
        <p:txBody>
          <a:bodyPr anchor="t">
            <a:noAutofit/>
          </a:bodyPr>
          <a:lstStyle/>
          <a:p>
            <a:pPr algn="r" rtl="1"/>
            <a:r>
              <a:rPr lang="ar-BH" sz="4400" dirty="0"/>
              <a:t>استخدم البيانات لاتخاذ القرار وتصحيح المسار</a:t>
            </a:r>
            <a:endParaRPr lang="en-CH" sz="4400" dirty="0"/>
          </a:p>
        </p:txBody>
      </p:sp>
      <p:sp>
        <p:nvSpPr>
          <p:cNvPr id="3" name="Slide Number Placeholder 2">
            <a:extLst>
              <a:ext uri="{FF2B5EF4-FFF2-40B4-BE49-F238E27FC236}">
                <a16:creationId xmlns:a16="http://schemas.microsoft.com/office/drawing/2014/main" id="{751FDFA9-258A-7D43-968A-FDE3B611E329}"/>
              </a:ext>
            </a:extLst>
          </p:cNvPr>
          <p:cNvSpPr>
            <a:spLocks noGrp="1"/>
          </p:cNvSpPr>
          <p:nvPr>
            <p:ph type="sldNum" sz="quarter" idx="12"/>
          </p:nvPr>
        </p:nvSpPr>
        <p:spPr/>
        <p:txBody>
          <a:bodyPr/>
          <a:lstStyle/>
          <a:p>
            <a:fld id="{6A6609AD-7D01-7048-97DA-DC421A8C3D9A}" type="slidenum">
              <a:rPr lang="en-CH" smtClean="0"/>
              <a:pPr/>
              <a:t>14</a:t>
            </a:fld>
            <a:endParaRPr lang="en-CH" dirty="0"/>
          </a:p>
        </p:txBody>
      </p:sp>
      <p:sp>
        <p:nvSpPr>
          <p:cNvPr id="4" name="Round Same-side Corner of Rectangle 3">
            <a:extLst>
              <a:ext uri="{FF2B5EF4-FFF2-40B4-BE49-F238E27FC236}">
                <a16:creationId xmlns:a16="http://schemas.microsoft.com/office/drawing/2014/main" id="{03CFC0C6-A794-EC4D-A423-24CC94E2F191}"/>
              </a:ext>
            </a:extLst>
          </p:cNvPr>
          <p:cNvSpPr/>
          <p:nvPr/>
        </p:nvSpPr>
        <p:spPr>
          <a:xfrm rot="5400000">
            <a:off x="2926678" y="844287"/>
            <a:ext cx="1323691" cy="7199352"/>
          </a:xfrm>
          <a:prstGeom prst="round2SameRect">
            <a:avLst/>
          </a:prstGeom>
          <a:solidFill>
            <a:srgbClr val="DA38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B63F58DA-7D4D-994F-82C3-F176BA44E78B}"/>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B5446062-B3F3-9146-85C9-66BA0C6D4798}"/>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4</a:t>
            </a:r>
            <a:endParaRPr lang="en-CH" dirty="0"/>
          </a:p>
        </p:txBody>
      </p:sp>
      <p:sp>
        <p:nvSpPr>
          <p:cNvPr id="7" name="Oval 6">
            <a:extLst>
              <a:ext uri="{FF2B5EF4-FFF2-40B4-BE49-F238E27FC236}">
                <a16:creationId xmlns:a16="http://schemas.microsoft.com/office/drawing/2014/main" id="{EE8A9790-98C6-524E-BB82-108F1976B59B}"/>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23B2749F-5ECF-444D-B725-C7E8D6859B57}"/>
              </a:ext>
            </a:extLst>
          </p:cNvPr>
          <p:cNvSpPr txBox="1"/>
          <p:nvPr/>
        </p:nvSpPr>
        <p:spPr>
          <a:xfrm>
            <a:off x="1670304" y="1561060"/>
            <a:ext cx="7705344" cy="1606850"/>
          </a:xfrm>
          <a:prstGeom prst="rect">
            <a:avLst/>
          </a:prstGeom>
          <a:noFill/>
          <a:effectLst>
            <a:outerShdw blurRad="38100" dist="25400" dir="8100000" algn="tr" rotWithShape="0">
              <a:srgbClr val="4C236B"/>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تتيح البيانات الاجتماعية منظوراً هاماً عن الثغرات المعرفية للمجتمع ومفاهيمه وسلوكياته. ولفهم الدوافع السلوكية أهمية فائقة أيضاً في استيعاب سبب تمسك الناس أو تقاعسهم عن تطبيق التدابير الصحية والاجتماعية العامة. والطريقة الأفضل لفهم موضوع بالغ التعقيد مثل السلوك البشري هي استخدام مزيج من مصادر البيانات. </a:t>
            </a:r>
          </a:p>
          <a:p>
            <a:pPr algn="just" rtl="1">
              <a:lnSpc>
                <a:spcPts val="2360"/>
              </a:lnSpc>
            </a:pP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2279AFA-3355-294E-B541-403E276C728B}"/>
              </a:ext>
            </a:extLst>
          </p:cNvPr>
          <p:cNvSpPr txBox="1"/>
          <p:nvPr/>
        </p:nvSpPr>
        <p:spPr>
          <a:xfrm>
            <a:off x="765111" y="3793649"/>
            <a:ext cx="5818570" cy="1207317"/>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 خذ في الحسبان ملاحظات المجتمع ومراقبة وسائل التواصل الاجتماعي واستقصاء الآراء وبيانات المسوح للتوصل إلى فهم أفضل للثغرات المعرفية للمجتمع ومفاهيمه وسلوكياته.</a:t>
            </a:r>
          </a:p>
          <a:p>
            <a:pPr algn="just" rtl="1">
              <a:buClr>
                <a:schemeClr val="bg1"/>
              </a:buClr>
            </a:pPr>
            <a:endParaRPr lang="en-GB"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استخدم هذه المعارف لتوجيه عملية صنع القرار على جميع المستويات.</a:t>
            </a:r>
            <a:endParaRPr lang="en-CH" sz="1600" dirty="0">
              <a:solidFill>
                <a:schemeClr val="bg1"/>
              </a:solidFill>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0A328845-9262-2F49-83B5-DCF8B29920DE}"/>
              </a:ext>
            </a:extLst>
          </p:cNvPr>
          <p:cNvPicPr>
            <a:picLocks noChangeAspect="1"/>
          </p:cNvPicPr>
          <p:nvPr/>
        </p:nvPicPr>
        <p:blipFill>
          <a:blip r:embed="rId2"/>
          <a:stretch>
            <a:fillRect/>
          </a:stretch>
        </p:blipFill>
        <p:spPr>
          <a:xfrm>
            <a:off x="6463770" y="3428999"/>
            <a:ext cx="3172762" cy="2539283"/>
          </a:xfrm>
          <a:prstGeom prst="rect">
            <a:avLst/>
          </a:prstGeom>
        </p:spPr>
      </p:pic>
    </p:spTree>
    <p:extLst>
      <p:ext uri="{BB962C8B-B14F-4D97-AF65-F5344CB8AC3E}">
        <p14:creationId xmlns:p14="http://schemas.microsoft.com/office/powerpoint/2010/main" val="409723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A9EEF-CA93-2C43-9102-856C12EFD56F}"/>
              </a:ext>
            </a:extLst>
          </p:cNvPr>
          <p:cNvSpPr>
            <a:spLocks noGrp="1"/>
          </p:cNvSpPr>
          <p:nvPr>
            <p:ph type="title"/>
          </p:nvPr>
        </p:nvSpPr>
        <p:spPr>
          <a:xfrm>
            <a:off x="1782000" y="387429"/>
            <a:ext cx="7664878" cy="1496523"/>
          </a:xfrm>
        </p:spPr>
        <p:txBody>
          <a:bodyPr anchor="t">
            <a:noAutofit/>
          </a:bodyPr>
          <a:lstStyle/>
          <a:p>
            <a:pPr algn="r" rtl="1"/>
            <a:r>
              <a:rPr lang="ar-BH" sz="4400" dirty="0"/>
              <a:t>احرص بشدة على إشراك الناس في التخطيط</a:t>
            </a:r>
            <a:endParaRPr lang="en-CH" sz="4400" dirty="0"/>
          </a:p>
        </p:txBody>
      </p:sp>
      <p:sp>
        <p:nvSpPr>
          <p:cNvPr id="3" name="Slide Number Placeholder 2">
            <a:extLst>
              <a:ext uri="{FF2B5EF4-FFF2-40B4-BE49-F238E27FC236}">
                <a16:creationId xmlns:a16="http://schemas.microsoft.com/office/drawing/2014/main" id="{FD9F0DE9-69DB-C348-80AA-F7D350C170F0}"/>
              </a:ext>
            </a:extLst>
          </p:cNvPr>
          <p:cNvSpPr>
            <a:spLocks noGrp="1"/>
          </p:cNvSpPr>
          <p:nvPr>
            <p:ph type="sldNum" sz="quarter" idx="12"/>
          </p:nvPr>
        </p:nvSpPr>
        <p:spPr/>
        <p:txBody>
          <a:bodyPr/>
          <a:lstStyle/>
          <a:p>
            <a:fld id="{6A6609AD-7D01-7048-97DA-DC421A8C3D9A}" type="slidenum">
              <a:rPr lang="en-CH" smtClean="0"/>
              <a:pPr/>
              <a:t>15</a:t>
            </a:fld>
            <a:endParaRPr lang="en-CH" dirty="0"/>
          </a:p>
        </p:txBody>
      </p:sp>
      <p:sp>
        <p:nvSpPr>
          <p:cNvPr id="4" name="Round Same-side Corner of Rectangle 3">
            <a:extLst>
              <a:ext uri="{FF2B5EF4-FFF2-40B4-BE49-F238E27FC236}">
                <a16:creationId xmlns:a16="http://schemas.microsoft.com/office/drawing/2014/main" id="{62C35DDE-9C73-9D43-916D-6B968F03DE4D}"/>
              </a:ext>
            </a:extLst>
          </p:cNvPr>
          <p:cNvSpPr/>
          <p:nvPr/>
        </p:nvSpPr>
        <p:spPr>
          <a:xfrm rot="5400000">
            <a:off x="2554347" y="808859"/>
            <a:ext cx="1636553" cy="6767552"/>
          </a:xfrm>
          <a:prstGeom prst="round2SameRect">
            <a:avLst/>
          </a:prstGeom>
          <a:solidFill>
            <a:srgbClr val="E57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50569D75-D4D0-BB41-BBD3-B021E3A5A417}"/>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9698DBE4-438A-0B43-876F-6C178BB6F337}"/>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5</a:t>
            </a:r>
            <a:endParaRPr lang="en-CH" dirty="0"/>
          </a:p>
        </p:txBody>
      </p:sp>
      <p:sp>
        <p:nvSpPr>
          <p:cNvPr id="7" name="Oval 6">
            <a:extLst>
              <a:ext uri="{FF2B5EF4-FFF2-40B4-BE49-F238E27FC236}">
                <a16:creationId xmlns:a16="http://schemas.microsoft.com/office/drawing/2014/main" id="{2156F549-F415-0240-BF52-01ABF4E23056}"/>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F190DDB3-C68A-A349-AC6D-82799614E65C}"/>
              </a:ext>
            </a:extLst>
          </p:cNvPr>
          <p:cNvSpPr txBox="1"/>
          <p:nvPr/>
        </p:nvSpPr>
        <p:spPr>
          <a:xfrm>
            <a:off x="1602570" y="1823200"/>
            <a:ext cx="7615278" cy="1299074"/>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من شأن مشاركة المجتمع في التخطيط أن تسهم في تحسين الخدمات وضمان إنصافها والمساعدة في إزاحة العراقيل. وتكتسي هذه المشاركة أهمية خاصة عند طرح أدوات وخدمات جديدة، مثل اللقاحات أو العلاجات أو أنواع الاختبار الجديدة.</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EB8D9FD-B43C-374E-871D-7D3FE08D1777}"/>
              </a:ext>
            </a:extLst>
          </p:cNvPr>
          <p:cNvSpPr txBox="1"/>
          <p:nvPr/>
        </p:nvSpPr>
        <p:spPr>
          <a:xfrm>
            <a:off x="618892" y="3374358"/>
            <a:ext cx="5867252" cy="1636554"/>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 احرص على إشراك المجتمعات في التصميم المشترك للحلول. </a:t>
            </a:r>
          </a:p>
          <a:p>
            <a:pPr algn="just" rtl="1">
              <a:buClr>
                <a:schemeClr val="bg1"/>
              </a:buCl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استخدم تحليلات البيانات الاجتماعية لإعداد خطط العمل الخاصة بالاتصال بشأن المخاطر والمشاركة المجتمعية (</a:t>
            </a:r>
            <a:r>
              <a:rPr lang="en-CA" sz="1400" dirty="0">
                <a:solidFill>
                  <a:schemeClr val="bg1"/>
                </a:solidFill>
                <a:latin typeface="Arial" panose="020B0604020202020204" pitchFamily="34" charset="0"/>
                <a:cs typeface="Arial" panose="020B0604020202020204" pitchFamily="34" charset="0"/>
              </a:rPr>
              <a:t>RCCE</a:t>
            </a:r>
            <a:r>
              <a:rPr lang="ar-BH" sz="1600" dirty="0">
                <a:solidFill>
                  <a:schemeClr val="bg1"/>
                </a:solidFill>
                <a:latin typeface="Arial" panose="020B0604020202020204" pitchFamily="34" charset="0"/>
                <a:cs typeface="Arial" panose="020B0604020202020204" pitchFamily="34" charset="0"/>
              </a:rPr>
              <a:t>) واستعراضها بانتظام وتحديثها.</a:t>
            </a:r>
          </a:p>
          <a:p>
            <a:pPr algn="just" rtl="1">
              <a:buClr>
                <a:schemeClr val="bg1"/>
              </a:buCl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ينبغي وضع خطط للتأهب في مجال الاتصال بشأن الأزمات في إطار هذه العملية.  </a:t>
            </a:r>
            <a:endParaRPr lang="en-CH"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D3738A5-694E-6744-BB7B-E64C0EF220C6}"/>
              </a:ext>
            </a:extLst>
          </p:cNvPr>
          <p:cNvPicPr>
            <a:picLocks noChangeAspect="1"/>
          </p:cNvPicPr>
          <p:nvPr/>
        </p:nvPicPr>
        <p:blipFill>
          <a:blip r:embed="rId2"/>
          <a:stretch>
            <a:fillRect/>
          </a:stretch>
        </p:blipFill>
        <p:spPr>
          <a:xfrm>
            <a:off x="6349371" y="2861733"/>
            <a:ext cx="3300911" cy="3300911"/>
          </a:xfrm>
          <a:prstGeom prst="rect">
            <a:avLst/>
          </a:prstGeom>
        </p:spPr>
      </p:pic>
    </p:spTree>
    <p:extLst>
      <p:ext uri="{BB962C8B-B14F-4D97-AF65-F5344CB8AC3E}">
        <p14:creationId xmlns:p14="http://schemas.microsoft.com/office/powerpoint/2010/main" val="1105470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72DF-8679-1A49-88D9-EC8871EF5E7B}"/>
              </a:ext>
            </a:extLst>
          </p:cNvPr>
          <p:cNvSpPr>
            <a:spLocks noGrp="1"/>
          </p:cNvSpPr>
          <p:nvPr>
            <p:ph type="title"/>
          </p:nvPr>
        </p:nvSpPr>
        <p:spPr>
          <a:xfrm>
            <a:off x="1782000" y="387429"/>
            <a:ext cx="7652257" cy="1377922"/>
          </a:xfrm>
        </p:spPr>
        <p:txBody>
          <a:bodyPr anchor="t">
            <a:noAutofit/>
          </a:bodyPr>
          <a:lstStyle/>
          <a:p>
            <a:pPr algn="r" rtl="1"/>
            <a:r>
              <a:rPr lang="ar-BH" sz="4400" dirty="0"/>
              <a:t>أشرك الناس في قياس النجاح</a:t>
            </a:r>
            <a:endParaRPr lang="en-CH" sz="4400" dirty="0"/>
          </a:p>
        </p:txBody>
      </p:sp>
      <p:sp>
        <p:nvSpPr>
          <p:cNvPr id="3" name="Slide Number Placeholder 2">
            <a:extLst>
              <a:ext uri="{FF2B5EF4-FFF2-40B4-BE49-F238E27FC236}">
                <a16:creationId xmlns:a16="http://schemas.microsoft.com/office/drawing/2014/main" id="{70720082-E8EB-6C44-AFA7-41F1605641D9}"/>
              </a:ext>
            </a:extLst>
          </p:cNvPr>
          <p:cNvSpPr>
            <a:spLocks noGrp="1"/>
          </p:cNvSpPr>
          <p:nvPr>
            <p:ph type="sldNum" sz="quarter" idx="12"/>
          </p:nvPr>
        </p:nvSpPr>
        <p:spPr/>
        <p:txBody>
          <a:bodyPr/>
          <a:lstStyle/>
          <a:p>
            <a:fld id="{6A6609AD-7D01-7048-97DA-DC421A8C3D9A}" type="slidenum">
              <a:rPr lang="en-CH" smtClean="0"/>
              <a:pPr/>
              <a:t>16</a:t>
            </a:fld>
            <a:endParaRPr lang="en-CH" dirty="0"/>
          </a:p>
        </p:txBody>
      </p:sp>
      <p:sp>
        <p:nvSpPr>
          <p:cNvPr id="4" name="Round Same-side Corner of Rectangle 3">
            <a:extLst>
              <a:ext uri="{FF2B5EF4-FFF2-40B4-BE49-F238E27FC236}">
                <a16:creationId xmlns:a16="http://schemas.microsoft.com/office/drawing/2014/main" id="{E4598F09-AA39-F441-B281-6C0AE44468C2}"/>
              </a:ext>
            </a:extLst>
          </p:cNvPr>
          <p:cNvSpPr/>
          <p:nvPr/>
        </p:nvSpPr>
        <p:spPr>
          <a:xfrm rot="5400000">
            <a:off x="2723087" y="330186"/>
            <a:ext cx="1299074" cy="6767552"/>
          </a:xfrm>
          <a:prstGeom prst="round2SameRect">
            <a:avLst/>
          </a:prstGeom>
          <a:solidFill>
            <a:srgbClr val="3EA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DA78FE56-5CA4-6F46-8BE6-EB769F2AB2C6}"/>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F5F65537-7BAE-C549-9CC1-256656C58EFF}"/>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6</a:t>
            </a:r>
            <a:endParaRPr lang="en-CH" dirty="0"/>
          </a:p>
        </p:txBody>
      </p:sp>
      <p:sp>
        <p:nvSpPr>
          <p:cNvPr id="7" name="Oval 6">
            <a:extLst>
              <a:ext uri="{FF2B5EF4-FFF2-40B4-BE49-F238E27FC236}">
                <a16:creationId xmlns:a16="http://schemas.microsoft.com/office/drawing/2014/main" id="{24BE8304-723F-A240-AB9C-32B29B3A1EB7}"/>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9464C3B3-2E2F-F84B-8D45-F1C1AEF0D98A}"/>
              </a:ext>
            </a:extLst>
          </p:cNvPr>
          <p:cNvSpPr txBox="1"/>
          <p:nvPr/>
        </p:nvSpPr>
        <p:spPr>
          <a:xfrm>
            <a:off x="1569720" y="1765351"/>
            <a:ext cx="7825410" cy="1299074"/>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r" rtl="1">
              <a:lnSpc>
                <a:spcPts val="2360"/>
              </a:lnSpc>
            </a:pPr>
            <a:r>
              <a:rPr lang="ar-BH" sz="2200" dirty="0">
                <a:solidFill>
                  <a:schemeClr val="bg1"/>
                </a:solidFill>
                <a:latin typeface="Arial" panose="020B0604020202020204" pitchFamily="34" charset="0"/>
                <a:cs typeface="Arial" panose="020B0604020202020204" pitchFamily="34" charset="0"/>
              </a:rPr>
              <a:t>علمتنا التجارب أن المشاركة المجتمعية الواسعة النطاق في أنشطة الرصد والتقييم تدعم استدامة البرامج وتعزز المساءلة المشتركة والاستخدام الأمثل للموارد. </a:t>
            </a:r>
          </a:p>
          <a:p>
            <a:pPr algn="r" rtl="1">
              <a:lnSpc>
                <a:spcPts val="2360"/>
              </a:lnSpc>
            </a:pP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6E9D1FA-BFB0-D841-A4C2-76AEEE14F118}"/>
              </a:ext>
            </a:extLst>
          </p:cNvPr>
          <p:cNvSpPr txBox="1"/>
          <p:nvPr/>
        </p:nvSpPr>
        <p:spPr>
          <a:xfrm>
            <a:off x="961054" y="3136960"/>
            <a:ext cx="5295814" cy="1384995"/>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عزز المشاركة المجتمعية في إعداد عملية الرصد والتقييم. وأشرك المجتمع المدني والفئات المجتمعية في جهود الرصد والإبلاغ والمساءلة المشتركة لتعزيز فرص تبني المجتمع للتدخلات الجديدة على نطاق واسع وقبول مسؤوليته عنها. </a:t>
            </a:r>
            <a:endParaRPr lang="en-CH"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03F28979-CCF0-0744-B30E-045159AF3493}"/>
              </a:ext>
            </a:extLst>
          </p:cNvPr>
          <p:cNvPicPr>
            <a:picLocks noChangeAspect="1"/>
          </p:cNvPicPr>
          <p:nvPr/>
        </p:nvPicPr>
        <p:blipFill>
          <a:blip r:embed="rId2"/>
          <a:stretch>
            <a:fillRect/>
          </a:stretch>
        </p:blipFill>
        <p:spPr>
          <a:xfrm>
            <a:off x="6125718" y="2785534"/>
            <a:ext cx="3752850" cy="2965450"/>
          </a:xfrm>
          <a:prstGeom prst="rect">
            <a:avLst/>
          </a:prstGeom>
        </p:spPr>
      </p:pic>
      <p:pic>
        <p:nvPicPr>
          <p:cNvPr id="15" name="Picture 14">
            <a:extLst>
              <a:ext uri="{FF2B5EF4-FFF2-40B4-BE49-F238E27FC236}">
                <a16:creationId xmlns:a16="http://schemas.microsoft.com/office/drawing/2014/main" id="{A875D083-FB27-8F4B-9E8E-18968C397300}"/>
              </a:ext>
            </a:extLst>
          </p:cNvPr>
          <p:cNvPicPr>
            <a:picLocks noChangeAspect="1"/>
          </p:cNvPicPr>
          <p:nvPr/>
        </p:nvPicPr>
        <p:blipFill>
          <a:blip r:embed="rId3"/>
          <a:stretch>
            <a:fillRect/>
          </a:stretch>
        </p:blipFill>
        <p:spPr>
          <a:xfrm>
            <a:off x="2662767" y="4764254"/>
            <a:ext cx="3594100" cy="774700"/>
          </a:xfrm>
          <a:prstGeom prst="rect">
            <a:avLst/>
          </a:prstGeom>
        </p:spPr>
      </p:pic>
    </p:spTree>
    <p:extLst>
      <p:ext uri="{BB962C8B-B14F-4D97-AF65-F5344CB8AC3E}">
        <p14:creationId xmlns:p14="http://schemas.microsoft.com/office/powerpoint/2010/main" val="409421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0B70-A6D9-9D42-B77C-B8F97553B62B}"/>
              </a:ext>
            </a:extLst>
          </p:cNvPr>
          <p:cNvSpPr>
            <a:spLocks noGrp="1"/>
          </p:cNvSpPr>
          <p:nvPr>
            <p:ph type="title"/>
          </p:nvPr>
        </p:nvSpPr>
        <p:spPr>
          <a:xfrm>
            <a:off x="1460812" y="257511"/>
            <a:ext cx="8239940" cy="1526038"/>
          </a:xfrm>
        </p:spPr>
        <p:txBody>
          <a:bodyPr anchor="t">
            <a:noAutofit/>
          </a:bodyPr>
          <a:lstStyle/>
          <a:p>
            <a:pPr algn="r" rtl="1"/>
            <a:r>
              <a:rPr lang="ar-BH" sz="4400" dirty="0"/>
              <a:t>بادر إلى توظيف وتمكين المزيد من الكفاءات في مجال الاتصال والمشاركة المجتمعية</a:t>
            </a:r>
            <a:endParaRPr lang="en-CH" sz="4400" dirty="0"/>
          </a:p>
        </p:txBody>
      </p:sp>
      <p:sp>
        <p:nvSpPr>
          <p:cNvPr id="3" name="Slide Number Placeholder 2">
            <a:extLst>
              <a:ext uri="{FF2B5EF4-FFF2-40B4-BE49-F238E27FC236}">
                <a16:creationId xmlns:a16="http://schemas.microsoft.com/office/drawing/2014/main" id="{713D0ED0-C929-FD42-889E-184CC248C68B}"/>
              </a:ext>
            </a:extLst>
          </p:cNvPr>
          <p:cNvSpPr>
            <a:spLocks noGrp="1"/>
          </p:cNvSpPr>
          <p:nvPr>
            <p:ph type="sldNum" sz="quarter" idx="12"/>
          </p:nvPr>
        </p:nvSpPr>
        <p:spPr/>
        <p:txBody>
          <a:bodyPr/>
          <a:lstStyle/>
          <a:p>
            <a:fld id="{6A6609AD-7D01-7048-97DA-DC421A8C3D9A}" type="slidenum">
              <a:rPr lang="en-CH" smtClean="0"/>
              <a:pPr/>
              <a:t>17</a:t>
            </a:fld>
            <a:endParaRPr lang="en-CH" dirty="0"/>
          </a:p>
        </p:txBody>
      </p:sp>
      <p:sp>
        <p:nvSpPr>
          <p:cNvPr id="4" name="Round Same-side Corner of Rectangle 3">
            <a:extLst>
              <a:ext uri="{FF2B5EF4-FFF2-40B4-BE49-F238E27FC236}">
                <a16:creationId xmlns:a16="http://schemas.microsoft.com/office/drawing/2014/main" id="{8E3A93E8-C60E-5E4B-93F0-957B3306E259}"/>
              </a:ext>
            </a:extLst>
          </p:cNvPr>
          <p:cNvSpPr/>
          <p:nvPr/>
        </p:nvSpPr>
        <p:spPr>
          <a:xfrm rot="5400000">
            <a:off x="2097925" y="1068463"/>
            <a:ext cx="2549397" cy="6767552"/>
          </a:xfrm>
          <a:prstGeom prst="round2SameRect">
            <a:avLst/>
          </a:prstGeom>
          <a:solidFill>
            <a:srgbClr val="D92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B217D3DF-5EF4-1842-AD60-23911C9D9B18}"/>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D72AD322-82EA-9846-9AF3-4BD6F965A4FE}"/>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7</a:t>
            </a:r>
            <a:endParaRPr lang="en-CH" dirty="0"/>
          </a:p>
        </p:txBody>
      </p:sp>
      <p:sp>
        <p:nvSpPr>
          <p:cNvPr id="7" name="Oval 6">
            <a:extLst>
              <a:ext uri="{FF2B5EF4-FFF2-40B4-BE49-F238E27FC236}">
                <a16:creationId xmlns:a16="http://schemas.microsoft.com/office/drawing/2014/main" id="{4D2ED559-7825-DD4D-9E7D-80DC33C342E6}"/>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4A512119-8D90-224F-B85A-722F5901A473}"/>
              </a:ext>
            </a:extLst>
          </p:cNvPr>
          <p:cNvSpPr txBox="1"/>
          <p:nvPr/>
        </p:nvSpPr>
        <p:spPr>
          <a:xfrm>
            <a:off x="1779852" y="1765351"/>
            <a:ext cx="7615278" cy="1299074"/>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just" rtl="1">
              <a:lnSpc>
                <a:spcPts val="2360"/>
              </a:lnSpc>
            </a:pPr>
            <a:r>
              <a:rPr lang="ar-BH" sz="2000" dirty="0">
                <a:solidFill>
                  <a:schemeClr val="bg1"/>
                </a:solidFill>
                <a:latin typeface="Arial" panose="020B0604020202020204" pitchFamily="34" charset="0"/>
                <a:cs typeface="Arial" panose="020B0604020202020204" pitchFamily="34" charset="0"/>
              </a:rPr>
              <a:t>يتيح الدعم في مجال الاتصال بشأن المخاطر والمشاركة المجتمعية (</a:t>
            </a:r>
            <a:r>
              <a:rPr lang="en-CA" sz="1600" dirty="0">
                <a:solidFill>
                  <a:schemeClr val="bg1"/>
                </a:solidFill>
                <a:latin typeface="Arial" panose="020B0604020202020204" pitchFamily="34" charset="0"/>
                <a:cs typeface="Arial" panose="020B0604020202020204" pitchFamily="34" charset="0"/>
              </a:rPr>
              <a:t>RCCE</a:t>
            </a:r>
            <a:r>
              <a:rPr lang="ar-BH" sz="2000" dirty="0">
                <a:solidFill>
                  <a:schemeClr val="bg1"/>
                </a:solidFill>
                <a:latin typeface="Arial" panose="020B0604020202020204" pitchFamily="34" charset="0"/>
                <a:cs typeface="Arial" panose="020B0604020202020204" pitchFamily="34" charset="0"/>
              </a:rPr>
              <a:t>) تكوين صلات فائقة الأهمية بين المجتمعات المحلية والخدمات الصحية. وتدعم هذه الكفاءات السلطات الوطنية في اتخاذ قرارات مستنيرة في مجالي التأهب وحماية صحة الأفراد والمجتمع. </a:t>
            </a:r>
            <a:endParaRPr lang="en-CH" sz="20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9B38B21-AB7D-E649-AC50-D588D356A245}"/>
              </a:ext>
            </a:extLst>
          </p:cNvPr>
          <p:cNvSpPr txBox="1"/>
          <p:nvPr/>
        </p:nvSpPr>
        <p:spPr>
          <a:xfrm>
            <a:off x="255718" y="3183174"/>
            <a:ext cx="5720150" cy="1977111"/>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 حدد بوضوح المجالات التي تحتاج إلى كفاءات في مجال الاتصال والمشاركة (</a:t>
            </a:r>
            <a:r>
              <a:rPr lang="en-CA" sz="1400" dirty="0">
                <a:solidFill>
                  <a:schemeClr val="bg1"/>
                </a:solidFill>
                <a:latin typeface="Arial" panose="020B0604020202020204" pitchFamily="34" charset="0"/>
                <a:cs typeface="Arial" panose="020B0604020202020204" pitchFamily="34" charset="0"/>
              </a:rPr>
              <a:t>RCCE</a:t>
            </a:r>
            <a:r>
              <a:rPr lang="ar-BH" sz="1600" dirty="0">
                <a:solidFill>
                  <a:schemeClr val="bg1"/>
                </a:solidFill>
                <a:latin typeface="Arial" panose="020B0604020202020204" pitchFamily="34" charset="0"/>
                <a:cs typeface="Arial" panose="020B0604020202020204" pitchFamily="34" charset="0"/>
              </a:rPr>
              <a:t>) وبادر إلى توظيفها على الفور.</a:t>
            </a:r>
          </a:p>
          <a:p>
            <a:pPr marL="285750" indent="-285750" algn="just" rtl="1">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عيّن قيادات في مجال الاتصال والمشاركة على جميع المستويات وزوّدها بسلطة التنسيق مع الشركاء.</a:t>
            </a:r>
          </a:p>
          <a:p>
            <a:pPr marL="285750" indent="-285750" algn="just" rtl="1">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احرص على وضع وتطبيق وإنفاذ إجراءات تشغيل موحدة (</a:t>
            </a:r>
            <a:r>
              <a:rPr lang="en-CA" sz="1300" dirty="0">
                <a:solidFill>
                  <a:schemeClr val="bg1"/>
                </a:solidFill>
                <a:latin typeface="Arial" panose="020B0604020202020204" pitchFamily="34" charset="0"/>
                <a:cs typeface="Arial" panose="020B0604020202020204" pitchFamily="34" charset="0"/>
              </a:rPr>
              <a:t>SOPs</a:t>
            </a:r>
            <a:r>
              <a:rPr lang="ar-BH" sz="1600" dirty="0">
                <a:solidFill>
                  <a:schemeClr val="bg1"/>
                </a:solidFill>
                <a:latin typeface="Arial" panose="020B0604020202020204" pitchFamily="34" charset="0"/>
                <a:cs typeface="Arial" panose="020B0604020202020204" pitchFamily="34" charset="0"/>
              </a:rPr>
              <a:t>)، إن لم تكن قائمة أصلا، كأداة مركزية للتنسيق وضمان الجودة في مجال الاتصال والمشاركة (</a:t>
            </a:r>
            <a:r>
              <a:rPr lang="en-CA" sz="1400" dirty="0">
                <a:solidFill>
                  <a:schemeClr val="bg1"/>
                </a:solidFill>
                <a:latin typeface="Arial" panose="020B0604020202020204" pitchFamily="34" charset="0"/>
                <a:cs typeface="Arial" panose="020B0604020202020204" pitchFamily="34" charset="0"/>
              </a:rPr>
              <a:t>RCCE</a:t>
            </a:r>
            <a:r>
              <a:rPr lang="ar-BH" sz="1600" dirty="0">
                <a:solidFill>
                  <a:schemeClr val="bg1"/>
                </a:solidFill>
                <a:latin typeface="Arial" panose="020B0604020202020204" pitchFamily="34" charset="0"/>
                <a:cs typeface="Arial" panose="020B0604020202020204" pitchFamily="34" charset="0"/>
              </a:rPr>
              <a:t>).</a:t>
            </a:r>
          </a:p>
        </p:txBody>
      </p:sp>
      <p:pic>
        <p:nvPicPr>
          <p:cNvPr id="11" name="Picture 10">
            <a:extLst>
              <a:ext uri="{FF2B5EF4-FFF2-40B4-BE49-F238E27FC236}">
                <a16:creationId xmlns:a16="http://schemas.microsoft.com/office/drawing/2014/main" id="{9F14FBF1-BF09-2741-ADB9-DE36B31742AA}"/>
              </a:ext>
            </a:extLst>
          </p:cNvPr>
          <p:cNvPicPr>
            <a:picLocks noChangeAspect="1"/>
          </p:cNvPicPr>
          <p:nvPr/>
        </p:nvPicPr>
        <p:blipFill>
          <a:blip r:embed="rId2"/>
          <a:stretch>
            <a:fillRect/>
          </a:stretch>
        </p:blipFill>
        <p:spPr>
          <a:xfrm>
            <a:off x="5897432" y="3291389"/>
            <a:ext cx="3752850" cy="2330450"/>
          </a:xfrm>
          <a:prstGeom prst="rect">
            <a:avLst/>
          </a:prstGeom>
        </p:spPr>
      </p:pic>
    </p:spTree>
    <p:extLst>
      <p:ext uri="{BB962C8B-B14F-4D97-AF65-F5344CB8AC3E}">
        <p14:creationId xmlns:p14="http://schemas.microsoft.com/office/powerpoint/2010/main" val="3748024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BB76-1C92-7248-9576-82939A6D5FA7}"/>
              </a:ext>
            </a:extLst>
          </p:cNvPr>
          <p:cNvSpPr>
            <a:spLocks noGrp="1"/>
          </p:cNvSpPr>
          <p:nvPr>
            <p:ph type="title"/>
          </p:nvPr>
        </p:nvSpPr>
        <p:spPr>
          <a:xfrm>
            <a:off x="1679494" y="305322"/>
            <a:ext cx="7970788" cy="1780038"/>
          </a:xfrm>
        </p:spPr>
        <p:txBody>
          <a:bodyPr anchor="t">
            <a:noAutofit/>
          </a:bodyPr>
          <a:lstStyle/>
          <a:p>
            <a:pPr algn="r" rtl="1"/>
            <a:r>
              <a:rPr lang="ar-BH" sz="4400" dirty="0"/>
              <a:t>احرص على بناء القدرات وتطوير المهارات للاستفادة منها إلى ما بعد جائحة كوفيد-19</a:t>
            </a:r>
            <a:endParaRPr lang="en-CH" sz="4400" dirty="0"/>
          </a:p>
        </p:txBody>
      </p:sp>
      <p:sp>
        <p:nvSpPr>
          <p:cNvPr id="3" name="Slide Number Placeholder 2">
            <a:extLst>
              <a:ext uri="{FF2B5EF4-FFF2-40B4-BE49-F238E27FC236}">
                <a16:creationId xmlns:a16="http://schemas.microsoft.com/office/drawing/2014/main" id="{1D2AE505-9317-1546-A68E-20E1F7DC2C56}"/>
              </a:ext>
            </a:extLst>
          </p:cNvPr>
          <p:cNvSpPr>
            <a:spLocks noGrp="1"/>
          </p:cNvSpPr>
          <p:nvPr>
            <p:ph type="sldNum" sz="quarter" idx="12"/>
          </p:nvPr>
        </p:nvSpPr>
        <p:spPr/>
        <p:txBody>
          <a:bodyPr/>
          <a:lstStyle/>
          <a:p>
            <a:fld id="{6A6609AD-7D01-7048-97DA-DC421A8C3D9A}" type="slidenum">
              <a:rPr lang="en-CH" smtClean="0"/>
              <a:pPr/>
              <a:t>18</a:t>
            </a:fld>
            <a:endParaRPr lang="en-CH" dirty="0"/>
          </a:p>
        </p:txBody>
      </p:sp>
      <p:sp>
        <p:nvSpPr>
          <p:cNvPr id="4" name="Round Same-side Corner of Rectangle 3">
            <a:extLst>
              <a:ext uri="{FF2B5EF4-FFF2-40B4-BE49-F238E27FC236}">
                <a16:creationId xmlns:a16="http://schemas.microsoft.com/office/drawing/2014/main" id="{EC49E657-A62A-694E-AA47-1F00C3E7C51D}"/>
              </a:ext>
            </a:extLst>
          </p:cNvPr>
          <p:cNvSpPr/>
          <p:nvPr/>
        </p:nvSpPr>
        <p:spPr>
          <a:xfrm rot="5400000">
            <a:off x="2954200" y="786350"/>
            <a:ext cx="836848" cy="6767552"/>
          </a:xfrm>
          <a:prstGeom prst="round2SameRect">
            <a:avLst/>
          </a:prstGeom>
          <a:solidFill>
            <a:srgbClr val="8B3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A0BB32EF-95B8-4242-8AB5-CDF728FD8E79}"/>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1B7E2BDA-EC6D-994C-8691-BF58E0C1048D}"/>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8</a:t>
            </a:r>
            <a:endParaRPr lang="en-CH" dirty="0"/>
          </a:p>
        </p:txBody>
      </p:sp>
      <p:sp>
        <p:nvSpPr>
          <p:cNvPr id="7" name="Oval 6">
            <a:extLst>
              <a:ext uri="{FF2B5EF4-FFF2-40B4-BE49-F238E27FC236}">
                <a16:creationId xmlns:a16="http://schemas.microsoft.com/office/drawing/2014/main" id="{8B6B3706-14DD-F64C-A61A-99BBEA5921DF}"/>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D511CF03-8C73-7147-89CE-D86E06AD74B0}"/>
              </a:ext>
            </a:extLst>
          </p:cNvPr>
          <p:cNvSpPr txBox="1"/>
          <p:nvPr/>
        </p:nvSpPr>
        <p:spPr>
          <a:xfrm>
            <a:off x="1779852" y="1807685"/>
            <a:ext cx="7615278" cy="1841449"/>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يسمح تدريب القوى العاملة الصحية المجتمعية بإيجاد حلول محلية للمسائل المحلية. أشرك العاملين في الخطوط الأمامية والمتطوعين والقيادات المجتمعية وقادة التعبئة المجتمعية/الاجتماعية من منظمات المجتمع المدني والمنظمات الدينية والجماعات النسائية والشبابية المحلية، في أنشطة بناء القدرات لضمان الاستدامة.</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48C9104-FD56-3241-A3B0-1FA362BFEB82}"/>
              </a:ext>
            </a:extLst>
          </p:cNvPr>
          <p:cNvSpPr txBox="1"/>
          <p:nvPr/>
        </p:nvSpPr>
        <p:spPr>
          <a:xfrm>
            <a:off x="251460" y="3888844"/>
            <a:ext cx="6112764" cy="562562"/>
          </a:xfrm>
          <a:prstGeom prst="rect">
            <a:avLst/>
          </a:prstGeom>
          <a:noFill/>
        </p:spPr>
        <p:txBody>
          <a:bodyPr wrap="square" rtlCol="0">
            <a:noAutofit/>
          </a:bodyPr>
          <a:lstStyle/>
          <a:p>
            <a:pPr marL="285750" indent="-285750" algn="r"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لتحقيق أفضل النتائج، أنشئ منظومة دعم مستمر بين النظراء لقادة التعبئة المجتمعيين والشبكات المجتمعية. </a:t>
            </a:r>
            <a:endParaRPr lang="en-CH"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5CBDC3B8-B254-0043-B590-3CE0CD8F7F35}"/>
              </a:ext>
            </a:extLst>
          </p:cNvPr>
          <p:cNvPicPr>
            <a:picLocks noChangeAspect="1"/>
          </p:cNvPicPr>
          <p:nvPr/>
        </p:nvPicPr>
        <p:blipFill>
          <a:blip r:embed="rId2"/>
          <a:stretch>
            <a:fillRect/>
          </a:stretch>
        </p:blipFill>
        <p:spPr>
          <a:xfrm>
            <a:off x="3718983" y="4930906"/>
            <a:ext cx="2266950" cy="659184"/>
          </a:xfrm>
          <a:prstGeom prst="rect">
            <a:avLst/>
          </a:prstGeom>
        </p:spPr>
      </p:pic>
      <p:pic>
        <p:nvPicPr>
          <p:cNvPr id="13" name="Picture 12">
            <a:extLst>
              <a:ext uri="{FF2B5EF4-FFF2-40B4-BE49-F238E27FC236}">
                <a16:creationId xmlns:a16="http://schemas.microsoft.com/office/drawing/2014/main" id="{90FDE1F5-2E61-8640-A39F-5DD4839054FA}"/>
              </a:ext>
            </a:extLst>
          </p:cNvPr>
          <p:cNvPicPr>
            <a:picLocks noChangeAspect="1"/>
          </p:cNvPicPr>
          <p:nvPr/>
        </p:nvPicPr>
        <p:blipFill>
          <a:blip r:embed="rId3"/>
          <a:stretch>
            <a:fillRect/>
          </a:stretch>
        </p:blipFill>
        <p:spPr>
          <a:xfrm>
            <a:off x="6258983" y="3505203"/>
            <a:ext cx="3208634" cy="2503190"/>
          </a:xfrm>
          <a:prstGeom prst="rect">
            <a:avLst/>
          </a:prstGeom>
        </p:spPr>
      </p:pic>
    </p:spTree>
    <p:extLst>
      <p:ext uri="{BB962C8B-B14F-4D97-AF65-F5344CB8AC3E}">
        <p14:creationId xmlns:p14="http://schemas.microsoft.com/office/powerpoint/2010/main" val="418403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4C93-AA3E-E247-A772-08F671DE2A82}"/>
              </a:ext>
            </a:extLst>
          </p:cNvPr>
          <p:cNvSpPr>
            <a:spLocks noGrp="1"/>
          </p:cNvSpPr>
          <p:nvPr>
            <p:ph type="title"/>
          </p:nvPr>
        </p:nvSpPr>
        <p:spPr/>
        <p:txBody>
          <a:bodyPr anchor="b">
            <a:normAutofit/>
          </a:bodyPr>
          <a:lstStyle/>
          <a:p>
            <a:pPr algn="r" rtl="1"/>
            <a:r>
              <a:rPr lang="ar-BH" sz="4400" dirty="0"/>
              <a:t>تصدّ لأوبئة المعلومات</a:t>
            </a:r>
            <a:endParaRPr lang="en-CH" sz="4400" dirty="0"/>
          </a:p>
        </p:txBody>
      </p:sp>
      <p:sp>
        <p:nvSpPr>
          <p:cNvPr id="3" name="Slide Number Placeholder 2">
            <a:extLst>
              <a:ext uri="{FF2B5EF4-FFF2-40B4-BE49-F238E27FC236}">
                <a16:creationId xmlns:a16="http://schemas.microsoft.com/office/drawing/2014/main" id="{1962F81A-2EE8-C342-8D8F-416365908CD6}"/>
              </a:ext>
            </a:extLst>
          </p:cNvPr>
          <p:cNvSpPr>
            <a:spLocks noGrp="1"/>
          </p:cNvSpPr>
          <p:nvPr>
            <p:ph type="sldNum" sz="quarter" idx="12"/>
          </p:nvPr>
        </p:nvSpPr>
        <p:spPr/>
        <p:txBody>
          <a:bodyPr/>
          <a:lstStyle/>
          <a:p>
            <a:fld id="{6A6609AD-7D01-7048-97DA-DC421A8C3D9A}" type="slidenum">
              <a:rPr lang="en-CH" smtClean="0"/>
              <a:pPr/>
              <a:t>19</a:t>
            </a:fld>
            <a:endParaRPr lang="en-CH" dirty="0"/>
          </a:p>
        </p:txBody>
      </p:sp>
      <p:sp>
        <p:nvSpPr>
          <p:cNvPr id="4" name="Round Same-side Corner of Rectangle 3">
            <a:extLst>
              <a:ext uri="{FF2B5EF4-FFF2-40B4-BE49-F238E27FC236}">
                <a16:creationId xmlns:a16="http://schemas.microsoft.com/office/drawing/2014/main" id="{856FF485-DACD-0840-B9ED-3175E08193BE}"/>
              </a:ext>
            </a:extLst>
          </p:cNvPr>
          <p:cNvSpPr/>
          <p:nvPr/>
        </p:nvSpPr>
        <p:spPr>
          <a:xfrm rot="5400000">
            <a:off x="1933497" y="966551"/>
            <a:ext cx="1752632" cy="5641931"/>
          </a:xfrm>
          <a:prstGeom prst="round2SameRect">
            <a:avLst/>
          </a:prstGeom>
          <a:solidFill>
            <a:srgbClr val="339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3228FE47-6DC7-DF41-8FEA-2F951C37FF28}"/>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762CE534-D813-3140-A3D2-CCB2C9AB5B81}"/>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9</a:t>
            </a:r>
            <a:endParaRPr lang="en-CH" dirty="0"/>
          </a:p>
        </p:txBody>
      </p:sp>
      <p:sp>
        <p:nvSpPr>
          <p:cNvPr id="7" name="Oval 6">
            <a:extLst>
              <a:ext uri="{FF2B5EF4-FFF2-40B4-BE49-F238E27FC236}">
                <a16:creationId xmlns:a16="http://schemas.microsoft.com/office/drawing/2014/main" id="{911516A0-9BFE-AE44-A6F2-F32526927B6A}"/>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8C6D51FB-B1D2-5E4D-AD2A-3F5CFA6EEAB2}"/>
              </a:ext>
            </a:extLst>
          </p:cNvPr>
          <p:cNvSpPr txBox="1"/>
          <p:nvPr/>
        </p:nvSpPr>
        <p:spPr>
          <a:xfrm>
            <a:off x="1777767" y="1337115"/>
            <a:ext cx="7615278" cy="1245330"/>
          </a:xfrm>
          <a:prstGeom prst="rect">
            <a:avLst/>
          </a:prstGeom>
          <a:noFill/>
          <a:effectLst>
            <a:outerShdw blurRad="38100" dist="25400" dir="8100000" algn="tr" rotWithShape="0">
              <a:schemeClr val="bg2">
                <a:lumMod val="50000"/>
                <a:alpha val="37000"/>
              </a:schemeClr>
            </a:outerShdw>
          </a:effectLst>
        </p:spPr>
        <p:txBody>
          <a:bodyPr wrap="square" rtlCol="0">
            <a:noAutofit/>
          </a:bodyPr>
          <a:lstStyle/>
          <a:p>
            <a:pPr algn="just" rtl="1">
              <a:lnSpc>
                <a:spcPts val="2360"/>
              </a:lnSpc>
            </a:pPr>
            <a:r>
              <a:rPr lang="ar-BH" sz="2200" dirty="0">
                <a:solidFill>
                  <a:schemeClr val="bg1"/>
                </a:solidFill>
                <a:latin typeface="Arial" panose="020B0604020202020204" pitchFamily="34" charset="0"/>
                <a:cs typeface="Arial" panose="020B0604020202020204" pitchFamily="34" charset="0"/>
              </a:rPr>
              <a:t>الوباء المعلوماتي يشير إلى السيل الجارف من المعلومات – جيدة كانت أم سيئة – الذي يجعل من الصعب على الناس اتخاذ قرارات بشأن صحتهم. فالوباء المعلوماتي المحيط بمرض كوفيد-19 يمكن أن يلحق الضرر بالصحة. </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69474D5-9795-8648-B160-4031B671AAC4}"/>
              </a:ext>
            </a:extLst>
          </p:cNvPr>
          <p:cNvSpPr txBox="1"/>
          <p:nvPr/>
        </p:nvSpPr>
        <p:spPr>
          <a:xfrm>
            <a:off x="419100" y="2967186"/>
            <a:ext cx="5193017" cy="1752633"/>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اضمن إتاحة معلومات موثوقة وتصدّ بفعالية للمعلومات المضللة والشائعات.</a:t>
            </a:r>
          </a:p>
          <a:p>
            <a:pPr marL="285750" indent="-285750" algn="r" rtl="1">
              <a:buClr>
                <a:schemeClr val="bg1"/>
              </a:buClr>
              <a:buFont typeface="Arial" panose="020B0604020202020204" pitchFamily="34" charset="0"/>
              <a:buChar cha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قم بتفعيل أو تعزيز القدرات الوطنية في مجال تحري الحقائق ورصد الشائعات، علماً أن الشائعات والمعلومات المضللة قد لا يقل خطرها عن جائحة كوفيد-19 نفسها. </a:t>
            </a:r>
            <a:endParaRPr lang="en-GB" sz="1600" dirty="0">
              <a:solidFill>
                <a:schemeClr val="bg1"/>
              </a:solidFill>
              <a:latin typeface="Arial" panose="020B0604020202020204" pitchFamily="34" charset="0"/>
              <a:cs typeface="Arial" panose="020B0604020202020204" pitchFamily="34" charset="0"/>
            </a:endParaRPr>
          </a:p>
          <a:p>
            <a:pPr marL="285750" indent="-285750">
              <a:buClr>
                <a:schemeClr val="bg1"/>
              </a:buClr>
              <a:buFont typeface="System Font Regular"/>
              <a:buChar char="→"/>
            </a:pPr>
            <a:endParaRPr lang="en-GB" sz="800"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5E854BC-24BC-40B0-9D28-185B707B94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1220" y="2404567"/>
            <a:ext cx="4035253" cy="2911802"/>
          </a:xfrm>
          <a:prstGeom prst="rect">
            <a:avLst/>
          </a:prstGeom>
        </p:spPr>
      </p:pic>
    </p:spTree>
    <p:extLst>
      <p:ext uri="{BB962C8B-B14F-4D97-AF65-F5344CB8AC3E}">
        <p14:creationId xmlns:p14="http://schemas.microsoft.com/office/powerpoint/2010/main" val="48338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5925D-E4FD-C74A-826C-12EC0AE5717A}"/>
              </a:ext>
            </a:extLst>
          </p:cNvPr>
          <p:cNvSpPr>
            <a:spLocks noGrp="1"/>
          </p:cNvSpPr>
          <p:nvPr>
            <p:ph type="title"/>
          </p:nvPr>
        </p:nvSpPr>
        <p:spPr/>
        <p:txBody>
          <a:bodyPr>
            <a:normAutofit/>
          </a:bodyPr>
          <a:lstStyle/>
          <a:p>
            <a:pPr algn="ctr"/>
            <a:r>
              <a:rPr lang="ar-KW" sz="4400" b="1" dirty="0">
                <a:solidFill>
                  <a:srgbClr val="FF0000"/>
                </a:solidFill>
              </a:rPr>
              <a:t>المحتويات</a:t>
            </a:r>
            <a:endParaRPr lang="en-US" sz="4400" b="1" dirty="0">
              <a:solidFill>
                <a:srgbClr val="FF0000"/>
              </a:solidFill>
            </a:endParaRPr>
          </a:p>
        </p:txBody>
      </p:sp>
      <p:sp>
        <p:nvSpPr>
          <p:cNvPr id="3" name="Content Placeholder 2">
            <a:extLst>
              <a:ext uri="{FF2B5EF4-FFF2-40B4-BE49-F238E27FC236}">
                <a16:creationId xmlns:a16="http://schemas.microsoft.com/office/drawing/2014/main" id="{E1C18087-09E7-8767-09D7-B036118B790F}"/>
              </a:ext>
            </a:extLst>
          </p:cNvPr>
          <p:cNvSpPr>
            <a:spLocks noGrp="1"/>
          </p:cNvSpPr>
          <p:nvPr>
            <p:ph idx="1"/>
          </p:nvPr>
        </p:nvSpPr>
        <p:spPr/>
        <p:txBody>
          <a:bodyPr>
            <a:normAutofit/>
          </a:bodyPr>
          <a:lstStyle/>
          <a:p>
            <a:pPr algn="r" rtl="1"/>
            <a:r>
              <a:rPr lang="ar-KW" sz="2800" b="1" dirty="0"/>
              <a:t>الإعلان والاعلام</a:t>
            </a:r>
          </a:p>
          <a:p>
            <a:pPr algn="r" rtl="1"/>
            <a:r>
              <a:rPr lang="ar-KW" sz="2800" b="1" dirty="0"/>
              <a:t>تعريف الصحة</a:t>
            </a:r>
          </a:p>
          <a:p>
            <a:pPr algn="r" rtl="1"/>
            <a:r>
              <a:rPr lang="ar-KW" sz="2800" b="1" dirty="0"/>
              <a:t>تطور مفاهيم الصحة المجتمعية ( ثقافه. توعيه. تعزيز. المعافاة. الأميه)</a:t>
            </a:r>
          </a:p>
          <a:p>
            <a:pPr algn="r" rtl="1"/>
            <a:r>
              <a:rPr lang="ar-KW" sz="2800" b="1" dirty="0"/>
              <a:t>المحددات الاجتماعية للصحة</a:t>
            </a:r>
          </a:p>
          <a:p>
            <a:pPr algn="r" rtl="1"/>
            <a:r>
              <a:rPr lang="ar-KW" sz="2800" b="1" dirty="0"/>
              <a:t>المبادرات المجتمعية.</a:t>
            </a:r>
          </a:p>
          <a:p>
            <a:pPr algn="r" rtl="1"/>
            <a:r>
              <a:rPr lang="ar-KW" sz="2800" b="1" dirty="0"/>
              <a:t>خطوات لتهيئه المجتمعات </a:t>
            </a:r>
          </a:p>
          <a:p>
            <a:pPr algn="r" rtl="1"/>
            <a:r>
              <a:rPr lang="ar-KW" sz="2800" b="1" dirty="0"/>
              <a:t>التحديات</a:t>
            </a:r>
          </a:p>
          <a:p>
            <a:pPr algn="r" rtl="1"/>
            <a:r>
              <a:rPr lang="ar-KW" sz="2800" b="1" dirty="0"/>
              <a:t>التوصيات</a:t>
            </a:r>
            <a:endParaRPr lang="en-US" sz="2800" b="1" dirty="0"/>
          </a:p>
        </p:txBody>
      </p:sp>
    </p:spTree>
    <p:extLst>
      <p:ext uri="{BB962C8B-B14F-4D97-AF65-F5344CB8AC3E}">
        <p14:creationId xmlns:p14="http://schemas.microsoft.com/office/powerpoint/2010/main" val="332124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17058-CD88-D144-98BD-6482724AEE7A}"/>
              </a:ext>
            </a:extLst>
          </p:cNvPr>
          <p:cNvSpPr>
            <a:spLocks noGrp="1"/>
          </p:cNvSpPr>
          <p:nvPr>
            <p:ph type="title"/>
          </p:nvPr>
        </p:nvSpPr>
        <p:spPr>
          <a:xfrm>
            <a:off x="1782000" y="504307"/>
            <a:ext cx="7742282" cy="1668252"/>
          </a:xfrm>
        </p:spPr>
        <p:txBody>
          <a:bodyPr anchor="t">
            <a:noAutofit/>
          </a:bodyPr>
          <a:lstStyle/>
          <a:p>
            <a:pPr algn="r" rtl="1"/>
            <a:r>
              <a:rPr lang="ar-BH" sz="4400" dirty="0"/>
              <a:t>نسّق الإيقاع وباشر العمل معاً</a:t>
            </a:r>
            <a:endParaRPr lang="en-CH" sz="4400" dirty="0"/>
          </a:p>
        </p:txBody>
      </p:sp>
      <p:sp>
        <p:nvSpPr>
          <p:cNvPr id="3" name="Slide Number Placeholder 2">
            <a:extLst>
              <a:ext uri="{FF2B5EF4-FFF2-40B4-BE49-F238E27FC236}">
                <a16:creationId xmlns:a16="http://schemas.microsoft.com/office/drawing/2014/main" id="{BD7B62D7-F2A8-074C-996C-FF332DC4BC87}"/>
              </a:ext>
            </a:extLst>
          </p:cNvPr>
          <p:cNvSpPr>
            <a:spLocks noGrp="1"/>
          </p:cNvSpPr>
          <p:nvPr>
            <p:ph type="sldNum" sz="quarter" idx="12"/>
          </p:nvPr>
        </p:nvSpPr>
        <p:spPr/>
        <p:txBody>
          <a:bodyPr/>
          <a:lstStyle/>
          <a:p>
            <a:fld id="{6A6609AD-7D01-7048-97DA-DC421A8C3D9A}" type="slidenum">
              <a:rPr lang="en-CH" smtClean="0"/>
              <a:pPr/>
              <a:t>20</a:t>
            </a:fld>
            <a:endParaRPr lang="en-CH" dirty="0"/>
          </a:p>
        </p:txBody>
      </p:sp>
      <p:sp>
        <p:nvSpPr>
          <p:cNvPr id="4" name="Round Same-side Corner of Rectangle 3">
            <a:extLst>
              <a:ext uri="{FF2B5EF4-FFF2-40B4-BE49-F238E27FC236}">
                <a16:creationId xmlns:a16="http://schemas.microsoft.com/office/drawing/2014/main" id="{C9F78F71-8442-E14B-9B1D-5DA5805AB00E}"/>
              </a:ext>
            </a:extLst>
          </p:cNvPr>
          <p:cNvSpPr/>
          <p:nvPr/>
        </p:nvSpPr>
        <p:spPr>
          <a:xfrm rot="5400000">
            <a:off x="2013513" y="857198"/>
            <a:ext cx="1592599" cy="5641931"/>
          </a:xfrm>
          <a:prstGeom prst="round2SameRect">
            <a:avLst/>
          </a:prstGeom>
          <a:solidFill>
            <a:srgbClr val="F47B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TextBox 4">
            <a:extLst>
              <a:ext uri="{FF2B5EF4-FFF2-40B4-BE49-F238E27FC236}">
                <a16:creationId xmlns:a16="http://schemas.microsoft.com/office/drawing/2014/main" id="{D147A449-4093-2249-8FFC-BADF5D1D662F}"/>
              </a:ext>
            </a:extLst>
          </p:cNvPr>
          <p:cNvSpPr txBox="1"/>
          <p:nvPr/>
        </p:nvSpPr>
        <p:spPr>
          <a:xfrm>
            <a:off x="546404" y="580791"/>
            <a:ext cx="925554" cy="366062"/>
          </a:xfrm>
          <a:prstGeom prst="rect">
            <a:avLst/>
          </a:prstGeom>
          <a:noFill/>
        </p:spPr>
        <p:txBody>
          <a:bodyPr wrap="square" rtlCol="0">
            <a:spAutoFit/>
          </a:bodyPr>
          <a:lstStyle/>
          <a:p>
            <a:pPr algn="ctr">
              <a:lnSpc>
                <a:spcPts val="2360"/>
              </a:lnSpc>
            </a:pPr>
            <a:r>
              <a:rPr lang="ar-BH" sz="1500" spc="100" dirty="0">
                <a:solidFill>
                  <a:schemeClr val="bg1"/>
                </a:solidFill>
                <a:latin typeface="Arial Narrow" panose="020B0604020202020204" pitchFamily="34" charset="0"/>
                <a:cs typeface="Arial Narrow" panose="020B0604020202020204" pitchFamily="34" charset="0"/>
              </a:rPr>
              <a:t>الخطوة</a:t>
            </a:r>
            <a:endParaRPr lang="en-CH" sz="1500" spc="100" dirty="0">
              <a:solidFill>
                <a:schemeClr val="bg1"/>
              </a:solidFill>
              <a:latin typeface="Arial Narrow" panose="020B0604020202020204" pitchFamily="34" charset="0"/>
              <a:cs typeface="Arial Narrow" panose="020B0604020202020204" pitchFamily="34" charset="0"/>
            </a:endParaRPr>
          </a:p>
        </p:txBody>
      </p:sp>
      <p:sp>
        <p:nvSpPr>
          <p:cNvPr id="6" name="Title 1">
            <a:extLst>
              <a:ext uri="{FF2B5EF4-FFF2-40B4-BE49-F238E27FC236}">
                <a16:creationId xmlns:a16="http://schemas.microsoft.com/office/drawing/2014/main" id="{BC873E64-B85A-5547-A23A-01C2B6BD2CD3}"/>
              </a:ext>
            </a:extLst>
          </p:cNvPr>
          <p:cNvSpPr txBox="1">
            <a:spLocks/>
          </p:cNvSpPr>
          <p:nvPr/>
        </p:nvSpPr>
        <p:spPr>
          <a:xfrm>
            <a:off x="618892" y="819258"/>
            <a:ext cx="735983" cy="576000"/>
          </a:xfrm>
          <a:prstGeom prst="rect">
            <a:avLst/>
          </a:prstGeom>
          <a:effectLst>
            <a:outerShdw blurRad="38100" dist="25400" dir="8100000" algn="tr" rotWithShape="0">
              <a:prstClr val="black">
                <a:alpha val="25000"/>
              </a:prst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4300" b="1" i="0" kern="1200">
                <a:solidFill>
                  <a:schemeClr val="bg1"/>
                </a:solidFill>
                <a:latin typeface="Arial Narrow" panose="020B0604020202020204" pitchFamily="34" charset="0"/>
                <a:ea typeface="+mj-ea"/>
                <a:cs typeface="Arial Narrow" panose="020B0604020202020204" pitchFamily="34" charset="0"/>
              </a:defRPr>
            </a:lvl1pPr>
          </a:lstStyle>
          <a:p>
            <a:pPr algn="ctr"/>
            <a:r>
              <a:rPr lang="en-GB" dirty="0"/>
              <a:t>10</a:t>
            </a:r>
            <a:endParaRPr lang="en-CH" dirty="0"/>
          </a:p>
        </p:txBody>
      </p:sp>
      <p:sp>
        <p:nvSpPr>
          <p:cNvPr id="7" name="Oval 6">
            <a:extLst>
              <a:ext uri="{FF2B5EF4-FFF2-40B4-BE49-F238E27FC236}">
                <a16:creationId xmlns:a16="http://schemas.microsoft.com/office/drawing/2014/main" id="{1F95972D-540C-9E42-A0F9-A27815783106}"/>
              </a:ext>
            </a:extLst>
          </p:cNvPr>
          <p:cNvSpPr/>
          <p:nvPr/>
        </p:nvSpPr>
        <p:spPr>
          <a:xfrm>
            <a:off x="512955" y="565441"/>
            <a:ext cx="925554" cy="92555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dirty="0"/>
              <a:t> </a:t>
            </a:r>
          </a:p>
        </p:txBody>
      </p:sp>
      <p:sp>
        <p:nvSpPr>
          <p:cNvPr id="8" name="TextBox 7">
            <a:extLst>
              <a:ext uri="{FF2B5EF4-FFF2-40B4-BE49-F238E27FC236}">
                <a16:creationId xmlns:a16="http://schemas.microsoft.com/office/drawing/2014/main" id="{BC37B929-CC36-5140-A382-3B29A1A8905A}"/>
              </a:ext>
            </a:extLst>
          </p:cNvPr>
          <p:cNvSpPr txBox="1"/>
          <p:nvPr/>
        </p:nvSpPr>
        <p:spPr>
          <a:xfrm>
            <a:off x="1690953" y="1577809"/>
            <a:ext cx="7615278" cy="977988"/>
          </a:xfrm>
          <a:prstGeom prst="rect">
            <a:avLst/>
          </a:prstGeom>
          <a:noFill/>
          <a:effectLst>
            <a:outerShdw blurRad="38100" dist="12700" dir="8100000" algn="tr" rotWithShape="0">
              <a:schemeClr val="bg2">
                <a:lumMod val="25000"/>
                <a:alpha val="41000"/>
              </a:schemeClr>
            </a:outerShdw>
          </a:effectLst>
        </p:spPr>
        <p:txBody>
          <a:bodyPr wrap="square" rtlCol="0">
            <a:noAutofit/>
          </a:bodyPr>
          <a:lstStyle/>
          <a:p>
            <a:pPr algn="r" rtl="1">
              <a:lnSpc>
                <a:spcPts val="2360"/>
              </a:lnSpc>
            </a:pPr>
            <a:r>
              <a:rPr lang="ar-BH" sz="2200" dirty="0">
                <a:solidFill>
                  <a:schemeClr val="bg1"/>
                </a:solidFill>
                <a:latin typeface="Arial" panose="020B0604020202020204" pitchFamily="34" charset="0"/>
                <a:cs typeface="Arial" panose="020B0604020202020204" pitchFamily="34" charset="0"/>
              </a:rPr>
              <a:t>من شأن التفاعل المتبادل المتسق مدعوماً بالمعلومات المستقاة من قنوات موثوقة محلياً أن يعزز المفاهيم الإيجابية ويستحث العمل.</a:t>
            </a:r>
            <a:endParaRPr lang="en-CH" sz="22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C803259-AFE0-7049-B4EA-A6E0279FF9D1}"/>
              </a:ext>
            </a:extLst>
          </p:cNvPr>
          <p:cNvSpPr txBox="1"/>
          <p:nvPr/>
        </p:nvSpPr>
        <p:spPr>
          <a:xfrm>
            <a:off x="822960" y="2998885"/>
            <a:ext cx="4675632" cy="1540895"/>
          </a:xfrm>
          <a:prstGeom prst="rect">
            <a:avLst/>
          </a:prstGeom>
          <a:noFill/>
        </p:spPr>
        <p:txBody>
          <a:bodyPr wrap="square" rtlCol="0">
            <a:noAutofit/>
          </a:bodyPr>
          <a:lstStyle/>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أنشئ قنوات الاتصال ذات الأولوية </a:t>
            </a:r>
            <a:r>
              <a:rPr lang="ar-BH" sz="1600" dirty="0">
                <a:solidFill>
                  <a:schemeClr val="bg1"/>
                </a:solidFill>
                <a:latin typeface="Arial" panose="020B0604020202020204" pitchFamily="34" charset="0"/>
              </a:rPr>
              <a:t>واتفق مع المجتمعات المحلية</a:t>
            </a:r>
            <a:r>
              <a:rPr lang="ar-BH" sz="1600" dirty="0">
                <a:solidFill>
                  <a:schemeClr val="bg1"/>
                </a:solidFill>
                <a:latin typeface="Arial" panose="020B0604020202020204" pitchFamily="34" charset="0"/>
                <a:cs typeface="Arial" panose="020B0604020202020204" pitchFamily="34" charset="0"/>
              </a:rPr>
              <a:t> عليها في أسرع وقت ممكن.</a:t>
            </a:r>
          </a:p>
          <a:p>
            <a:pPr algn="just" rtl="1">
              <a:buClr>
                <a:schemeClr val="bg1"/>
              </a:buClr>
            </a:pPr>
            <a:endParaRPr lang="ar-BH" sz="1600" dirty="0">
              <a:solidFill>
                <a:schemeClr val="bg1"/>
              </a:solidFill>
              <a:latin typeface="Arial" panose="020B0604020202020204" pitchFamily="34" charset="0"/>
              <a:cs typeface="Arial" panose="020B0604020202020204" pitchFamily="34" charset="0"/>
            </a:endParaRPr>
          </a:p>
          <a:p>
            <a:pPr marL="285750" indent="-285750" algn="just" rtl="1">
              <a:buClr>
                <a:schemeClr val="bg1"/>
              </a:buClr>
              <a:buFont typeface="Arial" panose="020B0604020202020204" pitchFamily="34" charset="0"/>
              <a:buChar char="←"/>
            </a:pPr>
            <a:r>
              <a:rPr lang="ar-BH" sz="1600" dirty="0">
                <a:solidFill>
                  <a:schemeClr val="bg1"/>
                </a:solidFill>
                <a:latin typeface="Arial" panose="020B0604020202020204" pitchFamily="34" charset="0"/>
                <a:cs typeface="Arial" panose="020B0604020202020204" pitchFamily="34" charset="0"/>
              </a:rPr>
              <a:t>اعمل مع المجتمعات المحلية على تكييف الرسائل الصحية والعلمية مع السياقات الجديدة، قدر الإمكان.</a:t>
            </a:r>
            <a:endParaRPr lang="en-GB" sz="1600" dirty="0">
              <a:solidFill>
                <a:schemeClr val="bg1"/>
              </a:solidFill>
              <a:latin typeface="Arial" panose="020B0604020202020204" pitchFamily="34" charset="0"/>
              <a:cs typeface="Arial" panose="020B0604020202020204" pitchFamily="34" charset="0"/>
            </a:endParaRPr>
          </a:p>
          <a:p>
            <a:pPr algn="just">
              <a:buClr>
                <a:schemeClr val="bg1"/>
              </a:buClr>
            </a:pPr>
            <a:endParaRPr lang="en-GB" sz="1600"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75370C8E-6E51-DC4D-95D6-24155FEE94CB}"/>
              </a:ext>
            </a:extLst>
          </p:cNvPr>
          <p:cNvPicPr>
            <a:picLocks noChangeAspect="1"/>
          </p:cNvPicPr>
          <p:nvPr/>
        </p:nvPicPr>
        <p:blipFill>
          <a:blip r:embed="rId2"/>
          <a:stretch>
            <a:fillRect/>
          </a:stretch>
        </p:blipFill>
        <p:spPr>
          <a:xfrm>
            <a:off x="6160354" y="2744390"/>
            <a:ext cx="3234776" cy="3234776"/>
          </a:xfrm>
          <a:prstGeom prst="rect">
            <a:avLst/>
          </a:prstGeom>
        </p:spPr>
      </p:pic>
    </p:spTree>
    <p:extLst>
      <p:ext uri="{BB962C8B-B14F-4D97-AF65-F5344CB8AC3E}">
        <p14:creationId xmlns:p14="http://schemas.microsoft.com/office/powerpoint/2010/main" val="4131338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3F5A-675B-084C-9FE7-A22CE83694B1}"/>
              </a:ext>
            </a:extLst>
          </p:cNvPr>
          <p:cNvSpPr>
            <a:spLocks noGrp="1"/>
          </p:cNvSpPr>
          <p:nvPr>
            <p:ph type="title"/>
          </p:nvPr>
        </p:nvSpPr>
        <p:spPr>
          <a:xfrm>
            <a:off x="0" y="204549"/>
            <a:ext cx="9906000" cy="868983"/>
          </a:xfrm>
        </p:spPr>
        <p:txBody>
          <a:bodyPr anchor="ctr">
            <a:noAutofit/>
          </a:bodyPr>
          <a:lstStyle/>
          <a:p>
            <a:pPr algn="r" rtl="1"/>
            <a:r>
              <a:rPr lang="fr-BE" sz="4400" dirty="0"/>
              <a:t>	</a:t>
            </a:r>
            <a:r>
              <a:rPr lang="ar-BH" sz="4400" dirty="0"/>
              <a:t>فهرس مرجعي</a:t>
            </a:r>
            <a:endParaRPr lang="en-CH" sz="4400" dirty="0"/>
          </a:p>
        </p:txBody>
      </p:sp>
      <p:sp>
        <p:nvSpPr>
          <p:cNvPr id="3" name="Slide Number Placeholder 2">
            <a:extLst>
              <a:ext uri="{FF2B5EF4-FFF2-40B4-BE49-F238E27FC236}">
                <a16:creationId xmlns:a16="http://schemas.microsoft.com/office/drawing/2014/main" id="{F7646458-9D71-354A-B442-127893C1A8E8}"/>
              </a:ext>
            </a:extLst>
          </p:cNvPr>
          <p:cNvSpPr>
            <a:spLocks noGrp="1"/>
          </p:cNvSpPr>
          <p:nvPr>
            <p:ph type="sldNum" sz="quarter" idx="12"/>
          </p:nvPr>
        </p:nvSpPr>
        <p:spPr/>
        <p:txBody>
          <a:bodyPr/>
          <a:lstStyle/>
          <a:p>
            <a:fld id="{6A6609AD-7D01-7048-97DA-DC421A8C3D9A}" type="slidenum">
              <a:rPr lang="en-CH" smtClean="0"/>
              <a:pPr/>
              <a:t>21</a:t>
            </a:fld>
            <a:endParaRPr lang="en-CH" dirty="0"/>
          </a:p>
        </p:txBody>
      </p:sp>
      <p:sp>
        <p:nvSpPr>
          <p:cNvPr id="5" name="TextBox 4">
            <a:extLst>
              <a:ext uri="{FF2B5EF4-FFF2-40B4-BE49-F238E27FC236}">
                <a16:creationId xmlns:a16="http://schemas.microsoft.com/office/drawing/2014/main" id="{FE0D4A5D-AE66-7B44-AEA7-19C3E7A30B57}"/>
              </a:ext>
            </a:extLst>
          </p:cNvPr>
          <p:cNvSpPr txBox="1"/>
          <p:nvPr/>
        </p:nvSpPr>
        <p:spPr>
          <a:xfrm>
            <a:off x="451104" y="1073069"/>
            <a:ext cx="9058656" cy="4919438"/>
          </a:xfrm>
          <a:prstGeom prst="rect">
            <a:avLst/>
          </a:prstGeom>
          <a:noFill/>
        </p:spPr>
        <p:txBody>
          <a:bodyPr wrap="square" rtlCol="0">
            <a:noAutofit/>
          </a:bodyPr>
          <a:lstStyle/>
          <a:p>
            <a:r>
              <a:rPr lang="en-GB" sz="1400" dirty="0">
                <a:latin typeface="Arial" panose="020B0604020202020204" pitchFamily="34" charset="0"/>
                <a:cs typeface="Arial" panose="020B0604020202020204" pitchFamily="34" charset="0"/>
              </a:rPr>
              <a:t>Bedson J, Jalloh MF, Pedi D, Bah S, Owen K, </a:t>
            </a:r>
            <a:r>
              <a:rPr lang="en-GB" sz="1400" dirty="0" err="1">
                <a:latin typeface="Arial" panose="020B0604020202020204" pitchFamily="34" charset="0"/>
                <a:cs typeface="Arial" panose="020B0604020202020204" pitchFamily="34" charset="0"/>
              </a:rPr>
              <a:t>Oniba</a:t>
            </a:r>
            <a:r>
              <a:rPr lang="en-GB" sz="1400" dirty="0">
                <a:latin typeface="Arial" panose="020B0604020202020204" pitchFamily="34" charset="0"/>
                <a:cs typeface="Arial" panose="020B0604020202020204" pitchFamily="34" charset="0"/>
              </a:rPr>
              <a:t> A, et al. </a:t>
            </a:r>
            <a:r>
              <a:rPr lang="en-GB" sz="1400" i="1" dirty="0">
                <a:latin typeface="Arial" panose="020B0604020202020204" pitchFamily="34" charset="0"/>
                <a:cs typeface="Arial" panose="020B0604020202020204" pitchFamily="34" charset="0"/>
                <a:hlinkClick r:id="rId2"/>
              </a:rPr>
              <a:t>Community engagement in outbreak response: lessons from the 2014–2016 Ebola outbreak in Sierra Leone</a:t>
            </a:r>
            <a:r>
              <a:rPr lang="en-GB" sz="1400" dirty="0">
                <a:latin typeface="Arial" panose="020B0604020202020204" pitchFamily="34" charset="0"/>
                <a:cs typeface="Arial" panose="020B0604020202020204" pitchFamily="34" charset="0"/>
              </a:rPr>
              <a:t>. BMJ Global Health 2020;5:e002145. Available from doi:10.1136/ bmjgh-2019-002145</a:t>
            </a:r>
          </a:p>
          <a:p>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Figueiredo</a:t>
            </a:r>
            <a:r>
              <a:rPr lang="en-GB" sz="1400" dirty="0">
                <a:latin typeface="Arial" panose="020B0604020202020204" pitchFamily="34" charset="0"/>
                <a:cs typeface="Arial" panose="020B0604020202020204" pitchFamily="34" charset="0"/>
              </a:rPr>
              <a:t> A, Simas C, </a:t>
            </a:r>
            <a:r>
              <a:rPr lang="en-GB" sz="1400" dirty="0" err="1">
                <a:latin typeface="Arial" panose="020B0604020202020204" pitchFamily="34" charset="0"/>
                <a:cs typeface="Arial" panose="020B0604020202020204" pitchFamily="34" charset="0"/>
              </a:rPr>
              <a:t>Karafillakis</a:t>
            </a:r>
            <a:r>
              <a:rPr lang="en-GB" sz="1400" dirty="0">
                <a:latin typeface="Arial" panose="020B0604020202020204" pitchFamily="34" charset="0"/>
                <a:cs typeface="Arial" panose="020B0604020202020204" pitchFamily="34" charset="0"/>
              </a:rPr>
              <a:t> E, Paterson P, Larson H. </a:t>
            </a:r>
            <a:r>
              <a:rPr lang="en-GB" sz="1400" i="1" dirty="0">
                <a:latin typeface="Arial" panose="020B0604020202020204" pitchFamily="34" charset="0"/>
                <a:cs typeface="Arial" panose="020B0604020202020204" pitchFamily="34" charset="0"/>
                <a:hlinkClick r:id="rId3"/>
              </a:rPr>
              <a:t>Mapping global trends in vaccine confidence and investigating barriers to vaccine uptake: a large-scale retrospective temporal modelling study</a:t>
            </a:r>
            <a:r>
              <a:rPr lang="en-GB" sz="1400" dirty="0">
                <a:latin typeface="Arial" panose="020B0604020202020204" pitchFamily="34" charset="0"/>
                <a:cs typeface="Arial" panose="020B0604020202020204" pitchFamily="34" charset="0"/>
              </a:rPr>
              <a:t>. Lancet 2020;396: 898-908. Available from: </a:t>
            </a:r>
            <a:r>
              <a:rPr lang="en-GB" sz="1400" dirty="0" err="1">
                <a:latin typeface="Arial" panose="020B0604020202020204" pitchFamily="34" charset="0"/>
                <a:cs typeface="Arial" panose="020B0604020202020204" pitchFamily="34" charset="0"/>
              </a:rPr>
              <a:t>doi.org</a:t>
            </a:r>
            <a:r>
              <a:rPr lang="en-GB" sz="1400" dirty="0">
                <a:latin typeface="Arial" panose="020B0604020202020204" pitchFamily="34" charset="0"/>
                <a:cs typeface="Arial" panose="020B0604020202020204" pitchFamily="34" charset="0"/>
              </a:rPr>
              <a:t>/10.1016/S0140-6736(20)31558-0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Gillespie AM, Obregon R, El </a:t>
            </a:r>
            <a:r>
              <a:rPr lang="en-GB" sz="1400" dirty="0" err="1">
                <a:latin typeface="Arial" panose="020B0604020202020204" pitchFamily="34" charset="0"/>
                <a:cs typeface="Arial" panose="020B0604020202020204" pitchFamily="34" charset="0"/>
              </a:rPr>
              <a:t>Asawi</a:t>
            </a:r>
            <a:r>
              <a:rPr lang="en-GB" sz="1400" dirty="0">
                <a:latin typeface="Arial" panose="020B0604020202020204" pitchFamily="34" charset="0"/>
                <a:cs typeface="Arial" panose="020B0604020202020204" pitchFamily="34" charset="0"/>
              </a:rPr>
              <a:t> R, Richey C, </a:t>
            </a:r>
            <a:r>
              <a:rPr lang="en-GB" sz="1400" dirty="0" err="1">
                <a:latin typeface="Arial" panose="020B0604020202020204" pitchFamily="34" charset="0"/>
                <a:cs typeface="Arial" panose="020B0604020202020204" pitchFamily="34" charset="0"/>
              </a:rPr>
              <a:t>Manoncourt</a:t>
            </a:r>
            <a:r>
              <a:rPr lang="en-GB" sz="1400" dirty="0">
                <a:latin typeface="Arial" panose="020B0604020202020204" pitchFamily="34" charset="0"/>
                <a:cs typeface="Arial" panose="020B0604020202020204" pitchFamily="34" charset="0"/>
              </a:rPr>
              <a:t> E, Joshi K, et al. </a:t>
            </a:r>
            <a:r>
              <a:rPr lang="en-GB" sz="1400" i="1" dirty="0">
                <a:latin typeface="Arial" panose="020B0604020202020204" pitchFamily="34" charset="0"/>
                <a:cs typeface="Arial" panose="020B0604020202020204" pitchFamily="34" charset="0"/>
                <a:hlinkClick r:id="rId4"/>
              </a:rPr>
              <a:t>Social mobilization and community engagement central to the Ebola response in West Africa: lessons for future public health emergencies</a:t>
            </a:r>
            <a:r>
              <a:rPr lang="en-GB" sz="1400" dirty="0">
                <a:latin typeface="Arial" panose="020B0604020202020204" pitchFamily="34" charset="0"/>
                <a:cs typeface="Arial" panose="020B0604020202020204" pitchFamily="34" charset="0"/>
              </a:rPr>
              <a:t>. Glob Health Sci </a:t>
            </a:r>
            <a:r>
              <a:rPr lang="en-GB" sz="1400" dirty="0" err="1">
                <a:latin typeface="Arial" panose="020B0604020202020204" pitchFamily="34" charset="0"/>
                <a:cs typeface="Arial" panose="020B0604020202020204" pitchFamily="34" charset="0"/>
              </a:rPr>
              <a:t>Pract</a:t>
            </a:r>
            <a:r>
              <a:rPr lang="en-GB" sz="1400" dirty="0">
                <a:latin typeface="Arial" panose="020B0604020202020204" pitchFamily="34" charset="0"/>
                <a:cs typeface="Arial" panose="020B0604020202020204" pitchFamily="34" charset="0"/>
              </a:rPr>
              <a:t> 2016;4(4): 626–46 Available from: https://</a:t>
            </a:r>
            <a:r>
              <a:rPr lang="en-GB" sz="1400" dirty="0" err="1">
                <a:latin typeface="Arial" panose="020B0604020202020204" pitchFamily="34" charset="0"/>
                <a:cs typeface="Arial" panose="020B0604020202020204" pitchFamily="34" charset="0"/>
              </a:rPr>
              <a:t>doi.org</a:t>
            </a:r>
            <a:r>
              <a:rPr lang="en-GB" sz="1400" dirty="0">
                <a:latin typeface="Arial" panose="020B0604020202020204" pitchFamily="34" charset="0"/>
                <a:cs typeface="Arial" panose="020B0604020202020204" pitchFamily="34" charset="0"/>
              </a:rPr>
              <a:t>/10.9745/GHSP-D-16-00226</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Gilmore B, </a:t>
            </a:r>
            <a:r>
              <a:rPr lang="en-GB" sz="1400" dirty="0" err="1">
                <a:latin typeface="Arial" panose="020B0604020202020204" pitchFamily="34" charset="0"/>
                <a:cs typeface="Arial" panose="020B0604020202020204" pitchFamily="34" charset="0"/>
              </a:rPr>
              <a:t>Ndejjo</a:t>
            </a:r>
            <a:r>
              <a:rPr lang="en-GB" sz="1400" dirty="0">
                <a:latin typeface="Arial" panose="020B0604020202020204" pitchFamily="34" charset="0"/>
                <a:cs typeface="Arial" panose="020B0604020202020204" pitchFamily="34" charset="0"/>
              </a:rPr>
              <a:t> R, </a:t>
            </a:r>
            <a:r>
              <a:rPr lang="en-GB" sz="1400" dirty="0" err="1">
                <a:latin typeface="Arial" panose="020B0604020202020204" pitchFamily="34" charset="0"/>
                <a:cs typeface="Arial" panose="020B0604020202020204" pitchFamily="34" charset="0"/>
              </a:rPr>
              <a:t>Tchetchia</a:t>
            </a:r>
            <a:r>
              <a:rPr lang="en-GB" sz="1400" dirty="0">
                <a:latin typeface="Arial" panose="020B0604020202020204" pitchFamily="34" charset="0"/>
                <a:cs typeface="Arial" panose="020B0604020202020204" pitchFamily="34" charset="0"/>
              </a:rPr>
              <a:t> A, Claro V, Mago E, Diallo AA, et al. </a:t>
            </a:r>
            <a:r>
              <a:rPr lang="en-GB" sz="1400" i="1" dirty="0">
                <a:latin typeface="Arial" panose="020B0604020202020204" pitchFamily="34" charset="0"/>
                <a:cs typeface="Arial" panose="020B0604020202020204" pitchFamily="34" charset="0"/>
                <a:hlinkClick r:id="rId5"/>
              </a:rPr>
              <a:t>Community engagement for COVID-19 prevention and control: a rapid evidence synthesis</a:t>
            </a:r>
            <a:r>
              <a:rPr lang="en-GB" sz="1400" dirty="0">
                <a:latin typeface="Arial" panose="020B0604020202020204" pitchFamily="34" charset="0"/>
                <a:cs typeface="Arial" panose="020B0604020202020204" pitchFamily="34" charset="0"/>
              </a:rPr>
              <a:t>. BMJ Global Health 2020;5:e003188. Available from: doi:10.1136/ bmjgh-2020-003188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GOARN, IFRC, UNICEF, WHO. </a:t>
            </a:r>
            <a:r>
              <a:rPr lang="en-GB" sz="1400" i="1" dirty="0">
                <a:latin typeface="Arial" panose="020B0604020202020204" pitchFamily="34" charset="0"/>
                <a:cs typeface="Arial" panose="020B0604020202020204" pitchFamily="34" charset="0"/>
                <a:hlinkClick r:id="rId6"/>
              </a:rPr>
              <a:t>COVID-19 Global Risk Communication and Community Engagement Strategy</a:t>
            </a:r>
            <a:r>
              <a:rPr lang="en-GB" sz="1400" dirty="0">
                <a:latin typeface="Arial" panose="020B0604020202020204" pitchFamily="34" charset="0"/>
                <a:cs typeface="Arial" panose="020B0604020202020204" pitchFamily="34" charset="0"/>
              </a:rPr>
              <a:t>, December 2020 - May 2021: Geneva, World Health Organization: 2020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IFRC. </a:t>
            </a:r>
            <a:r>
              <a:rPr lang="en-GB" sz="1400" i="1" dirty="0">
                <a:latin typeface="Arial" panose="020B0604020202020204" pitchFamily="34" charset="0"/>
                <a:cs typeface="Arial" panose="020B0604020202020204" pitchFamily="34" charset="0"/>
                <a:hlinkClick r:id="rId7"/>
              </a:rPr>
              <a:t>Community engagement and accountability toolkit</a:t>
            </a:r>
            <a:r>
              <a:rPr lang="en-GB" sz="1400" dirty="0">
                <a:latin typeface="Arial" panose="020B0604020202020204" pitchFamily="34" charset="0"/>
                <a:cs typeface="Arial" panose="020B0604020202020204" pitchFamily="34" charset="0"/>
              </a:rPr>
              <a:t>. Geneva, IFRC: 2017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IFRC, UNICEF, WHO. </a:t>
            </a:r>
            <a:r>
              <a:rPr lang="en-GB" sz="1400" i="1" dirty="0">
                <a:latin typeface="Arial" panose="020B0604020202020204" pitchFamily="34" charset="0"/>
                <a:cs typeface="Arial" panose="020B0604020202020204" pitchFamily="34" charset="0"/>
                <a:hlinkClick r:id="rId8"/>
              </a:rPr>
              <a:t>Risk Communication and Community Engagement (RCCE) Action Plan Guidance COVID-19 Preparedness &amp; Response</a:t>
            </a:r>
            <a:r>
              <a:rPr lang="en-GB" sz="1400" dirty="0">
                <a:latin typeface="Arial" panose="020B0604020202020204" pitchFamily="34" charset="0"/>
                <a:cs typeface="Arial" panose="020B0604020202020204" pitchFamily="34" charset="0"/>
              </a:rPr>
              <a:t>. Geneva, World Health Organization: 2020</a:t>
            </a: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0913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3F5A-675B-084C-9FE7-A22CE83694B1}"/>
              </a:ext>
            </a:extLst>
          </p:cNvPr>
          <p:cNvSpPr>
            <a:spLocks noGrp="1"/>
          </p:cNvSpPr>
          <p:nvPr>
            <p:ph type="title"/>
          </p:nvPr>
        </p:nvSpPr>
        <p:spPr>
          <a:xfrm>
            <a:off x="0" y="204549"/>
            <a:ext cx="9906000" cy="868983"/>
          </a:xfrm>
        </p:spPr>
        <p:txBody>
          <a:bodyPr anchor="ctr">
            <a:noAutofit/>
          </a:bodyPr>
          <a:lstStyle/>
          <a:p>
            <a:pPr algn="r" rtl="1"/>
            <a:r>
              <a:rPr lang="fr-BE" sz="4400" dirty="0"/>
              <a:t>	</a:t>
            </a:r>
            <a:r>
              <a:rPr lang="ar-BH" sz="4400" dirty="0"/>
              <a:t> فهرس مرجعي</a:t>
            </a:r>
            <a:endParaRPr lang="en-CH" sz="4400" dirty="0"/>
          </a:p>
        </p:txBody>
      </p:sp>
      <p:sp>
        <p:nvSpPr>
          <p:cNvPr id="3" name="Slide Number Placeholder 2">
            <a:extLst>
              <a:ext uri="{FF2B5EF4-FFF2-40B4-BE49-F238E27FC236}">
                <a16:creationId xmlns:a16="http://schemas.microsoft.com/office/drawing/2014/main" id="{F7646458-9D71-354A-B442-127893C1A8E8}"/>
              </a:ext>
            </a:extLst>
          </p:cNvPr>
          <p:cNvSpPr>
            <a:spLocks noGrp="1"/>
          </p:cNvSpPr>
          <p:nvPr>
            <p:ph type="sldNum" sz="quarter" idx="12"/>
          </p:nvPr>
        </p:nvSpPr>
        <p:spPr/>
        <p:txBody>
          <a:bodyPr/>
          <a:lstStyle/>
          <a:p>
            <a:fld id="{6A6609AD-7D01-7048-97DA-DC421A8C3D9A}" type="slidenum">
              <a:rPr lang="en-CH" smtClean="0"/>
              <a:pPr/>
              <a:t>22</a:t>
            </a:fld>
            <a:endParaRPr lang="en-CH" dirty="0"/>
          </a:p>
        </p:txBody>
      </p:sp>
      <p:sp>
        <p:nvSpPr>
          <p:cNvPr id="5" name="TextBox 4">
            <a:extLst>
              <a:ext uri="{FF2B5EF4-FFF2-40B4-BE49-F238E27FC236}">
                <a16:creationId xmlns:a16="http://schemas.microsoft.com/office/drawing/2014/main" id="{FE0D4A5D-AE66-7B44-AEA7-19C3E7A30B57}"/>
              </a:ext>
            </a:extLst>
          </p:cNvPr>
          <p:cNvSpPr txBox="1"/>
          <p:nvPr/>
        </p:nvSpPr>
        <p:spPr>
          <a:xfrm>
            <a:off x="512064" y="987725"/>
            <a:ext cx="8802624" cy="4919438"/>
          </a:xfrm>
          <a:prstGeom prst="rect">
            <a:avLst/>
          </a:prstGeom>
          <a:noFill/>
        </p:spPr>
        <p:txBody>
          <a:bodyPr wrap="square" rtlCol="0">
            <a:noAutofit/>
          </a:bodyPr>
          <a:lstStyle/>
          <a:p>
            <a:r>
              <a:rPr lang="en-GB" sz="1400" dirty="0">
                <a:latin typeface="Arial" panose="020B0604020202020204" pitchFamily="34" charset="0"/>
                <a:cs typeface="Arial" panose="020B0604020202020204" pitchFamily="34" charset="0"/>
              </a:rPr>
              <a:t>Maher R, </a:t>
            </a:r>
            <a:r>
              <a:rPr lang="en-GB" sz="1400" dirty="0" err="1">
                <a:latin typeface="Arial" panose="020B0604020202020204" pitchFamily="34" charset="0"/>
                <a:cs typeface="Arial" panose="020B0604020202020204" pitchFamily="34" charset="0"/>
              </a:rPr>
              <a:t>Murphet</a:t>
            </a:r>
            <a:r>
              <a:rPr lang="en-GB" sz="1400" dirty="0">
                <a:latin typeface="Arial" panose="020B0604020202020204" pitchFamily="34" charset="0"/>
                <a:cs typeface="Arial" panose="020B0604020202020204" pitchFamily="34" charset="0"/>
              </a:rPr>
              <a:t> B. </a:t>
            </a:r>
            <a:r>
              <a:rPr lang="en-GB" sz="1400" i="1" dirty="0">
                <a:latin typeface="Arial" panose="020B0604020202020204" pitchFamily="34" charset="0"/>
                <a:cs typeface="Arial" panose="020B0604020202020204" pitchFamily="34" charset="0"/>
                <a:hlinkClick r:id="rId2"/>
              </a:rPr>
              <a:t>Community engagement in Australia’s COVID-19 communications response: learning lessons from the humanitarian sector</a:t>
            </a:r>
            <a:r>
              <a:rPr lang="en-GB" sz="1400" dirty="0">
                <a:latin typeface="Arial" panose="020B0604020202020204" pitchFamily="34" charset="0"/>
                <a:cs typeface="Arial" panose="020B0604020202020204" pitchFamily="34" charset="0"/>
              </a:rPr>
              <a:t>. Media International Australia: 2020. Available from: </a:t>
            </a:r>
            <a:r>
              <a:rPr lang="en-GB" sz="1400" dirty="0" err="1">
                <a:latin typeface="Arial" panose="020B0604020202020204" pitchFamily="34" charset="0"/>
                <a:cs typeface="Arial" panose="020B0604020202020204" pitchFamily="34" charset="0"/>
              </a:rPr>
              <a:t>doi.org</a:t>
            </a:r>
            <a:r>
              <a:rPr lang="en-GB" sz="1400" dirty="0">
                <a:latin typeface="Arial" panose="020B0604020202020204" pitchFamily="34" charset="0"/>
                <a:cs typeface="Arial" panose="020B0604020202020204" pitchFamily="34" charset="0"/>
              </a:rPr>
              <a:t>/10.1177/1329878X20948289 </a:t>
            </a:r>
          </a:p>
          <a:p>
            <a:endParaRPr lang="en-GB"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Mohseni</a:t>
            </a:r>
            <a:r>
              <a:rPr lang="en-GB" sz="1400" dirty="0">
                <a:latin typeface="Arial" panose="020B0604020202020204" pitchFamily="34" charset="0"/>
                <a:cs typeface="Arial" panose="020B0604020202020204" pitchFamily="34" charset="0"/>
              </a:rPr>
              <a:t> M and Lindstrom M. </a:t>
            </a:r>
            <a:r>
              <a:rPr lang="en-GB" sz="1400" i="1" dirty="0">
                <a:latin typeface="Arial" panose="020B0604020202020204" pitchFamily="34" charset="0"/>
                <a:cs typeface="Arial" panose="020B0604020202020204" pitchFamily="34" charset="0"/>
                <a:hlinkClick r:id="rId3"/>
              </a:rPr>
              <a:t>Social capital, trust in the health-care system and self-rated health: the role of access to health care in a population-based study</a:t>
            </a:r>
            <a:r>
              <a:rPr lang="en-GB" sz="1400" dirty="0">
                <a:latin typeface="Arial" panose="020B0604020202020204" pitchFamily="34" charset="0"/>
                <a:cs typeface="Arial" panose="020B0604020202020204" pitchFamily="34" charset="0"/>
              </a:rPr>
              <a:t>. Soc Sci Med 2007; 64: 1373–1383. Available from: 10.1016/j.socscimed.2006.11.023</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UNICEF. </a:t>
            </a:r>
            <a:r>
              <a:rPr lang="en-GB" sz="1400" i="1" dirty="0">
                <a:latin typeface="Arial" panose="020B0604020202020204" pitchFamily="34" charset="0"/>
                <a:cs typeface="Arial" panose="020B0604020202020204" pitchFamily="34" charset="0"/>
                <a:hlinkClick r:id="rId4"/>
              </a:rPr>
              <a:t>Minimum Quality Standards and Indicators for Community Engagement</a:t>
            </a:r>
            <a:r>
              <a:rPr lang="en-GB" sz="1400" dirty="0">
                <a:latin typeface="Arial" panose="020B0604020202020204" pitchFamily="34" charset="0"/>
                <a:cs typeface="Arial" panose="020B0604020202020204" pitchFamily="34" charset="0"/>
              </a:rPr>
              <a:t>, UNICEF: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UNICEF, WHO. </a:t>
            </a:r>
            <a:r>
              <a:rPr lang="en-GB" sz="1400" i="1" dirty="0">
                <a:latin typeface="Arial" panose="020B0604020202020204" pitchFamily="34" charset="0"/>
                <a:cs typeface="Arial" panose="020B0604020202020204" pitchFamily="34" charset="0"/>
                <a:hlinkClick r:id="rId5"/>
              </a:rPr>
              <a:t>The Vaccine Readiness Assessment Tool (VIRAT)</a:t>
            </a:r>
            <a:r>
              <a:rPr lang="en-GB" sz="1400" dirty="0">
                <a:latin typeface="Arial" panose="020B0604020202020204" pitchFamily="34" charset="0"/>
                <a:cs typeface="Arial" panose="020B0604020202020204" pitchFamily="34" charset="0"/>
              </a:rPr>
              <a:t>. Geneva, World Health Organization: 2020 </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UNICEF, WHO. </a:t>
            </a:r>
            <a:r>
              <a:rPr lang="en-GB" sz="1400" i="1" dirty="0">
                <a:latin typeface="Arial" panose="020B0604020202020204" pitchFamily="34" charset="0"/>
                <a:cs typeface="Arial" panose="020B0604020202020204" pitchFamily="34" charset="0"/>
                <a:hlinkClick r:id="rId6"/>
              </a:rPr>
              <a:t>Guidance on developing a national deployment and vaccination plan for COVID-19 vaccines</a:t>
            </a:r>
            <a:r>
              <a:rPr lang="en-GB" sz="1400" dirty="0">
                <a:latin typeface="Arial" panose="020B0604020202020204" pitchFamily="34" charset="0"/>
                <a:cs typeface="Arial" panose="020B0604020202020204" pitchFamily="34" charset="0"/>
              </a:rPr>
              <a:t>. Geneva, World Health Organization: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UN Woman, IFRC, OCHA, WHO. </a:t>
            </a:r>
            <a:r>
              <a:rPr lang="en-GB" sz="1400" i="1" dirty="0">
                <a:latin typeface="Arial" panose="020B0604020202020204" pitchFamily="34" charset="0"/>
                <a:cs typeface="Arial" panose="020B0604020202020204" pitchFamily="34" charset="0"/>
                <a:hlinkClick r:id="rId7"/>
              </a:rPr>
              <a:t>COVID-19: How to include marginalized and vulnerable people in risk communication and community engagement</a:t>
            </a:r>
            <a:r>
              <a:rPr lang="en-GB" sz="1400" dirty="0">
                <a:latin typeface="Arial" panose="020B0604020202020204" pitchFamily="34" charset="0"/>
                <a:cs typeface="Arial" panose="020B0604020202020204" pitchFamily="34" charset="0"/>
              </a:rPr>
              <a:t>. Geneva: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WHO. </a:t>
            </a:r>
            <a:r>
              <a:rPr lang="en-GB" sz="1400" i="1" dirty="0">
                <a:latin typeface="Arial" panose="020B0604020202020204" pitchFamily="34" charset="0"/>
                <a:cs typeface="Arial" panose="020B0604020202020204" pitchFamily="34" charset="0"/>
                <a:hlinkClick r:id="rId8"/>
              </a:rPr>
              <a:t>1st WHO </a:t>
            </a:r>
            <a:r>
              <a:rPr lang="en-GB" sz="1400" i="1" dirty="0" err="1">
                <a:latin typeface="Arial" panose="020B0604020202020204" pitchFamily="34" charset="0"/>
                <a:cs typeface="Arial" panose="020B0604020202020204" pitchFamily="34" charset="0"/>
                <a:hlinkClick r:id="rId8"/>
              </a:rPr>
              <a:t>infodemiology</a:t>
            </a:r>
            <a:r>
              <a:rPr lang="en-GB" sz="1400" i="1" dirty="0">
                <a:latin typeface="Arial" panose="020B0604020202020204" pitchFamily="34" charset="0"/>
                <a:cs typeface="Arial" panose="020B0604020202020204" pitchFamily="34" charset="0"/>
                <a:hlinkClick r:id="rId8"/>
              </a:rPr>
              <a:t> conference - How </a:t>
            </a:r>
            <a:r>
              <a:rPr lang="en-GB" sz="1400" i="1" dirty="0" err="1">
                <a:latin typeface="Arial" panose="020B0604020202020204" pitchFamily="34" charset="0"/>
                <a:cs typeface="Arial" panose="020B0604020202020204" pitchFamily="34" charset="0"/>
                <a:hlinkClick r:id="rId8"/>
              </a:rPr>
              <a:t>infodemics</a:t>
            </a:r>
            <a:r>
              <a:rPr lang="en-GB" sz="1400" i="1" dirty="0">
                <a:latin typeface="Arial" panose="020B0604020202020204" pitchFamily="34" charset="0"/>
                <a:cs typeface="Arial" panose="020B0604020202020204" pitchFamily="34" charset="0"/>
                <a:hlinkClick r:id="rId8"/>
              </a:rPr>
              <a:t> affect the world &amp; how they can be managed</a:t>
            </a:r>
            <a:r>
              <a:rPr lang="en-GB" sz="1400" dirty="0">
                <a:latin typeface="Arial" panose="020B0604020202020204" pitchFamily="34" charset="0"/>
                <a:cs typeface="Arial" panose="020B0604020202020204" pitchFamily="34" charset="0"/>
              </a:rPr>
              <a:t>, June-July 2020. Geneva, World Health Organization: 2020</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WHO. </a:t>
            </a:r>
            <a:r>
              <a:rPr lang="en-GB" sz="1400" i="1" dirty="0">
                <a:latin typeface="Arial" panose="020B0604020202020204" pitchFamily="34" charset="0"/>
                <a:cs typeface="Arial" panose="020B0604020202020204" pitchFamily="34" charset="0"/>
                <a:hlinkClick r:id="rId9"/>
              </a:rPr>
              <a:t>Risk Communication and Community Engagement (RCCE) Considerations: Ebola Response in the Democratic Republic of the Congo</a:t>
            </a:r>
            <a:r>
              <a:rPr lang="en-GB" sz="1400" dirty="0">
                <a:latin typeface="Arial" panose="020B0604020202020204" pitchFamily="34" charset="0"/>
                <a:cs typeface="Arial" panose="020B0604020202020204" pitchFamily="34" charset="0"/>
              </a:rPr>
              <a:t>. Geneva, World Health Organization, Emergencies Programme: 2018</a:t>
            </a:r>
            <a:endParaRPr lang="en-CH" sz="1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3228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C76E-4DB0-FD4C-A96E-A56990F542A3}"/>
              </a:ext>
            </a:extLst>
          </p:cNvPr>
          <p:cNvSpPr>
            <a:spLocks noGrp="1"/>
          </p:cNvSpPr>
          <p:nvPr>
            <p:ph type="ctrTitle"/>
          </p:nvPr>
        </p:nvSpPr>
        <p:spPr>
          <a:xfrm>
            <a:off x="0" y="225047"/>
            <a:ext cx="9906000" cy="1161946"/>
          </a:xfrm>
          <a:effectLst>
            <a:outerShdw blurRad="50800" dist="38100" dir="8100000" algn="tr" rotWithShape="0">
              <a:schemeClr val="tx2">
                <a:lumMod val="50000"/>
                <a:alpha val="40000"/>
              </a:schemeClr>
            </a:outerShdw>
          </a:effectLst>
        </p:spPr>
        <p:txBody>
          <a:bodyPr>
            <a:noAutofit/>
          </a:bodyPr>
          <a:lstStyle/>
          <a:p>
            <a:pPr>
              <a:lnSpc>
                <a:spcPct val="100000"/>
              </a:lnSpc>
            </a:pPr>
            <a:r>
              <a:rPr lang="ar-BH" sz="4400" dirty="0">
                <a:solidFill>
                  <a:schemeClr val="accent4"/>
                </a:solidFill>
              </a:rPr>
              <a:t>تدابير الحماية من كوفيد-19</a:t>
            </a:r>
            <a:endParaRPr lang="en-CH" sz="4400" dirty="0">
              <a:solidFill>
                <a:schemeClr val="accent4"/>
              </a:solidFill>
            </a:endParaRPr>
          </a:p>
        </p:txBody>
      </p:sp>
      <p:sp>
        <p:nvSpPr>
          <p:cNvPr id="3" name="Subtitle 2">
            <a:extLst>
              <a:ext uri="{FF2B5EF4-FFF2-40B4-BE49-F238E27FC236}">
                <a16:creationId xmlns:a16="http://schemas.microsoft.com/office/drawing/2014/main" id="{AEB58DD7-9E16-FA47-B305-B1585FE4B6CD}"/>
              </a:ext>
            </a:extLst>
          </p:cNvPr>
          <p:cNvSpPr>
            <a:spLocks noGrp="1"/>
          </p:cNvSpPr>
          <p:nvPr>
            <p:ph type="subTitle" idx="1"/>
          </p:nvPr>
        </p:nvSpPr>
        <p:spPr>
          <a:xfrm>
            <a:off x="0" y="1111783"/>
            <a:ext cx="9906000" cy="537800"/>
          </a:xfrm>
          <a:effectLst>
            <a:outerShdw blurRad="50800" dist="38100" dir="8100000" algn="tr" rotWithShape="0">
              <a:prstClr val="black">
                <a:alpha val="40000"/>
              </a:prstClr>
            </a:outerShdw>
          </a:effectLst>
        </p:spPr>
        <p:txBody>
          <a:bodyPr>
            <a:normAutofit/>
          </a:bodyPr>
          <a:lstStyle/>
          <a:p>
            <a:r>
              <a:rPr lang="ar-BH" sz="2800" dirty="0"/>
              <a:t>من أجل حماية نفسك والآخرين</a:t>
            </a:r>
            <a:endParaRPr lang="en-CH" sz="2800" dirty="0"/>
          </a:p>
        </p:txBody>
      </p:sp>
      <p:sp>
        <p:nvSpPr>
          <p:cNvPr id="4" name="Content Placeholder 1">
            <a:extLst>
              <a:ext uri="{FF2B5EF4-FFF2-40B4-BE49-F238E27FC236}">
                <a16:creationId xmlns:a16="http://schemas.microsoft.com/office/drawing/2014/main" id="{396D210F-3CAD-7A46-B3C2-A89682258B91}"/>
              </a:ext>
            </a:extLst>
          </p:cNvPr>
          <p:cNvSpPr txBox="1">
            <a:spLocks/>
          </p:cNvSpPr>
          <p:nvPr/>
        </p:nvSpPr>
        <p:spPr>
          <a:xfrm>
            <a:off x="2396928" y="5070995"/>
            <a:ext cx="1945343" cy="5718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اسعل واعطس في ثنية مرفقك</a:t>
            </a:r>
            <a:endParaRPr lang="en-GB" spc="-20" dirty="0">
              <a:solidFill>
                <a:srgbClr val="FFDD0F"/>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71797BC-96F1-1E45-B96B-2D2F1065C3F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0134" y="3720242"/>
            <a:ext cx="1529284" cy="1529282"/>
          </a:xfrm>
          <a:prstGeom prst="rect">
            <a:avLst/>
          </a:prstGeom>
          <a:effectLst>
            <a:outerShdw blurRad="50800" dist="38100" dir="8100000" algn="tr" rotWithShape="0">
              <a:schemeClr val="tx2">
                <a:lumMod val="50000"/>
                <a:alpha val="69000"/>
              </a:schemeClr>
            </a:outerShdw>
          </a:effectLst>
        </p:spPr>
      </p:pic>
      <p:pic>
        <p:nvPicPr>
          <p:cNvPr id="6" name="Picture 5">
            <a:extLst>
              <a:ext uri="{FF2B5EF4-FFF2-40B4-BE49-F238E27FC236}">
                <a16:creationId xmlns:a16="http://schemas.microsoft.com/office/drawing/2014/main" id="{A44705D4-F064-6945-A24B-F37D4B6EBA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6832" y="2029495"/>
            <a:ext cx="1409454" cy="1409452"/>
          </a:xfrm>
          <a:prstGeom prst="rect">
            <a:avLst/>
          </a:prstGeom>
          <a:effectLst>
            <a:outerShdw blurRad="50800" dist="38100" dir="8100000" algn="tr" rotWithShape="0">
              <a:schemeClr val="tx2">
                <a:lumMod val="50000"/>
                <a:alpha val="69000"/>
              </a:schemeClr>
            </a:outerShdw>
          </a:effectLst>
        </p:spPr>
      </p:pic>
      <p:sp>
        <p:nvSpPr>
          <p:cNvPr id="7" name="Content Placeholder 1">
            <a:extLst>
              <a:ext uri="{FF2B5EF4-FFF2-40B4-BE49-F238E27FC236}">
                <a16:creationId xmlns:a16="http://schemas.microsoft.com/office/drawing/2014/main" id="{193FD4EB-A8CB-3642-AF3A-B2F18CD10E47}"/>
              </a:ext>
            </a:extLst>
          </p:cNvPr>
          <p:cNvSpPr txBox="1">
            <a:spLocks/>
          </p:cNvSpPr>
          <p:nvPr/>
        </p:nvSpPr>
        <p:spPr>
          <a:xfrm>
            <a:off x="7401330" y="3460709"/>
            <a:ext cx="1945343" cy="39905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ارتد كمامة</a:t>
            </a:r>
            <a:endParaRPr lang="en-GB" spc="-20" dirty="0">
              <a:solidFill>
                <a:srgbClr val="FFDD0F"/>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D2452B76-A9D0-9E43-AFD4-0B45AC63AA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03692" y="3556297"/>
            <a:ext cx="1612916" cy="1612914"/>
          </a:xfrm>
          <a:prstGeom prst="rect">
            <a:avLst/>
          </a:prstGeom>
          <a:effectLst>
            <a:outerShdw blurRad="50800" dist="38100" dir="8100000" algn="tr" rotWithShape="0">
              <a:schemeClr val="tx2">
                <a:lumMod val="50000"/>
                <a:alpha val="69000"/>
              </a:schemeClr>
            </a:outerShdw>
          </a:effectLst>
        </p:spPr>
      </p:pic>
      <p:pic>
        <p:nvPicPr>
          <p:cNvPr id="9" name="Picture 8">
            <a:extLst>
              <a:ext uri="{FF2B5EF4-FFF2-40B4-BE49-F238E27FC236}">
                <a16:creationId xmlns:a16="http://schemas.microsoft.com/office/drawing/2014/main" id="{209E17BD-DEFA-944C-BFEE-BC309BBFAF3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9550" y="1924207"/>
            <a:ext cx="1601322" cy="1601320"/>
          </a:xfrm>
          <a:prstGeom prst="rect">
            <a:avLst/>
          </a:prstGeom>
          <a:effectLst>
            <a:outerShdw blurRad="50800" dist="38100" dir="8100000" algn="tr" rotWithShape="0">
              <a:schemeClr val="tx2">
                <a:lumMod val="50000"/>
                <a:alpha val="69000"/>
              </a:schemeClr>
            </a:outerShdw>
          </a:effectLst>
        </p:spPr>
      </p:pic>
      <p:pic>
        <p:nvPicPr>
          <p:cNvPr id="10" name="Picture 9">
            <a:extLst>
              <a:ext uri="{FF2B5EF4-FFF2-40B4-BE49-F238E27FC236}">
                <a16:creationId xmlns:a16="http://schemas.microsoft.com/office/drawing/2014/main" id="{FD52A212-A3C9-104E-B605-54D48C484B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44136" y="1968209"/>
            <a:ext cx="1529284" cy="1529282"/>
          </a:xfrm>
          <a:prstGeom prst="rect">
            <a:avLst/>
          </a:prstGeom>
          <a:effectLst>
            <a:outerShdw blurRad="50800" dist="38100" dir="8100000" algn="tr" rotWithShape="0">
              <a:schemeClr val="tx2">
                <a:lumMod val="50000"/>
                <a:alpha val="69000"/>
              </a:schemeClr>
            </a:outerShdw>
          </a:effectLst>
        </p:spPr>
      </p:pic>
      <p:sp>
        <p:nvSpPr>
          <p:cNvPr id="11" name="Content Placeholder 1">
            <a:extLst>
              <a:ext uri="{FF2B5EF4-FFF2-40B4-BE49-F238E27FC236}">
                <a16:creationId xmlns:a16="http://schemas.microsoft.com/office/drawing/2014/main" id="{883316A9-7E94-BA46-BD06-42D42B6DC933}"/>
              </a:ext>
            </a:extLst>
          </p:cNvPr>
          <p:cNvSpPr txBox="1">
            <a:spLocks/>
          </p:cNvSpPr>
          <p:nvPr/>
        </p:nvSpPr>
        <p:spPr>
          <a:xfrm>
            <a:off x="818886" y="3410198"/>
            <a:ext cx="1945343" cy="35524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حافظ على التباعد الجسدي</a:t>
            </a:r>
            <a:endParaRPr lang="en-GB" spc="-20" dirty="0">
              <a:solidFill>
                <a:srgbClr val="FFDD0F"/>
              </a:solidFill>
              <a:latin typeface="Calibri" panose="020F0502020204030204" pitchFamily="34" charset="0"/>
              <a:cs typeface="Calibri" panose="020F0502020204030204" pitchFamily="34" charset="0"/>
            </a:endParaRPr>
          </a:p>
        </p:txBody>
      </p:sp>
      <p:sp>
        <p:nvSpPr>
          <p:cNvPr id="12" name="Content Placeholder 1">
            <a:extLst>
              <a:ext uri="{FF2B5EF4-FFF2-40B4-BE49-F238E27FC236}">
                <a16:creationId xmlns:a16="http://schemas.microsoft.com/office/drawing/2014/main" id="{C5C73ADC-40A4-C04C-8FE1-4EB85EE8F262}"/>
              </a:ext>
            </a:extLst>
          </p:cNvPr>
          <p:cNvSpPr txBox="1">
            <a:spLocks/>
          </p:cNvSpPr>
          <p:nvPr/>
        </p:nvSpPr>
        <p:spPr>
          <a:xfrm>
            <a:off x="4119418" y="3404381"/>
            <a:ext cx="1945343" cy="5718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واظب على غسل يديك</a:t>
            </a:r>
            <a:endParaRPr lang="en-GB" spc="-20" dirty="0">
              <a:solidFill>
                <a:srgbClr val="FFDD0F"/>
              </a:solidFill>
              <a:latin typeface="Calibri" panose="020F0502020204030204" pitchFamily="34" charset="0"/>
              <a:cs typeface="Calibri" panose="020F0502020204030204" pitchFamily="34" charset="0"/>
            </a:endParaRPr>
          </a:p>
        </p:txBody>
      </p:sp>
      <p:sp>
        <p:nvSpPr>
          <p:cNvPr id="13" name="Content Placeholder 1">
            <a:extLst>
              <a:ext uri="{FF2B5EF4-FFF2-40B4-BE49-F238E27FC236}">
                <a16:creationId xmlns:a16="http://schemas.microsoft.com/office/drawing/2014/main" id="{8C1B9A26-B937-214B-A035-DE75F54E3DF8}"/>
              </a:ext>
            </a:extLst>
          </p:cNvPr>
          <p:cNvSpPr txBox="1">
            <a:spLocks/>
          </p:cNvSpPr>
          <p:nvPr/>
        </p:nvSpPr>
        <p:spPr>
          <a:xfrm>
            <a:off x="6037478" y="5070995"/>
            <a:ext cx="1945343" cy="5718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rgbClr val="9E1F63"/>
              </a:buClr>
              <a:buFont typeface="Arial" panose="020B0604020202020204" pitchFamily="34" charset="0"/>
              <a:buChar char="•"/>
              <a:defRPr sz="2000" b="1" kern="1200" cap="none" baseline="0">
                <a:solidFill>
                  <a:schemeClr val="tx1"/>
                </a:solidFill>
                <a:effectLst/>
                <a:latin typeface="Myriad Pro Light" panose="020B0403030403020204" pitchFamily="34" charset="0"/>
                <a:ea typeface="+mn-ea"/>
                <a:cs typeface="+mn-cs"/>
              </a:defRPr>
            </a:lvl1pPr>
            <a:lvl2pPr marL="685800" indent="-228600" algn="l" defTabSz="914400" rtl="0" eaLnBrk="1" latinLnBrk="0" hangingPunct="1">
              <a:lnSpc>
                <a:spcPct val="100000"/>
              </a:lnSpc>
              <a:spcBef>
                <a:spcPts val="500"/>
              </a:spcBef>
              <a:buClr>
                <a:srgbClr val="9E1F63"/>
              </a:buClr>
              <a:buSzPct val="85000"/>
              <a:buFont typeface="Wingdings" charset="2"/>
              <a:buChar char="Ø"/>
              <a:defRPr sz="1800" kern="1200" cap="none" baseline="0">
                <a:solidFill>
                  <a:schemeClr val="tx1">
                    <a:lumMod val="65000"/>
                    <a:lumOff val="35000"/>
                  </a:schemeClr>
                </a:solidFill>
                <a:effectLst/>
                <a:latin typeface="Myriad Pro Light" panose="020B0403030403020204" pitchFamily="34" charset="0"/>
                <a:ea typeface="+mn-ea"/>
                <a:cs typeface="+mn-cs"/>
              </a:defRPr>
            </a:lvl2pPr>
            <a:lvl3pPr marL="1143000" indent="-228600" algn="l" defTabSz="914400" rtl="0" eaLnBrk="1" latinLnBrk="0" hangingPunct="1">
              <a:lnSpc>
                <a:spcPct val="100000"/>
              </a:lnSpc>
              <a:spcBef>
                <a:spcPts val="500"/>
              </a:spcBef>
              <a:buClr>
                <a:schemeClr val="tx1">
                  <a:lumMod val="50000"/>
                  <a:lumOff val="50000"/>
                </a:schemeClr>
              </a:buClr>
              <a:buSzPct val="80000"/>
              <a:buFont typeface="Arial" panose="020B0604020202020204" pitchFamily="34" charset="0"/>
              <a:buChar char="•"/>
              <a:defRPr sz="1600" kern="1200" cap="none" baseline="0">
                <a:solidFill>
                  <a:schemeClr val="tx1"/>
                </a:solidFill>
                <a:effectLst/>
                <a:latin typeface="Myriad Pro Light" panose="020B0403030403020204" pitchFamily="34" charset="0"/>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yriad Pro Light" panose="020B0403030403020204" pitchFamily="34" charset="0"/>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marL="0" indent="0" algn="ctr">
              <a:buNone/>
            </a:pPr>
            <a:r>
              <a:rPr lang="ar-BH" spc="-20" dirty="0">
                <a:solidFill>
                  <a:srgbClr val="FFDD0F"/>
                </a:solidFill>
                <a:latin typeface="Calibri" panose="020F0502020204030204" pitchFamily="34" charset="0"/>
                <a:cs typeface="Calibri" panose="020F0502020204030204" pitchFamily="34" charset="0"/>
              </a:rPr>
              <a:t>احرص على التهوية أو افتح النوافذ</a:t>
            </a:r>
            <a:endParaRPr lang="en-GB" spc="-20" dirty="0">
              <a:solidFill>
                <a:srgbClr val="FFDD0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82904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a:extLst>
              <a:ext uri="{FF2B5EF4-FFF2-40B4-BE49-F238E27FC236}">
                <a16:creationId xmlns:a16="http://schemas.microsoft.com/office/drawing/2014/main" id="{C8DA9A6D-E81D-CF13-8484-3C935DC97DFA}"/>
              </a:ext>
            </a:extLst>
          </p:cNvPr>
          <p:cNvSpPr>
            <a:spLocks noChangeArrowheads="1"/>
          </p:cNvSpPr>
          <p:nvPr/>
        </p:nvSpPr>
        <p:spPr bwMode="auto">
          <a:xfrm>
            <a:off x="2286000" y="1524000"/>
            <a:ext cx="5257800" cy="4370388"/>
          </a:xfrm>
          <a:prstGeom prst="rect">
            <a:avLst/>
          </a:prstGeom>
          <a:solidFill>
            <a:srgbClr val="FF0000"/>
          </a:solidFill>
          <a:ln w="9525" algn="ctr">
            <a:noFill/>
            <a:miter lim="800000"/>
            <a:headEnd/>
            <a:tailEnd/>
          </a:ln>
          <a:effectLst/>
          <a:scene3d>
            <a:camera prst="legacyPerspectiveTopRight"/>
            <a:lightRig rig="legacyFlat3" dir="b"/>
          </a:scene3d>
          <a:sp3d extrusionH="887400" prstMaterial="legacyMatte">
            <a:bevelT w="13500" h="13500" prst="angle"/>
            <a:bevelB w="13500" h="13500" prst="angle"/>
            <a:extrusionClr>
              <a:srgbClr val="FF0000"/>
            </a:extrusionClr>
          </a:sp3d>
        </p:spPr>
        <p:txBody>
          <a:bodyPr>
            <a:spAutoFit/>
            <a:flatTx/>
          </a:bodyPr>
          <a:lstStyle/>
          <a:p>
            <a:pPr algn="r" defTabSz="914400" rtl="1" eaLnBrk="0" fontAlgn="base" hangingPunct="0">
              <a:spcBef>
                <a:spcPct val="0"/>
              </a:spcBef>
              <a:spcAft>
                <a:spcPct val="0"/>
              </a:spcAft>
              <a:defRPr/>
            </a:pPr>
            <a:r>
              <a:rPr lang="ar-SA" sz="4000" b="1" dirty="0">
                <a:solidFill>
                  <a:srgbClr val="FFFF00"/>
                </a:solidFill>
                <a:effectLst>
                  <a:outerShdw blurRad="38100" dist="38100" dir="2700000" algn="tl">
                    <a:srgbClr val="000000"/>
                  </a:outerShdw>
                </a:effectLst>
                <a:latin typeface="Tahoma" pitchFamily="34" charset="0"/>
                <a:cs typeface="Arabic Transparent" pitchFamily="2" charset="-78"/>
              </a:rPr>
              <a:t>الرؤية</a:t>
            </a:r>
            <a:endParaRPr lang="ar-EG" sz="4000" b="1" dirty="0">
              <a:solidFill>
                <a:srgbClr val="FFFF00"/>
              </a:solidFill>
              <a:effectLst>
                <a:outerShdw blurRad="38100" dist="38100" dir="2700000" algn="tl">
                  <a:srgbClr val="000000"/>
                </a:outerShdw>
              </a:effectLst>
              <a:latin typeface="Tahoma" pitchFamily="34" charset="0"/>
              <a:cs typeface="Arabic Transparent" pitchFamily="2" charset="-78"/>
            </a:endParaRPr>
          </a:p>
          <a:p>
            <a:pPr algn="ctr" defTabSz="914400" rtl="1" eaLnBrk="0" fontAlgn="base" hangingPunct="0">
              <a:spcBef>
                <a:spcPct val="0"/>
              </a:spcBef>
              <a:spcAft>
                <a:spcPct val="0"/>
              </a:spcAft>
              <a:defRPr/>
            </a:pPr>
            <a:r>
              <a:rPr lang="ar-EG" sz="2400" b="1" dirty="0">
                <a:solidFill>
                  <a:srgbClr val="FFFFFF"/>
                </a:solidFill>
                <a:effectLst>
                  <a:outerShdw blurRad="38100" dist="38100" dir="2700000" algn="tl">
                    <a:srgbClr val="000000"/>
                  </a:outerShdw>
                </a:effectLst>
                <a:latin typeface="Tahoma" pitchFamily="34" charset="0"/>
                <a:cs typeface="Arabic Transparent" pitchFamily="2" charset="-78"/>
              </a:rPr>
              <a:t>كلنا </a:t>
            </a:r>
            <a:r>
              <a:rPr lang="ar-EG" sz="6600" b="1" dirty="0">
                <a:solidFill>
                  <a:srgbClr val="FFFFFF"/>
                </a:solidFill>
                <a:effectLst>
                  <a:outerShdw blurRad="38100" dist="38100" dir="2700000" algn="tl">
                    <a:srgbClr val="000000"/>
                  </a:outerShdw>
                </a:effectLst>
                <a:latin typeface="Tahoma" pitchFamily="34" charset="0"/>
                <a:cs typeface="Arabic Transparent" pitchFamily="2" charset="-78"/>
              </a:rPr>
              <a:t>شركاء</a:t>
            </a:r>
            <a:r>
              <a:rPr lang="ar-EG" sz="2400" b="1" dirty="0">
                <a:solidFill>
                  <a:srgbClr val="FFFFFF"/>
                </a:solidFill>
                <a:effectLst>
                  <a:outerShdw blurRad="38100" dist="38100" dir="2700000" algn="tl">
                    <a:srgbClr val="000000"/>
                  </a:outerShdw>
                </a:effectLst>
                <a:latin typeface="Tahoma" pitchFamily="34" charset="0"/>
                <a:cs typeface="Arabic Transparent" pitchFamily="2" charset="-78"/>
              </a:rPr>
              <a:t> فى حماية أولادنا</a:t>
            </a:r>
          </a:p>
          <a:p>
            <a:pPr algn="ctr" defTabSz="914400" rtl="1" eaLnBrk="0" fontAlgn="base" hangingPunct="0">
              <a:spcBef>
                <a:spcPct val="0"/>
              </a:spcBef>
              <a:spcAft>
                <a:spcPct val="0"/>
              </a:spcAft>
              <a:defRPr/>
            </a:pPr>
            <a:r>
              <a:rPr lang="ar-EG" sz="2400" b="1" dirty="0">
                <a:solidFill>
                  <a:srgbClr val="FFFFFF"/>
                </a:solidFill>
                <a:effectLst>
                  <a:outerShdw blurRad="38100" dist="38100" dir="2700000" algn="tl">
                    <a:srgbClr val="000000"/>
                  </a:outerShdw>
                </a:effectLst>
                <a:latin typeface="Tahoma" pitchFamily="34" charset="0"/>
                <a:cs typeface="Arabic Transparent" pitchFamily="2" charset="-78"/>
              </a:rPr>
              <a:t>ومستقبل </a:t>
            </a:r>
            <a:r>
              <a:rPr lang="ar-EG" sz="6000" b="1" dirty="0">
                <a:solidFill>
                  <a:srgbClr val="FFFFFF"/>
                </a:solidFill>
                <a:effectLst>
                  <a:outerShdw blurRad="38100" dist="38100" dir="2700000" algn="tl">
                    <a:srgbClr val="000000"/>
                  </a:outerShdw>
                </a:effectLst>
                <a:latin typeface="Tahoma" pitchFamily="34" charset="0"/>
                <a:cs typeface="Arabic Transparent" pitchFamily="2" charset="-78"/>
              </a:rPr>
              <a:t>أمتنا</a:t>
            </a:r>
            <a:endParaRPr lang="ar-EG" sz="4000" b="1" dirty="0">
              <a:solidFill>
                <a:srgbClr val="FFFF00"/>
              </a:solidFill>
              <a:effectLst>
                <a:outerShdw blurRad="38100" dist="38100" dir="2700000" algn="tl">
                  <a:srgbClr val="000000"/>
                </a:outerShdw>
              </a:effectLst>
              <a:latin typeface="Tahoma" pitchFamily="34" charset="0"/>
              <a:cs typeface="Arabic Transparent" pitchFamily="2" charset="-78"/>
            </a:endParaRPr>
          </a:p>
          <a:p>
            <a:pPr algn="r" defTabSz="914400" rtl="1" eaLnBrk="0" fontAlgn="base" hangingPunct="0">
              <a:spcBef>
                <a:spcPct val="0"/>
              </a:spcBef>
              <a:spcAft>
                <a:spcPct val="0"/>
              </a:spcAft>
              <a:defRPr/>
            </a:pPr>
            <a:r>
              <a:rPr lang="ar-EG" sz="4000" b="1" dirty="0">
                <a:solidFill>
                  <a:srgbClr val="FFFF00"/>
                </a:solidFill>
                <a:effectLst>
                  <a:outerShdw blurRad="38100" dist="38100" dir="2700000" algn="tl">
                    <a:srgbClr val="000000"/>
                  </a:outerShdw>
                </a:effectLst>
                <a:latin typeface="Tahoma" pitchFamily="34" charset="0"/>
                <a:cs typeface="Arabic Transparent" pitchFamily="2" charset="-78"/>
              </a:rPr>
              <a:t>الرسالة</a:t>
            </a:r>
          </a:p>
          <a:p>
            <a:pPr algn="ctr" defTabSz="914400" rtl="1" eaLnBrk="0" fontAlgn="base" hangingPunct="0">
              <a:spcBef>
                <a:spcPct val="0"/>
              </a:spcBef>
              <a:spcAft>
                <a:spcPct val="0"/>
              </a:spcAft>
              <a:defRPr/>
            </a:pPr>
            <a:r>
              <a:rPr lang="ar-EG" sz="2400" b="1" dirty="0">
                <a:solidFill>
                  <a:srgbClr val="FFFFFF"/>
                </a:solidFill>
                <a:effectLst>
                  <a:outerShdw blurRad="38100" dist="38100" dir="2700000" algn="tl">
                    <a:srgbClr val="000000"/>
                  </a:outerShdw>
                </a:effectLst>
                <a:latin typeface="Tahoma" pitchFamily="34" charset="0"/>
                <a:cs typeface="Arabic Transparent" pitchFamily="2" charset="-78"/>
              </a:rPr>
              <a:t>وتعاونوا على البر والتقوى</a:t>
            </a:r>
          </a:p>
          <a:p>
            <a:pPr algn="ctr" defTabSz="914400" rtl="1" eaLnBrk="0" fontAlgn="base" hangingPunct="0">
              <a:spcBef>
                <a:spcPct val="0"/>
              </a:spcBef>
              <a:spcAft>
                <a:spcPct val="0"/>
              </a:spcAft>
              <a:defRPr/>
            </a:pPr>
            <a:endParaRPr lang="ar-EG" sz="2400" b="1" dirty="0">
              <a:solidFill>
                <a:srgbClr val="FFFFFF"/>
              </a:solidFill>
              <a:effectLst>
                <a:outerShdw blurRad="38100" dist="38100" dir="2700000" algn="tl">
                  <a:srgbClr val="000000"/>
                </a:outerShdw>
              </a:effectLst>
              <a:latin typeface="Tahoma" pitchFamily="34" charset="0"/>
              <a:cs typeface="Arabic Transparent" pitchFamily="2" charset="-78"/>
            </a:endParaRPr>
          </a:p>
          <a:p>
            <a:pPr algn="ctr" defTabSz="914400" rtl="1" eaLnBrk="0" fontAlgn="base" hangingPunct="0">
              <a:spcBef>
                <a:spcPct val="0"/>
              </a:spcBef>
              <a:spcAft>
                <a:spcPct val="0"/>
              </a:spcAft>
              <a:defRPr/>
            </a:pPr>
            <a:r>
              <a:rPr lang="ar-EG" sz="2400" b="1" dirty="0">
                <a:solidFill>
                  <a:srgbClr val="FFFFFF"/>
                </a:solidFill>
                <a:effectLst>
                  <a:outerShdw blurRad="38100" dist="38100" dir="2700000" algn="tl">
                    <a:srgbClr val="000000"/>
                  </a:outerShdw>
                </a:effectLst>
                <a:latin typeface="Tahoma" pitchFamily="34" charset="0"/>
                <a:cs typeface="Arabic Transparent" pitchFamily="2" charset="-78"/>
              </a:rPr>
              <a:t>نحن الحاضر وهم المستقبل</a:t>
            </a:r>
            <a:endParaRPr lang="en-US" sz="2400" b="1" dirty="0">
              <a:solidFill>
                <a:srgbClr val="FFFFFF"/>
              </a:solidFill>
              <a:effectLst>
                <a:outerShdw blurRad="38100" dist="38100" dir="2700000" algn="tl">
                  <a:srgbClr val="000000"/>
                </a:outerShdw>
              </a:effectLst>
              <a:latin typeface="Tahoma" pitchFamily="34" charset="0"/>
              <a:cs typeface="Arabic Transparent" pitchFamily="2" charset="-78"/>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blinds(vertical)">
                                      <p:cBhvr>
                                        <p:cTn id="7"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cstate="print"/>
          <a:srcRect/>
          <a:stretch>
            <a:fillRect/>
          </a:stretch>
        </p:blipFill>
        <p:spPr bwMode="auto">
          <a:xfrm>
            <a:off x="1618754" y="884139"/>
            <a:ext cx="6727825" cy="5045869"/>
          </a:xfrm>
          <a:prstGeom prst="rect">
            <a:avLst/>
          </a:prstGeom>
          <a:noFill/>
          <a:ln w="9525">
            <a:noFill/>
            <a:miter lim="800000"/>
            <a:headEnd/>
            <a:tailEnd/>
          </a:ln>
          <a:effectLst/>
        </p:spPr>
      </p:pic>
      <p:sp>
        <p:nvSpPr>
          <p:cNvPr id="3" name="Date Placeholder 2"/>
          <p:cNvSpPr>
            <a:spLocks noGrp="1"/>
          </p:cNvSpPr>
          <p:nvPr>
            <p:ph type="dt" sz="half" idx="10"/>
          </p:nvPr>
        </p:nvSpPr>
        <p:spPr/>
        <p:txBody>
          <a:bodyPr/>
          <a:lstStyle/>
          <a:p>
            <a:pPr defTabSz="742950"/>
            <a:fld id="{B4C7699C-A123-450B-87A8-7FB36676A743}" type="datetime1">
              <a:rPr lang="en-US">
                <a:solidFill>
                  <a:prstClr val="black">
                    <a:tint val="75000"/>
                  </a:prstClr>
                </a:solidFill>
                <a:latin typeface="Calibri"/>
              </a:rPr>
              <a:pPr defTabSz="742950"/>
              <a:t>15/06/2023</a:t>
            </a:fld>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pPr defTabSz="742950"/>
            <a:fld id="{A1D75717-A888-4BB4-AA8D-668344B671AA}" type="slidenum">
              <a:rPr lang="en-US">
                <a:solidFill>
                  <a:prstClr val="black">
                    <a:tint val="75000"/>
                  </a:prstClr>
                </a:solidFill>
                <a:latin typeface="Calibri"/>
              </a:rPr>
              <a:pPr defTabSz="742950"/>
              <a:t>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pPr defTabSz="742950"/>
            <a:r>
              <a:rPr lang="en-US">
                <a:solidFill>
                  <a:prstClr val="black">
                    <a:tint val="75000"/>
                  </a:prstClr>
                </a:solidFill>
                <a:latin typeface="Calibri"/>
              </a:rPr>
              <a:t>ahmad.alshatti2011@yahoo.com</a:t>
            </a:r>
          </a:p>
        </p:txBody>
      </p:sp>
    </p:spTree>
    <p:extLst>
      <p:ext uri="{BB962C8B-B14F-4D97-AF65-F5344CB8AC3E}">
        <p14:creationId xmlns:p14="http://schemas.microsoft.com/office/powerpoint/2010/main" val="3979799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725" y="1138237"/>
            <a:ext cx="6686550" cy="928688"/>
          </a:xfrm>
        </p:spPr>
        <p:txBody>
          <a:bodyPr>
            <a:normAutofit fontScale="90000"/>
          </a:bodyPr>
          <a:lstStyle/>
          <a:p>
            <a:r>
              <a:rPr lang="en-US" b="1" dirty="0">
                <a:solidFill>
                  <a:srgbClr val="FF0000"/>
                </a:solidFill>
                <a:effectLst>
                  <a:outerShdw blurRad="38100" dist="38100" dir="2700000" algn="tl">
                    <a:srgbClr val="000000"/>
                  </a:outerShdw>
                </a:effectLst>
                <a:latin typeface="Tahoma" pitchFamily="34" charset="0"/>
              </a:rPr>
              <a:t>Thank you</a:t>
            </a:r>
            <a:br>
              <a:rPr lang="en-US" b="1" dirty="0">
                <a:solidFill>
                  <a:srgbClr val="FF0000"/>
                </a:solidFill>
                <a:effectLst>
                  <a:outerShdw blurRad="38100" dist="38100" dir="2700000" algn="tl">
                    <a:srgbClr val="000000"/>
                  </a:outerShdw>
                </a:effectLst>
                <a:latin typeface="Tahoma" pitchFamily="34" charset="0"/>
              </a:rPr>
            </a:br>
            <a:r>
              <a:rPr lang="ar-KW" sz="3981" b="1" dirty="0">
                <a:solidFill>
                  <a:srgbClr val="FF0000"/>
                </a:solidFill>
              </a:rPr>
              <a:t> شكرا</a:t>
            </a:r>
            <a:r>
              <a:rPr lang="ar-KW" b="1" dirty="0">
                <a:solidFill>
                  <a:srgbClr val="FF0000"/>
                </a:solidFill>
              </a:rPr>
              <a:t> </a:t>
            </a:r>
            <a:br>
              <a:rPr lang="en-US" b="1" dirty="0">
                <a:solidFill>
                  <a:srgbClr val="FF0000"/>
                </a:solidFill>
                <a:effectLst>
                  <a:outerShdw blurRad="38100" dist="38100" dir="2700000" algn="tl">
                    <a:srgbClr val="000000"/>
                  </a:outerShdw>
                </a:effectLst>
                <a:latin typeface="Tahoma" pitchFamily="34" charset="0"/>
              </a:rPr>
            </a:br>
            <a:endParaRPr lang="ar-KW" dirty="0"/>
          </a:p>
        </p:txBody>
      </p:sp>
      <p:pic>
        <p:nvPicPr>
          <p:cNvPr id="198658" name="Picture 2" descr="C:\Users\win7\Downloads\photo.JPG"/>
          <p:cNvPicPr>
            <a:picLocks noGrp="1" noChangeAspect="1" noChangeArrowheads="1"/>
          </p:cNvPicPr>
          <p:nvPr>
            <p:ph idx="1"/>
          </p:nvPr>
        </p:nvPicPr>
        <p:blipFill>
          <a:blip r:embed="rId2" cstate="print"/>
          <a:srcRect/>
          <a:stretch>
            <a:fillRect/>
          </a:stretch>
        </p:blipFill>
        <p:spPr bwMode="auto">
          <a:xfrm>
            <a:off x="1609725" y="2128839"/>
            <a:ext cx="6686550" cy="1706464"/>
          </a:xfrm>
          <a:prstGeom prst="rect">
            <a:avLst/>
          </a:prstGeom>
          <a:noFill/>
        </p:spPr>
      </p:pic>
      <p:sp>
        <p:nvSpPr>
          <p:cNvPr id="5" name="TextBox 4"/>
          <p:cNvSpPr txBox="1"/>
          <p:nvPr/>
        </p:nvSpPr>
        <p:spPr>
          <a:xfrm>
            <a:off x="3089354" y="3986213"/>
            <a:ext cx="4201086" cy="1868012"/>
          </a:xfrm>
          <a:prstGeom prst="rect">
            <a:avLst/>
          </a:prstGeom>
          <a:noFill/>
        </p:spPr>
        <p:txBody>
          <a:bodyPr wrap="none" rtlCol="1">
            <a:spAutoFit/>
          </a:bodyPr>
          <a:lstStyle/>
          <a:p>
            <a:pPr algn="ctr" defTabSz="742950"/>
            <a:r>
              <a:rPr lang="en-US" sz="2600" b="1" dirty="0">
                <a:solidFill>
                  <a:srgbClr val="FF0000"/>
                </a:solidFill>
                <a:latin typeface="Calibri"/>
              </a:rPr>
              <a:t>Dr Ahmad Al-</a:t>
            </a:r>
            <a:r>
              <a:rPr lang="en-US" sz="2600" b="1" dirty="0" err="1">
                <a:solidFill>
                  <a:srgbClr val="FF0000"/>
                </a:solidFill>
                <a:latin typeface="Calibri"/>
              </a:rPr>
              <a:t>Shatti</a:t>
            </a:r>
            <a:endParaRPr lang="en-US" sz="2600" b="1" dirty="0">
              <a:solidFill>
                <a:srgbClr val="FF0000"/>
              </a:solidFill>
              <a:latin typeface="Calibri"/>
            </a:endParaRPr>
          </a:p>
          <a:p>
            <a:pPr algn="ctr" defTabSz="742950"/>
            <a:r>
              <a:rPr lang="en-US" sz="1463" b="1" i="1" dirty="0">
                <a:solidFill>
                  <a:srgbClr val="FF0000"/>
                </a:solidFill>
                <a:latin typeface="Calibri"/>
              </a:rPr>
              <a:t>BMS, MBBS, MSC, FFOM</a:t>
            </a:r>
          </a:p>
          <a:p>
            <a:pPr algn="ctr" defTabSz="742950"/>
            <a:r>
              <a:rPr lang="en-US" sz="1463" b="1" dirty="0">
                <a:solidFill>
                  <a:srgbClr val="FF0000"/>
                </a:solidFill>
                <a:latin typeface="Calibri"/>
              </a:rPr>
              <a:t>Director, Occupational Health Dept. </a:t>
            </a:r>
            <a:r>
              <a:rPr lang="en-US" sz="1463" b="1" dirty="0" err="1">
                <a:solidFill>
                  <a:srgbClr val="FF0000"/>
                </a:solidFill>
                <a:latin typeface="Calibri"/>
              </a:rPr>
              <a:t>MoH</a:t>
            </a:r>
            <a:r>
              <a:rPr lang="en-US" sz="1463" b="1" dirty="0">
                <a:solidFill>
                  <a:srgbClr val="FF0000"/>
                </a:solidFill>
                <a:latin typeface="Calibri"/>
              </a:rPr>
              <a:t>. KUWAIT</a:t>
            </a:r>
          </a:p>
          <a:p>
            <a:pPr algn="ctr" defTabSz="742950"/>
            <a:r>
              <a:rPr lang="en-US" sz="2275" b="1" i="1" dirty="0">
                <a:solidFill>
                  <a:srgbClr val="1F497D"/>
                </a:solidFill>
                <a:latin typeface="Calibri"/>
                <a:hlinkClick r:id="rId3"/>
              </a:rPr>
              <a:t>ahmad.alshatti2011@yahoo.com</a:t>
            </a:r>
            <a:endParaRPr lang="en-US" sz="2275" b="1" i="1" dirty="0">
              <a:solidFill>
                <a:srgbClr val="1F497D"/>
              </a:solidFill>
              <a:latin typeface="Calibri"/>
            </a:endParaRPr>
          </a:p>
          <a:p>
            <a:pPr algn="ctr" defTabSz="742950"/>
            <a:r>
              <a:rPr lang="en-US" sz="2275" b="1" i="1" dirty="0">
                <a:solidFill>
                  <a:srgbClr val="1F497D"/>
                </a:solidFill>
                <a:latin typeface="Calibri"/>
              </a:rPr>
              <a:t>@</a:t>
            </a:r>
            <a:r>
              <a:rPr lang="en-US" sz="2275" b="1" i="1" dirty="0" err="1">
                <a:solidFill>
                  <a:srgbClr val="1F497D"/>
                </a:solidFill>
                <a:latin typeface="Calibri"/>
              </a:rPr>
              <a:t>alshatti_ahmad</a:t>
            </a:r>
            <a:endParaRPr lang="en-US" sz="2275" b="1" i="1" dirty="0">
              <a:solidFill>
                <a:srgbClr val="1F497D"/>
              </a:solidFill>
              <a:latin typeface="Calibri"/>
            </a:endParaRPr>
          </a:p>
          <a:p>
            <a:pPr defTabSz="742950"/>
            <a:endParaRPr lang="ar-KW" sz="1463" dirty="0">
              <a:solidFill>
                <a:prstClr val="black"/>
              </a:solidFill>
              <a:latin typeface="Calibri"/>
              <a:cs typeface="Arial" panose="020B0604020202020204" pitchFamily="34" charset="0"/>
            </a:endParaRPr>
          </a:p>
        </p:txBody>
      </p:sp>
      <p:sp>
        <p:nvSpPr>
          <p:cNvPr id="6" name="Date Placeholder 5"/>
          <p:cNvSpPr>
            <a:spLocks noGrp="1"/>
          </p:cNvSpPr>
          <p:nvPr>
            <p:ph type="dt" sz="half" idx="10"/>
          </p:nvPr>
        </p:nvSpPr>
        <p:spPr/>
        <p:txBody>
          <a:bodyPr/>
          <a:lstStyle/>
          <a:p>
            <a:pPr defTabSz="742950"/>
            <a:fld id="{0FD04AB8-13BE-47CD-B681-2C92D8127018}" type="datetime1">
              <a:rPr lang="en-US">
                <a:solidFill>
                  <a:prstClr val="black">
                    <a:tint val="75000"/>
                  </a:prstClr>
                </a:solidFill>
                <a:latin typeface="Calibri"/>
              </a:rPr>
              <a:pPr defTabSz="742950"/>
              <a:t>15/06/2023</a:t>
            </a:fld>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pPr defTabSz="742950"/>
            <a:fld id="{B6F15528-21DE-4FAA-801E-634DDDAF4B2B}" type="slidenum">
              <a:rPr lang="en-US">
                <a:solidFill>
                  <a:prstClr val="black">
                    <a:tint val="75000"/>
                  </a:prstClr>
                </a:solidFill>
                <a:latin typeface="Calibri"/>
              </a:rPr>
              <a:pPr defTabSz="742950"/>
              <a:t>26</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pPr defTabSz="742950"/>
            <a:r>
              <a:rPr lang="en-US">
                <a:solidFill>
                  <a:prstClr val="black">
                    <a:tint val="75000"/>
                  </a:prstClr>
                </a:solidFill>
                <a:latin typeface="Calibri"/>
              </a:rPr>
              <a:t>ahmad.alshatti2011@yahoo.com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oter Placeholder 2">
            <a:extLst>
              <a:ext uri="{FF2B5EF4-FFF2-40B4-BE49-F238E27FC236}">
                <a16:creationId xmlns:a16="http://schemas.microsoft.com/office/drawing/2014/main" id="{2110F88F-949C-F0C7-DEC0-3E2A0744C89D}"/>
              </a:ext>
            </a:extLst>
          </p:cNvPr>
          <p:cNvSpPr>
            <a:spLocks noGrp="1"/>
          </p:cNvSpPr>
          <p:nvPr>
            <p:ph type="ftr" sz="quarter" idx="11"/>
          </p:nvPr>
        </p:nvSpPr>
        <p:spPr>
          <a:noFill/>
        </p:spPr>
        <p:txBody>
          <a:bodyPr/>
          <a:lstStyle>
            <a:lvl1pPr rtl="1">
              <a:defRPr b="1">
                <a:solidFill>
                  <a:schemeClr val="tx1"/>
                </a:solidFill>
                <a:latin typeface="Arial" panose="020B0604020202020204" pitchFamily="34" charset="0"/>
                <a:cs typeface="Arial" panose="020B0604020202020204" pitchFamily="34" charset="0"/>
              </a:defRPr>
            </a:lvl1pPr>
            <a:lvl2pPr marL="742950" indent="-285750" rtl="1">
              <a:defRPr b="1">
                <a:solidFill>
                  <a:schemeClr val="tx1"/>
                </a:solidFill>
                <a:latin typeface="Arial" panose="020B0604020202020204" pitchFamily="34" charset="0"/>
                <a:cs typeface="Arial" panose="020B0604020202020204" pitchFamily="34" charset="0"/>
              </a:defRPr>
            </a:lvl2pPr>
            <a:lvl3pPr marL="1143000" indent="-228600" rtl="1">
              <a:defRPr b="1">
                <a:solidFill>
                  <a:schemeClr val="tx1"/>
                </a:solidFill>
                <a:latin typeface="Arial" panose="020B0604020202020204" pitchFamily="34" charset="0"/>
                <a:cs typeface="Arial" panose="020B0604020202020204" pitchFamily="34" charset="0"/>
              </a:defRPr>
            </a:lvl3pPr>
            <a:lvl4pPr marL="1600200" indent="-228600" rtl="1">
              <a:defRPr b="1">
                <a:solidFill>
                  <a:schemeClr val="tx1"/>
                </a:solidFill>
                <a:latin typeface="Arial" panose="020B0604020202020204" pitchFamily="34" charset="0"/>
                <a:cs typeface="Arial" panose="020B0604020202020204" pitchFamily="34" charset="0"/>
              </a:defRPr>
            </a:lvl4pPr>
            <a:lvl5pPr marL="2057400" indent="-228600" rtl="1">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r>
              <a:rPr lang="en-US" altLang="en-US" b="0">
                <a:solidFill>
                  <a:srgbClr val="000000"/>
                </a:solidFill>
              </a:rPr>
              <a:t>elmor@hotmail.com</a:t>
            </a:r>
          </a:p>
        </p:txBody>
      </p:sp>
      <p:sp>
        <p:nvSpPr>
          <p:cNvPr id="207875" name="Slide Number Placeholder 3">
            <a:extLst>
              <a:ext uri="{FF2B5EF4-FFF2-40B4-BE49-F238E27FC236}">
                <a16:creationId xmlns:a16="http://schemas.microsoft.com/office/drawing/2014/main" id="{9350DC48-6C9A-B97B-AD2E-C31FF58A0875}"/>
              </a:ext>
            </a:extLst>
          </p:cNvPr>
          <p:cNvSpPr>
            <a:spLocks noGrp="1"/>
          </p:cNvSpPr>
          <p:nvPr>
            <p:ph type="sldNum" sz="quarter" idx="12"/>
          </p:nvPr>
        </p:nvSpPr>
        <p:spPr>
          <a:noFill/>
        </p:spPr>
        <p:txBody>
          <a:bodyPr/>
          <a:lstStyle>
            <a:lvl1pPr rtl="1">
              <a:defRPr b="1">
                <a:solidFill>
                  <a:schemeClr val="tx1"/>
                </a:solidFill>
                <a:latin typeface="Arial" panose="020B0604020202020204" pitchFamily="34" charset="0"/>
                <a:cs typeface="Arial" panose="020B0604020202020204" pitchFamily="34" charset="0"/>
              </a:defRPr>
            </a:lvl1pPr>
            <a:lvl2pPr marL="742950" indent="-285750" rtl="1">
              <a:defRPr b="1">
                <a:solidFill>
                  <a:schemeClr val="tx1"/>
                </a:solidFill>
                <a:latin typeface="Arial" panose="020B0604020202020204" pitchFamily="34" charset="0"/>
                <a:cs typeface="Arial" panose="020B0604020202020204" pitchFamily="34" charset="0"/>
              </a:defRPr>
            </a:lvl2pPr>
            <a:lvl3pPr marL="1143000" indent="-228600" rtl="1">
              <a:defRPr b="1">
                <a:solidFill>
                  <a:schemeClr val="tx1"/>
                </a:solidFill>
                <a:latin typeface="Arial" panose="020B0604020202020204" pitchFamily="34" charset="0"/>
                <a:cs typeface="Arial" panose="020B0604020202020204" pitchFamily="34" charset="0"/>
              </a:defRPr>
            </a:lvl3pPr>
            <a:lvl4pPr marL="1600200" indent="-228600" rtl="1">
              <a:defRPr b="1">
                <a:solidFill>
                  <a:schemeClr val="tx1"/>
                </a:solidFill>
                <a:latin typeface="Arial" panose="020B0604020202020204" pitchFamily="34" charset="0"/>
                <a:cs typeface="Arial" panose="020B0604020202020204" pitchFamily="34" charset="0"/>
              </a:defRPr>
            </a:lvl4pPr>
            <a:lvl5pPr marL="2057400" indent="-228600" rtl="1">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52ACED2B-72F2-490C-97A4-CDFBAFCFDD02}" type="slidenum">
              <a:rPr lang="ar-KW" altLang="en-US" b="0">
                <a:solidFill>
                  <a:srgbClr val="000000"/>
                </a:solidFill>
              </a:rPr>
              <a:pPr defTabSz="914400" fontAlgn="base">
                <a:spcBef>
                  <a:spcPct val="0"/>
                </a:spcBef>
                <a:spcAft>
                  <a:spcPct val="0"/>
                </a:spcAft>
              </a:pPr>
              <a:t>3</a:t>
            </a:fld>
            <a:endParaRPr lang="en-US" altLang="en-US" b="0">
              <a:solidFill>
                <a:srgbClr val="000000"/>
              </a:solidFill>
            </a:endParaRPr>
          </a:p>
        </p:txBody>
      </p:sp>
      <p:pic>
        <p:nvPicPr>
          <p:cNvPr id="207876" name="Picture 2">
            <a:extLst>
              <a:ext uri="{FF2B5EF4-FFF2-40B4-BE49-F238E27FC236}">
                <a16:creationId xmlns:a16="http://schemas.microsoft.com/office/drawing/2014/main" id="{CF45708B-8AF1-077D-D08E-49A498523F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9144000" cy="616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7877" name="Picture 3">
            <a:extLst>
              <a:ext uri="{FF2B5EF4-FFF2-40B4-BE49-F238E27FC236}">
                <a16:creationId xmlns:a16="http://schemas.microsoft.com/office/drawing/2014/main" id="{E552C554-EA6B-EA94-93E0-1075A55289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913" y="6210300"/>
            <a:ext cx="568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oter Placeholder 2">
            <a:extLst>
              <a:ext uri="{FF2B5EF4-FFF2-40B4-BE49-F238E27FC236}">
                <a16:creationId xmlns:a16="http://schemas.microsoft.com/office/drawing/2014/main" id="{A757B3BF-1E35-B4DB-07F8-9F778B32F19F}"/>
              </a:ext>
            </a:extLst>
          </p:cNvPr>
          <p:cNvSpPr>
            <a:spLocks noGrp="1"/>
          </p:cNvSpPr>
          <p:nvPr>
            <p:ph type="ftr" sz="quarter" idx="11"/>
          </p:nvPr>
        </p:nvSpPr>
        <p:spPr>
          <a:noFill/>
        </p:spPr>
        <p:txBody>
          <a:bodyPr/>
          <a:lstStyle>
            <a:lvl1pPr rtl="1">
              <a:defRPr b="1">
                <a:solidFill>
                  <a:schemeClr val="tx1"/>
                </a:solidFill>
                <a:latin typeface="Arial" panose="020B0604020202020204" pitchFamily="34" charset="0"/>
                <a:cs typeface="Arial" panose="020B0604020202020204" pitchFamily="34" charset="0"/>
              </a:defRPr>
            </a:lvl1pPr>
            <a:lvl2pPr marL="742950" indent="-285750" rtl="1">
              <a:defRPr b="1">
                <a:solidFill>
                  <a:schemeClr val="tx1"/>
                </a:solidFill>
                <a:latin typeface="Arial" panose="020B0604020202020204" pitchFamily="34" charset="0"/>
                <a:cs typeface="Arial" panose="020B0604020202020204" pitchFamily="34" charset="0"/>
              </a:defRPr>
            </a:lvl2pPr>
            <a:lvl3pPr marL="1143000" indent="-228600" rtl="1">
              <a:defRPr b="1">
                <a:solidFill>
                  <a:schemeClr val="tx1"/>
                </a:solidFill>
                <a:latin typeface="Arial" panose="020B0604020202020204" pitchFamily="34" charset="0"/>
                <a:cs typeface="Arial" panose="020B0604020202020204" pitchFamily="34" charset="0"/>
              </a:defRPr>
            </a:lvl3pPr>
            <a:lvl4pPr marL="1600200" indent="-228600" rtl="1">
              <a:defRPr b="1">
                <a:solidFill>
                  <a:schemeClr val="tx1"/>
                </a:solidFill>
                <a:latin typeface="Arial" panose="020B0604020202020204" pitchFamily="34" charset="0"/>
                <a:cs typeface="Arial" panose="020B0604020202020204" pitchFamily="34" charset="0"/>
              </a:defRPr>
            </a:lvl4pPr>
            <a:lvl5pPr marL="2057400" indent="-228600" rtl="1">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r>
              <a:rPr lang="en-US" altLang="en-US" b="0">
                <a:solidFill>
                  <a:srgbClr val="000000"/>
                </a:solidFill>
              </a:rPr>
              <a:t>elmor@hotmail.com</a:t>
            </a:r>
          </a:p>
        </p:txBody>
      </p:sp>
      <p:sp>
        <p:nvSpPr>
          <p:cNvPr id="209923" name="Slide Number Placeholder 3">
            <a:extLst>
              <a:ext uri="{FF2B5EF4-FFF2-40B4-BE49-F238E27FC236}">
                <a16:creationId xmlns:a16="http://schemas.microsoft.com/office/drawing/2014/main" id="{730DD86F-DB73-CC4C-6FEB-DA85CAD37C29}"/>
              </a:ext>
            </a:extLst>
          </p:cNvPr>
          <p:cNvSpPr>
            <a:spLocks noGrp="1"/>
          </p:cNvSpPr>
          <p:nvPr>
            <p:ph type="sldNum" sz="quarter" idx="12"/>
          </p:nvPr>
        </p:nvSpPr>
        <p:spPr>
          <a:noFill/>
        </p:spPr>
        <p:txBody>
          <a:bodyPr/>
          <a:lstStyle>
            <a:lvl1pPr rtl="1">
              <a:defRPr b="1">
                <a:solidFill>
                  <a:schemeClr val="tx1"/>
                </a:solidFill>
                <a:latin typeface="Arial" panose="020B0604020202020204" pitchFamily="34" charset="0"/>
                <a:cs typeface="Arial" panose="020B0604020202020204" pitchFamily="34" charset="0"/>
              </a:defRPr>
            </a:lvl1pPr>
            <a:lvl2pPr marL="742950" indent="-285750" rtl="1">
              <a:defRPr b="1">
                <a:solidFill>
                  <a:schemeClr val="tx1"/>
                </a:solidFill>
                <a:latin typeface="Arial" panose="020B0604020202020204" pitchFamily="34" charset="0"/>
                <a:cs typeface="Arial" panose="020B0604020202020204" pitchFamily="34" charset="0"/>
              </a:defRPr>
            </a:lvl2pPr>
            <a:lvl3pPr marL="1143000" indent="-228600" rtl="1">
              <a:defRPr b="1">
                <a:solidFill>
                  <a:schemeClr val="tx1"/>
                </a:solidFill>
                <a:latin typeface="Arial" panose="020B0604020202020204" pitchFamily="34" charset="0"/>
                <a:cs typeface="Arial" panose="020B0604020202020204" pitchFamily="34" charset="0"/>
              </a:defRPr>
            </a:lvl3pPr>
            <a:lvl4pPr marL="1600200" indent="-228600" rtl="1">
              <a:defRPr b="1">
                <a:solidFill>
                  <a:schemeClr val="tx1"/>
                </a:solidFill>
                <a:latin typeface="Arial" panose="020B0604020202020204" pitchFamily="34" charset="0"/>
                <a:cs typeface="Arial" panose="020B0604020202020204" pitchFamily="34" charset="0"/>
              </a:defRPr>
            </a:lvl4pPr>
            <a:lvl5pPr marL="2057400" indent="-228600" rtl="1">
              <a:defRPr b="1">
                <a:solidFill>
                  <a:schemeClr val="tx1"/>
                </a:solidFill>
                <a:latin typeface="Arial" panose="020B0604020202020204" pitchFamily="34" charset="0"/>
                <a:cs typeface="Arial" panose="020B0604020202020204" pitchFamily="34" charset="0"/>
              </a:defRPr>
            </a:lvl5pPr>
            <a:lvl6pPr marL="25146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rtl="1"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fld id="{3DECDEAA-B4B5-44B3-A758-9A32AF9B2AB8}" type="slidenum">
              <a:rPr lang="ar-KW" altLang="en-US" b="0">
                <a:solidFill>
                  <a:srgbClr val="000000"/>
                </a:solidFill>
              </a:rPr>
              <a:pPr defTabSz="914400" fontAlgn="base">
                <a:spcBef>
                  <a:spcPct val="0"/>
                </a:spcBef>
                <a:spcAft>
                  <a:spcPct val="0"/>
                </a:spcAft>
              </a:pPr>
              <a:t>4</a:t>
            </a:fld>
            <a:endParaRPr lang="en-US" altLang="en-US" b="0">
              <a:solidFill>
                <a:srgbClr val="000000"/>
              </a:solidFill>
            </a:endParaRPr>
          </a:p>
        </p:txBody>
      </p:sp>
      <p:pic>
        <p:nvPicPr>
          <p:cNvPr id="209924" name="Picture 2">
            <a:extLst>
              <a:ext uri="{FF2B5EF4-FFF2-40B4-BE49-F238E27FC236}">
                <a16:creationId xmlns:a16="http://schemas.microsoft.com/office/drawing/2014/main" id="{50F3E348-32B2-48AF-29F4-9F144B000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
            <a:ext cx="9144000"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9377" y="1354931"/>
            <a:ext cx="6547247" cy="2074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3716" y="4072571"/>
            <a:ext cx="797123" cy="82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35988" y="4072571"/>
            <a:ext cx="828080" cy="72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9300" y="4082702"/>
            <a:ext cx="611386" cy="820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2141F0A7-D230-4209-92AF-02AABF021DB8}" type="datetime1">
              <a:rPr kumimoji="0" lang="en-US" sz="9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15/06/2023</a:t>
            </a:fld>
            <a:endParaRPr kumimoji="0" lang="en-US" sz="975"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742950" rtl="0" eaLnBrk="1" fontAlgn="auto" latinLnBrk="0" hangingPunct="1">
              <a:lnSpc>
                <a:spcPct val="100000"/>
              </a:lnSpc>
              <a:spcBef>
                <a:spcPts val="0"/>
              </a:spcBef>
              <a:spcAft>
                <a:spcPts val="0"/>
              </a:spcAft>
              <a:buClrTx/>
              <a:buSzTx/>
              <a:buFontTx/>
              <a:buNone/>
              <a:tabLst/>
              <a:defRPr/>
            </a:pPr>
            <a:fld id="{A1D75717-A888-4BB4-AA8D-668344B671AA}" type="slidenum">
              <a:rPr kumimoji="0" lang="en-US" sz="9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742950" rtl="0" eaLnBrk="1" fontAlgn="auto" latinLnBrk="0" hangingPunct="1">
                <a:lnSpc>
                  <a:spcPct val="100000"/>
                </a:lnSpc>
                <a:spcBef>
                  <a:spcPts val="0"/>
                </a:spcBef>
                <a:spcAft>
                  <a:spcPts val="0"/>
                </a:spcAft>
                <a:buClrTx/>
                <a:buSzTx/>
                <a:buFontTx/>
                <a:buNone/>
                <a:tabLst/>
                <a:defRPr/>
              </a:pPr>
              <a:t>5</a:t>
            </a:fld>
            <a:endParaRPr kumimoji="0" lang="en-US" sz="975"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a:ln>
                  <a:noFill/>
                </a:ln>
                <a:solidFill>
                  <a:prstClr val="black">
                    <a:tint val="75000"/>
                  </a:prstClr>
                </a:solidFill>
                <a:effectLst/>
                <a:uLnTx/>
                <a:uFillTx/>
                <a:latin typeface="Calibri"/>
                <a:ea typeface="+mn-ea"/>
                <a:cs typeface="+mn-cs"/>
              </a:rPr>
              <a:t>ahmad.alshatti2011@yahoo.com</a:t>
            </a:r>
          </a:p>
        </p:txBody>
      </p:sp>
    </p:spTree>
    <p:extLst>
      <p:ext uri="{BB962C8B-B14F-4D97-AF65-F5344CB8AC3E}">
        <p14:creationId xmlns:p14="http://schemas.microsoft.com/office/powerpoint/2010/main" val="884476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F4B688C8-9057-E1A3-B036-182E9137D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9" y="476250"/>
            <a:ext cx="877252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08C349CE-E3F9-DD3B-A337-486A135BB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13" y="755650"/>
            <a:ext cx="8496300" cy="526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sldNum" sz="quarter" idx="12"/>
          </p:nvPr>
        </p:nvSpPr>
        <p:spPr>
          <a:noFill/>
        </p:spPr>
        <p:txBody>
          <a:bodyPr/>
          <a:lstStyle/>
          <a:p>
            <a:pPr marL="0" marR="0" lvl="0" indent="0" algn="r" defTabSz="742950" rtl="0" eaLnBrk="1" fontAlgn="auto" latinLnBrk="0" hangingPunct="1">
              <a:lnSpc>
                <a:spcPct val="100000"/>
              </a:lnSpc>
              <a:spcBef>
                <a:spcPts val="0"/>
              </a:spcBef>
              <a:spcAft>
                <a:spcPts val="0"/>
              </a:spcAft>
              <a:buClrTx/>
              <a:buSzTx/>
              <a:buFontTx/>
              <a:buNone/>
              <a:tabLst/>
              <a:defRPr/>
            </a:pPr>
            <a:fld id="{693FA071-5B88-48AE-8CC0-2849C3A3915B}" type="slidenum">
              <a:rPr kumimoji="0" lang="ar-KW" sz="975"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rPr>
              <a:pPr marL="0" marR="0" lvl="0" indent="0" algn="r" defTabSz="742950" rtl="0" eaLnBrk="1" fontAlgn="auto" latinLnBrk="0" hangingPunct="1">
                <a:lnSpc>
                  <a:spcPct val="100000"/>
                </a:lnSpc>
                <a:spcBef>
                  <a:spcPts val="0"/>
                </a:spcBef>
                <a:spcAft>
                  <a:spcPts val="0"/>
                </a:spcAft>
                <a:buClrTx/>
                <a:buSzTx/>
                <a:buFontTx/>
                <a:buNone/>
                <a:tabLst/>
                <a:defRPr/>
              </a:pPr>
              <a:t>8</a:t>
            </a:fld>
            <a:endParaRPr kumimoji="0" lang="en-US" sz="975"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51203" name="Picture 86" descr="222"/>
          <p:cNvPicPr>
            <a:picLocks noChangeAspect="1" noChangeArrowheads="1"/>
          </p:cNvPicPr>
          <p:nvPr/>
        </p:nvPicPr>
        <p:blipFill>
          <a:blip r:embed="rId2" cstate="print"/>
          <a:srcRect/>
          <a:stretch>
            <a:fillRect/>
          </a:stretch>
        </p:blipFill>
        <p:spPr bwMode="auto">
          <a:xfrm>
            <a:off x="1238250" y="626169"/>
            <a:ext cx="7429500" cy="5605662"/>
          </a:xfrm>
          <a:prstGeom prst="rect">
            <a:avLst/>
          </a:prstGeom>
          <a:noFill/>
          <a:ln w="9525">
            <a:noFill/>
            <a:miter lim="800000"/>
            <a:headEnd/>
            <a:tailEnd/>
          </a:ln>
        </p:spPr>
      </p:pic>
      <p:sp>
        <p:nvSpPr>
          <p:cNvPr id="51204" name="Slide Number Placeholder 5"/>
          <p:cNvSpPr txBox="1">
            <a:spLocks noGrp="1"/>
          </p:cNvSpPr>
          <p:nvPr/>
        </p:nvSpPr>
        <p:spPr bwMode="auto">
          <a:xfrm>
            <a:off x="1609725" y="5717183"/>
            <a:ext cx="1733550" cy="386953"/>
          </a:xfrm>
          <a:prstGeom prst="rect">
            <a:avLst/>
          </a:prstGeom>
          <a:noFill/>
          <a:ln w="9525">
            <a:noFill/>
            <a:miter lim="800000"/>
            <a:headEnd/>
            <a:tailEnd/>
          </a:ln>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D016E28E-5EC0-4647-B188-62F92220E70B}" type="slidenum">
              <a:rPr kumimoji="0" lang="ar-KW" sz="1138" b="0" i="0" u="none" strike="noStrike" kern="1200" cap="none" spc="0" normalizeH="0" baseline="0" noProof="0">
                <a:ln>
                  <a:noFill/>
                </a:ln>
                <a:solidFill>
                  <a:prstClr val="black"/>
                </a:solidFill>
                <a:effectLst/>
                <a:uLnTx/>
                <a:uFillTx/>
                <a:latin typeface="Calibri" pitchFamily="34" charset="0"/>
                <a:ea typeface="+mn-ea"/>
                <a:cs typeface="Arial" panose="020B0604020202020204" pitchFamily="34" charset="0"/>
              </a:rPr>
              <a:pPr marL="0" marR="0" lvl="0" indent="0" algn="l" defTabSz="742950" rtl="0" eaLnBrk="1" fontAlgn="auto" latinLnBrk="0" hangingPunct="1">
                <a:lnSpc>
                  <a:spcPct val="100000"/>
                </a:lnSpc>
                <a:spcBef>
                  <a:spcPts val="0"/>
                </a:spcBef>
                <a:spcAft>
                  <a:spcPts val="0"/>
                </a:spcAft>
                <a:buClrTx/>
                <a:buSzTx/>
                <a:buFontTx/>
                <a:buNone/>
                <a:tabLst/>
                <a:defRPr/>
              </a:pPr>
              <a:t>8</a:t>
            </a:fld>
            <a:endParaRPr kumimoji="0" lang="en-US" sz="1138"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17411" name="Rectangle 2"/>
          <p:cNvSpPr>
            <a:spLocks noGrp="1" noChangeArrowheads="1"/>
          </p:cNvSpPr>
          <p:nvPr>
            <p:ph type="title"/>
          </p:nvPr>
        </p:nvSpPr>
        <p:spPr>
          <a:xfrm>
            <a:off x="1354336" y="759023"/>
            <a:ext cx="7197328" cy="928688"/>
          </a:xfrm>
          <a:solidFill>
            <a:schemeClr val="tx1"/>
          </a:solidFill>
          <a:ln>
            <a:solidFill>
              <a:srgbClr val="FF0000"/>
            </a:solidFill>
          </a:ln>
        </p:spPr>
        <p:txBody>
          <a:bodyPr rtlCol="0">
            <a:normAutofit fontScale="90000"/>
          </a:bodyPr>
          <a:lstStyle/>
          <a:p>
            <a:pPr>
              <a:defRPr/>
            </a:pPr>
            <a:r>
              <a:rPr lang="en-US" sz="2925" b="1" dirty="0">
                <a:solidFill>
                  <a:srgbClr val="FFFF00"/>
                </a:solidFill>
              </a:rPr>
              <a:t>“EMAN” Study</a:t>
            </a:r>
            <a:br>
              <a:rPr lang="en-US" sz="2925" b="1" dirty="0">
                <a:solidFill>
                  <a:srgbClr val="FFFF00"/>
                </a:solidFill>
              </a:rPr>
            </a:br>
            <a:r>
              <a:rPr lang="en-US" sz="2925" b="1" dirty="0">
                <a:solidFill>
                  <a:srgbClr val="FFFF00"/>
                </a:solidFill>
              </a:rPr>
              <a:t>For Every 100 Kuwaiti </a:t>
            </a:r>
            <a:r>
              <a:rPr lang="en-US" altLang="zh-CN" sz="2925" b="1" dirty="0">
                <a:solidFill>
                  <a:srgbClr val="FFFF00"/>
                </a:solidFill>
                <a:latin typeface="Times New Roman" pitchFamily="18" charset="0"/>
                <a:ea typeface="SimSun" charset="-122"/>
                <a:cs typeface="Times New Roman" pitchFamily="18" charset="0"/>
              </a:rPr>
              <a:t>( from 20-64 year)</a:t>
            </a:r>
            <a:endParaRPr lang="en-US" sz="2925" b="1" dirty="0">
              <a:solidFill>
                <a:srgbClr val="FFFF00"/>
              </a:solidFill>
            </a:endParaRPr>
          </a:p>
        </p:txBody>
      </p:sp>
      <p:graphicFrame>
        <p:nvGraphicFramePr>
          <p:cNvPr id="17493" name="Group 85"/>
          <p:cNvGraphicFramePr>
            <a:graphicFrameLocks noGrp="1"/>
          </p:cNvGraphicFramePr>
          <p:nvPr>
            <p:ph idx="1"/>
          </p:nvPr>
        </p:nvGraphicFramePr>
        <p:xfrm>
          <a:off x="2050853" y="1864420"/>
          <a:ext cx="5920383" cy="4234743"/>
        </p:xfrm>
        <a:graphic>
          <a:graphicData uri="http://schemas.openxmlformats.org/drawingml/2006/table">
            <a:tbl>
              <a:tblPr rtl="1"/>
              <a:tblGrid>
                <a:gridCol w="4596257">
                  <a:extLst>
                    <a:ext uri="{9D8B030D-6E8A-4147-A177-3AD203B41FA5}">
                      <a16:colId xmlns:a16="http://schemas.microsoft.com/office/drawing/2014/main" val="20000"/>
                    </a:ext>
                  </a:extLst>
                </a:gridCol>
                <a:gridCol w="1324126">
                  <a:extLst>
                    <a:ext uri="{9D8B030D-6E8A-4147-A177-3AD203B41FA5}">
                      <a16:colId xmlns:a16="http://schemas.microsoft.com/office/drawing/2014/main" val="20001"/>
                    </a:ext>
                  </a:extLst>
                </a:gridCol>
              </a:tblGrid>
              <a:tr h="470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kern="1200" cap="none" normalizeH="0" baseline="0" dirty="0">
                          <a:ln>
                            <a:noFill/>
                          </a:ln>
                          <a:solidFill>
                            <a:schemeClr val="bg1"/>
                          </a:solidFill>
                          <a:effectLst/>
                          <a:latin typeface="Arial" pitchFamily="34" charset="0"/>
                          <a:ea typeface="+mn-ea"/>
                          <a:cs typeface="Arial" pitchFamily="34" charset="0"/>
                        </a:rPr>
                        <a:t>Low fruit and vegetable </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bg1"/>
                          </a:solidFill>
                          <a:effectLst/>
                          <a:latin typeface="Arial" pitchFamily="34" charset="0"/>
                          <a:cs typeface="Arial" pitchFamily="34" charset="0"/>
                        </a:rPr>
                        <a:t>81</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470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cs typeface="Arial" pitchFamily="34" charset="0"/>
                        </a:rPr>
                        <a:t>Overweight &amp;OBESITY</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FF00"/>
                          </a:solidFill>
                          <a:effectLst/>
                          <a:latin typeface="Arial" pitchFamily="34" charset="0"/>
                          <a:cs typeface="Arial" pitchFamily="34" charset="0"/>
                        </a:rPr>
                        <a:t>75.4</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1"/>
                  </a:ext>
                </a:extLst>
              </a:tr>
              <a:tr h="470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Arial" pitchFamily="34" charset="0"/>
                        </a:rPr>
                        <a:t>Physical Inactivity</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bg1"/>
                          </a:solidFill>
                          <a:effectLst/>
                          <a:latin typeface="Arial" pitchFamily="34" charset="0"/>
                          <a:cs typeface="Arial" pitchFamily="34" charset="0"/>
                        </a:rPr>
                        <a:t>55.4</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2"/>
                  </a:ext>
                </a:extLst>
              </a:tr>
              <a:tr h="470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cs typeface="Arial" pitchFamily="34" charset="0"/>
                        </a:rPr>
                        <a:t>Cholesterol  raised</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FF00"/>
                          </a:solidFill>
                          <a:effectLst/>
                          <a:latin typeface="Arial" pitchFamily="34" charset="0"/>
                          <a:cs typeface="Arial" pitchFamily="34" charset="0"/>
                        </a:rPr>
                        <a:t>38.6</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3"/>
                  </a:ext>
                </a:extLst>
              </a:tr>
              <a:tr h="470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Arial" pitchFamily="34" charset="0"/>
                        </a:rPr>
                        <a:t>Smoking</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bg1"/>
                          </a:solidFill>
                          <a:effectLst/>
                          <a:latin typeface="Arial" pitchFamily="34" charset="0"/>
                          <a:cs typeface="Arial" pitchFamily="34" charset="0"/>
                        </a:rPr>
                        <a:t>20.6</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4"/>
                  </a:ext>
                </a:extLst>
              </a:tr>
              <a:tr h="470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cs typeface="Arial" pitchFamily="34" charset="0"/>
                        </a:rPr>
                        <a:t>Hypertension</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FF00"/>
                          </a:solidFill>
                          <a:effectLst/>
                          <a:latin typeface="Arial" pitchFamily="34" charset="0"/>
                          <a:cs typeface="Arial" pitchFamily="34" charset="0"/>
                        </a:rPr>
                        <a:t>20.5</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5"/>
                  </a:ext>
                </a:extLst>
              </a:tr>
              <a:tr h="470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pitchFamily="34" charset="0"/>
                          <a:cs typeface="Arial" pitchFamily="34" charset="0"/>
                        </a:rPr>
                        <a:t>Diabetes Mellitus</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bg1"/>
                          </a:solidFill>
                          <a:effectLst/>
                          <a:latin typeface="Arial" pitchFamily="34" charset="0"/>
                          <a:cs typeface="Arial" pitchFamily="34" charset="0"/>
                        </a:rPr>
                        <a:t>12.4</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6"/>
                  </a:ext>
                </a:extLst>
              </a:tr>
              <a:tr h="470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FF00"/>
                          </a:solidFill>
                          <a:effectLst/>
                          <a:latin typeface="Arial" pitchFamily="34" charset="0"/>
                          <a:cs typeface="Arial" pitchFamily="34" charset="0"/>
                        </a:rPr>
                        <a:t>Alcohol Consumption</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rgbClr val="FFFF00"/>
                          </a:solidFill>
                          <a:effectLst/>
                          <a:latin typeface="Arial" pitchFamily="34" charset="0"/>
                          <a:cs typeface="Arial" pitchFamily="34" charset="0"/>
                        </a:rPr>
                        <a:t>2.7</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7"/>
                  </a:ext>
                </a:extLst>
              </a:tr>
              <a:tr h="470527">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300" b="1" i="0" u="none" strike="noStrike" cap="none" normalizeH="0" baseline="0" dirty="0">
                          <a:ln>
                            <a:noFill/>
                          </a:ln>
                          <a:solidFill>
                            <a:schemeClr val="bg1"/>
                          </a:solidFill>
                          <a:effectLst/>
                          <a:latin typeface="Arial" pitchFamily="34" charset="0"/>
                          <a:cs typeface="Arial" pitchFamily="34" charset="0"/>
                        </a:rPr>
                        <a:t>At least 3 risk factors</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600" b="1" i="0" u="none" strike="noStrike" cap="none" normalizeH="0" baseline="0" dirty="0">
                          <a:ln>
                            <a:noFill/>
                          </a:ln>
                          <a:solidFill>
                            <a:schemeClr val="bg1"/>
                          </a:solidFill>
                          <a:effectLst/>
                          <a:latin typeface="Arial" pitchFamily="34" charset="0"/>
                          <a:cs typeface="Arial" pitchFamily="34" charset="0"/>
                        </a:rPr>
                        <a:t>70</a:t>
                      </a:r>
                    </a:p>
                  </a:txBody>
                  <a:tcPr marL="74294" marR="74294" marT="37143" marB="37143"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8"/>
                  </a:ext>
                </a:extLst>
              </a:tr>
            </a:tbl>
          </a:graphicData>
        </a:graphic>
      </p:graphicFrame>
      <p:sp>
        <p:nvSpPr>
          <p:cNvPr id="51238" name="Footer Placeholder 6"/>
          <p:cNvSpPr>
            <a:spLocks noGrp="1"/>
          </p:cNvSpPr>
          <p:nvPr>
            <p:ph type="ftr" sz="quarter" idx="11"/>
          </p:nvPr>
        </p:nvSpPr>
        <p:spPr>
          <a:noFill/>
        </p:spPr>
        <p: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0" lang="en-US" sz="975" b="0" i="0" u="none" strike="noStrike" kern="1200" cap="none" spc="0" normalizeH="0" baseline="0" noProof="0">
                <a:ln>
                  <a:noFill/>
                </a:ln>
                <a:solidFill>
                  <a:prstClr val="black">
                    <a:tint val="75000"/>
                  </a:prstClr>
                </a:solidFill>
                <a:effectLst/>
                <a:uLnTx/>
                <a:uFillTx/>
                <a:latin typeface="Calibri"/>
                <a:ea typeface="+mn-ea"/>
                <a:cs typeface="+mn-cs"/>
              </a:rPr>
              <a:t>ahmad.alshatti2011@yahoo.com</a:t>
            </a:r>
          </a:p>
        </p:txBody>
      </p:sp>
      <p:sp>
        <p:nvSpPr>
          <p:cNvPr id="8" name="Date Placeholder 7"/>
          <p:cNvSpPr>
            <a:spLocks noGrp="1"/>
          </p:cNvSpPr>
          <p:nvPr>
            <p:ph type="dt" sz="half" idx="10"/>
          </p:nvPr>
        </p:nvSpPr>
        <p:spPr/>
        <p:txBody>
          <a:bodyPr/>
          <a:lstStyle/>
          <a:p>
            <a:pPr marL="0" marR="0" lvl="0" indent="0" algn="l" defTabSz="742950" rtl="0" eaLnBrk="1" fontAlgn="auto" latinLnBrk="0" hangingPunct="1">
              <a:lnSpc>
                <a:spcPct val="100000"/>
              </a:lnSpc>
              <a:spcBef>
                <a:spcPts val="0"/>
              </a:spcBef>
              <a:spcAft>
                <a:spcPts val="0"/>
              </a:spcAft>
              <a:buClrTx/>
              <a:buSzTx/>
              <a:buFontTx/>
              <a:buNone/>
              <a:tabLst/>
              <a:defRPr/>
            </a:pPr>
            <a:fld id="{08E73C53-51BC-4381-A95F-47B7361BF24A}" type="datetime1">
              <a:rPr kumimoji="0" lang="en-US" sz="9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742950" rtl="0" eaLnBrk="1" fontAlgn="auto" latinLnBrk="0" hangingPunct="1">
                <a:lnSpc>
                  <a:spcPct val="100000"/>
                </a:lnSpc>
                <a:spcBef>
                  <a:spcPts val="0"/>
                </a:spcBef>
                <a:spcAft>
                  <a:spcPts val="0"/>
                </a:spcAft>
                <a:buClrTx/>
                <a:buSzTx/>
                <a:buFontTx/>
                <a:buNone/>
                <a:tabLst/>
                <a:defRPr/>
              </a:pPr>
              <a:t>15/06/2023</a:t>
            </a:fld>
            <a:endParaRPr kumimoji="0" lang="en-US" sz="975"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0353864"/>
      </p:ext>
    </p:extLst>
  </p:cSld>
  <p:clrMapOvr>
    <a:masterClrMapping/>
  </p:clrMapOvr>
  <p:transition>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F2F22A4-D506-664F-BF8E-6B995C0E9152}"/>
              </a:ext>
            </a:extLst>
          </p:cNvPr>
          <p:cNvSpPr txBox="1"/>
          <p:nvPr/>
        </p:nvSpPr>
        <p:spPr>
          <a:xfrm>
            <a:off x="0" y="5363735"/>
            <a:ext cx="9906000" cy="353943"/>
          </a:xfrm>
          <a:prstGeom prst="rect">
            <a:avLst/>
          </a:prstGeom>
          <a:noFill/>
        </p:spPr>
        <p:txBody>
          <a:bodyPr wrap="square" rtlCol="0">
            <a:noAutofit/>
          </a:bodyPr>
          <a:lstStyle/>
          <a:p>
            <a:pPr algn="ctr"/>
            <a:r>
              <a:rPr lang="ar-BH" dirty="0">
                <a:solidFill>
                  <a:schemeClr val="bg1"/>
                </a:solidFill>
                <a:latin typeface="Arial" panose="020B0604020202020204" pitchFamily="34" charset="0"/>
                <a:cs typeface="Arial" panose="020B0604020202020204" pitchFamily="34" charset="0"/>
              </a:rPr>
              <a:t>ما الذي يتعين على البلدان القيام به لتهيئة المجتمعات المحلية لتلقي اللقاحات أو العلاجات أو الاختبارات الجديدة لكوفيد-19</a:t>
            </a:r>
            <a:endParaRPr lang="en-GB" dirty="0">
              <a:solidFill>
                <a:schemeClr val="bg1"/>
              </a:solidFill>
              <a:latin typeface="Arial" panose="020B0604020202020204" pitchFamily="34" charset="0"/>
              <a:cs typeface="Arial" panose="020B0604020202020204" pitchFamily="34" charset="0"/>
            </a:endParaRPr>
          </a:p>
          <a:p>
            <a:pPr algn="ctr"/>
            <a:endParaRPr lang="en-CH" dirty="0">
              <a:solidFill>
                <a:schemeClr val="bg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488B0442-0B42-8D48-8FE4-9B170D7AE655}"/>
              </a:ext>
            </a:extLst>
          </p:cNvPr>
          <p:cNvSpPr txBox="1"/>
          <p:nvPr/>
        </p:nvSpPr>
        <p:spPr>
          <a:xfrm>
            <a:off x="301086" y="5711135"/>
            <a:ext cx="9244361" cy="246221"/>
          </a:xfrm>
          <a:prstGeom prst="rect">
            <a:avLst/>
          </a:prstGeom>
          <a:noFill/>
        </p:spPr>
        <p:txBody>
          <a:bodyPr wrap="square" rtlCol="0">
            <a:noAutofit/>
          </a:bodyPr>
          <a:lstStyle/>
          <a:p>
            <a:pPr algn="ctr" rtl="1"/>
            <a:r>
              <a:rPr lang="ar-BH" sz="1200" spc="20" dirty="0">
                <a:solidFill>
                  <a:schemeClr val="accent1">
                    <a:lumMod val="20000"/>
                    <a:lumOff val="80000"/>
                  </a:schemeClr>
                </a:solidFill>
                <a:latin typeface="Arial" panose="020B0604020202020204" pitchFamily="34" charset="0"/>
                <a:cs typeface="Arial" panose="020B0604020202020204" pitchFamily="34" charset="0"/>
              </a:rPr>
              <a:t>22 شباط/فبراير 2021</a:t>
            </a:r>
            <a:endParaRPr lang="en-CH" sz="1200" spc="20" dirty="0">
              <a:solidFill>
                <a:schemeClr val="accent1">
                  <a:lumMod val="20000"/>
                  <a:lumOff val="80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720B011A-47F4-BA47-BCAD-BB136D02AC02}"/>
              </a:ext>
            </a:extLst>
          </p:cNvPr>
          <p:cNvPicPr>
            <a:picLocks noChangeAspect="1"/>
          </p:cNvPicPr>
          <p:nvPr/>
        </p:nvPicPr>
        <p:blipFill>
          <a:blip r:embed="rId2"/>
          <a:stretch>
            <a:fillRect/>
          </a:stretch>
        </p:blipFill>
        <p:spPr>
          <a:xfrm>
            <a:off x="1419216" y="1913929"/>
            <a:ext cx="7195396" cy="3381410"/>
          </a:xfrm>
          <a:prstGeom prst="rect">
            <a:avLst/>
          </a:prstGeom>
        </p:spPr>
      </p:pic>
      <p:sp>
        <p:nvSpPr>
          <p:cNvPr id="3" name="TextBox 2">
            <a:extLst>
              <a:ext uri="{FF2B5EF4-FFF2-40B4-BE49-F238E27FC236}">
                <a16:creationId xmlns:a16="http://schemas.microsoft.com/office/drawing/2014/main" id="{F4088B02-661F-4124-AFC0-641DE0D2F798}"/>
              </a:ext>
            </a:extLst>
          </p:cNvPr>
          <p:cNvSpPr txBox="1"/>
          <p:nvPr/>
        </p:nvSpPr>
        <p:spPr>
          <a:xfrm>
            <a:off x="0" y="702486"/>
            <a:ext cx="9906000" cy="923330"/>
          </a:xfrm>
          <a:prstGeom prst="rect">
            <a:avLst/>
          </a:prstGeom>
          <a:noFill/>
        </p:spPr>
        <p:txBody>
          <a:bodyPr wrap="square" rtlCol="0">
            <a:spAutoFit/>
          </a:bodyPr>
          <a:lstStyle/>
          <a:p>
            <a:pPr algn="ctr" rtl="1"/>
            <a:r>
              <a:rPr lang="ar-BH" sz="4000" b="1" dirty="0">
                <a:solidFill>
                  <a:schemeClr val="bg1"/>
                </a:solidFill>
                <a:latin typeface="Traditional Arabic" panose="02020603050405020304" pitchFamily="18" charset="-78"/>
                <a:cs typeface="Traditional Arabic" panose="02020603050405020304" pitchFamily="18" charset="-78"/>
              </a:rPr>
              <a:t>10</a:t>
            </a:r>
            <a:r>
              <a:rPr lang="ar-BH" sz="5400" b="1" dirty="0">
                <a:solidFill>
                  <a:schemeClr val="bg1"/>
                </a:solidFill>
                <a:latin typeface="Traditional Arabic" panose="02020603050405020304" pitchFamily="18" charset="-78"/>
                <a:cs typeface="Traditional Arabic" panose="02020603050405020304" pitchFamily="18" charset="-78"/>
              </a:rPr>
              <a:t> خطوات لتهيئة المجتمعات</a:t>
            </a:r>
            <a:endParaRPr lang="en-CA" sz="5400" b="1" dirty="0">
              <a:solidFill>
                <a:schemeClr val="bg1"/>
              </a:solidFill>
              <a:latin typeface="Traditional Arabic" panose="02020603050405020304" pitchFamily="18" charset="-78"/>
              <a:cs typeface="Traditional Arabic" panose="02020603050405020304" pitchFamily="18" charset="-78"/>
            </a:endParaRPr>
          </a:p>
        </p:txBody>
      </p:sp>
    </p:spTree>
    <p:extLst>
      <p:ext uri="{BB962C8B-B14F-4D97-AF65-F5344CB8AC3E}">
        <p14:creationId xmlns:p14="http://schemas.microsoft.com/office/powerpoint/2010/main" val="3581079897"/>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329867"/>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KW"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KW"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CA2CB0270EE488DED55652EA60D06" ma:contentTypeVersion="7" ma:contentTypeDescription="Create a new document." ma:contentTypeScope="" ma:versionID="a4a05c4077d596802f8e5e7fa751b80a">
  <xsd:schema xmlns:xsd="http://www.w3.org/2001/XMLSchema" xmlns:xs="http://www.w3.org/2001/XMLSchema" xmlns:p="http://schemas.microsoft.com/office/2006/metadata/properties" xmlns:ns3="781f46ac-1ef7-4f2a-b7b5-34a4e7dfcac8" xmlns:ns4="d016a0e1-194a-4608-afc1-bb5d221a07f6" targetNamespace="http://schemas.microsoft.com/office/2006/metadata/properties" ma:root="true" ma:fieldsID="f3193ce7a0f65cf132286de343de97e7" ns3:_="" ns4:_="">
    <xsd:import namespace="781f46ac-1ef7-4f2a-b7b5-34a4e7dfcac8"/>
    <xsd:import namespace="d016a0e1-194a-4608-afc1-bb5d221a07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f46ac-1ef7-4f2a-b7b5-34a4e7dfcac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16a0e1-194a-4608-afc1-bb5d221a07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4FA59E-B17A-49D2-83D9-D7EA33F53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f46ac-1ef7-4f2a-b7b5-34a4e7dfcac8"/>
    <ds:schemaRef ds:uri="d016a0e1-194a-4608-afc1-bb5d221a07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4FAC6F-501C-41BD-98D7-7BEAAD869891}">
  <ds:schemaRefs>
    <ds:schemaRef ds:uri="http://schemas.microsoft.com/sharepoint/v3/contenttype/forms"/>
  </ds:schemaRefs>
</ds:datastoreItem>
</file>

<file path=customXml/itemProps3.xml><?xml version="1.0" encoding="utf-8"?>
<ds:datastoreItem xmlns:ds="http://schemas.openxmlformats.org/officeDocument/2006/customXml" ds:itemID="{EBD46616-4F83-4D75-B9DF-D12F9C5D8A27}">
  <ds:schemaRefs>
    <ds:schemaRef ds:uri="http://purl.org/dc/elements/1.1/"/>
    <ds:schemaRef ds:uri="http://schemas.microsoft.com/office/2006/documentManagement/types"/>
    <ds:schemaRef ds:uri="http://purl.org/dc/dcmitype/"/>
    <ds:schemaRef ds:uri="http://schemas.microsoft.com/office/infopath/2007/PartnerControls"/>
    <ds:schemaRef ds:uri="http://schemas.microsoft.com/office/2006/metadata/properties"/>
    <ds:schemaRef ds:uri="http://schemas.openxmlformats.org/package/2006/metadata/core-properties"/>
    <ds:schemaRef ds:uri="http://purl.org/dc/terms/"/>
    <ds:schemaRef ds:uri="d016a0e1-194a-4608-afc1-bb5d221a07f6"/>
    <ds:schemaRef ds:uri="781f46ac-1ef7-4f2a-b7b5-34a4e7dfca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3652</TotalTime>
  <Words>1803</Words>
  <Application>Microsoft Office PowerPoint</Application>
  <PresentationFormat>A4 Paper (210x297 mm)</PresentationFormat>
  <Paragraphs>208</Paragraphs>
  <Slides>26</Slides>
  <Notes>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26</vt:i4>
      </vt:variant>
    </vt:vector>
  </HeadingPairs>
  <TitlesOfParts>
    <vt:vector size="41" baseType="lpstr">
      <vt:lpstr>Arial</vt:lpstr>
      <vt:lpstr>Arial Narrow</vt:lpstr>
      <vt:lpstr>Calibri</vt:lpstr>
      <vt:lpstr>Calibri Light</vt:lpstr>
      <vt:lpstr>System Font Regular</vt:lpstr>
      <vt:lpstr>Tahoma</vt:lpstr>
      <vt:lpstr>Times New Roman</vt:lpstr>
      <vt:lpstr>Traditional Arabic</vt:lpstr>
      <vt:lpstr>Office Theme</vt:lpstr>
      <vt:lpstr>3_Office Theme</vt:lpstr>
      <vt:lpstr>2_Office Theme</vt:lpstr>
      <vt:lpstr>1_Office Theme</vt:lpstr>
      <vt:lpstr>Default Design</vt:lpstr>
      <vt:lpstr>4_Default Design</vt:lpstr>
      <vt:lpstr>1_Default Design</vt:lpstr>
      <vt:lpstr>الاعلام الصحي عبر الشراكة المجتمعيه</vt:lpstr>
      <vt:lpstr>المحتويات</vt:lpstr>
      <vt:lpstr>PowerPoint Presentation</vt:lpstr>
      <vt:lpstr>PowerPoint Presentation</vt:lpstr>
      <vt:lpstr>PowerPoint Presentation</vt:lpstr>
      <vt:lpstr>PowerPoint Presentation</vt:lpstr>
      <vt:lpstr>PowerPoint Presentation</vt:lpstr>
      <vt:lpstr>“EMAN” Study For Every 100 Kuwaiti ( from 20-64 year)</vt:lpstr>
      <vt:lpstr>PowerPoint Presentation</vt:lpstr>
      <vt:lpstr>استعد، جاهز، انطلق..</vt:lpstr>
      <vt:lpstr>أشرك الناس في القرارات المتعلقة بهم</vt:lpstr>
      <vt:lpstr>حافظ على الثقة وعززها من خلال تعزيز الأواصر الرسمية وغير الرسمية</vt:lpstr>
      <vt:lpstr>كن أذناً صاغية</vt:lpstr>
      <vt:lpstr>استخدم البيانات لاتخاذ القرار وتصحيح المسار</vt:lpstr>
      <vt:lpstr>احرص بشدة على إشراك الناس في التخطيط</vt:lpstr>
      <vt:lpstr>أشرك الناس في قياس النجاح</vt:lpstr>
      <vt:lpstr>بادر إلى توظيف وتمكين المزيد من الكفاءات في مجال الاتصال والمشاركة المجتمعية</vt:lpstr>
      <vt:lpstr>احرص على بناء القدرات وتطوير المهارات للاستفادة منها إلى ما بعد جائحة كوفيد-19</vt:lpstr>
      <vt:lpstr>تصدّ لأوبئة المعلومات</vt:lpstr>
      <vt:lpstr>نسّق الإيقاع وباشر العمل معاً</vt:lpstr>
      <vt:lpstr> فهرس مرجعي</vt:lpstr>
      <vt:lpstr>  فهرس مرجعي</vt:lpstr>
      <vt:lpstr>تدابير الحماية من كوفيد-19</vt:lpstr>
      <vt:lpstr>PowerPoint Presentation</vt:lpstr>
      <vt:lpstr>PowerPoint Presentation</vt:lpstr>
      <vt:lpstr>Thank you  شكرا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Lee</dc:creator>
  <cp:lastModifiedBy>Ahmad Khudhur Salem Al Shatti</cp:lastModifiedBy>
  <cp:revision>79</cp:revision>
  <cp:lastPrinted>2023-06-14T17:49:20Z</cp:lastPrinted>
  <dcterms:created xsi:type="dcterms:W3CDTF">2021-02-16T17:41:56Z</dcterms:created>
  <dcterms:modified xsi:type="dcterms:W3CDTF">2023-06-15T05:00:07Z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0x010100192CA2CB0270EE488DED55652EA60D06</vt:lpwstr>
  </property>
</Properties>
</file>