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handoutMasterIdLst>
    <p:handoutMasterId r:id="rId20"/>
  </p:handoutMasterIdLst>
  <p:sldIdLst>
    <p:sldId id="337" r:id="rId2"/>
    <p:sldId id="582" r:id="rId3"/>
    <p:sldId id="594" r:id="rId4"/>
    <p:sldId id="601" r:id="rId5"/>
    <p:sldId id="599" r:id="rId6"/>
    <p:sldId id="595" r:id="rId7"/>
    <p:sldId id="596" r:id="rId8"/>
    <p:sldId id="597" r:id="rId9"/>
    <p:sldId id="584" r:id="rId10"/>
    <p:sldId id="602" r:id="rId11"/>
    <p:sldId id="603" r:id="rId12"/>
    <p:sldId id="585" r:id="rId13"/>
    <p:sldId id="587" r:id="rId14"/>
    <p:sldId id="604" r:id="rId15"/>
    <p:sldId id="589" r:id="rId16"/>
    <p:sldId id="592" r:id="rId17"/>
    <p:sldId id="46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5133" userDrawn="1">
          <p15:clr>
            <a:srgbClr val="A4A3A4"/>
          </p15:clr>
        </p15:guide>
        <p15:guide id="5" pos="2389" userDrawn="1">
          <p15:clr>
            <a:srgbClr val="A4A3A4"/>
          </p15:clr>
        </p15:guide>
        <p15:guide id="6"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8654"/>
    <a:srgbClr val="575758"/>
    <a:srgbClr val="FFFFFF"/>
    <a:srgbClr val="EDE8DE"/>
    <a:srgbClr val="9F915C"/>
    <a:srgbClr val="98CFB7"/>
    <a:srgbClr val="A6A5A5"/>
    <a:srgbClr val="C6BB9C"/>
    <a:srgbClr val="A42366"/>
    <a:srgbClr val="C4BB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44" autoAdjust="0"/>
    <p:restoredTop sz="95850"/>
  </p:normalViewPr>
  <p:slideViewPr>
    <p:cSldViewPr snapToGrid="0" snapToObjects="1">
      <p:cViewPr varScale="1">
        <p:scale>
          <a:sx n="65" d="100"/>
          <a:sy n="65" d="100"/>
        </p:scale>
        <p:origin x="48" y="48"/>
      </p:cViewPr>
      <p:guideLst>
        <p:guide pos="5133"/>
        <p:guide pos="2389"/>
        <p:guide orient="horz" pos="2160"/>
      </p:guideLst>
    </p:cSldViewPr>
  </p:slideViewPr>
  <p:notesTextViewPr>
    <p:cViewPr>
      <p:scale>
        <a:sx n="1" d="1"/>
        <a:sy n="1" d="1"/>
      </p:scale>
      <p:origin x="0" y="0"/>
    </p:cViewPr>
  </p:notesTextViewPr>
  <p:notesViewPr>
    <p:cSldViewPr snapToGrid="0" snapToObject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handoutMaster" Target="handoutMasters/handoutMaster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notesMaster" Target="notesMasters/notes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viewProps" Target="viewProp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1CF8BD-65EF-B844-AFBB-E5A72125B9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7579CA0-F2A0-E64D-B60D-6C3F7A2D40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21F672-E961-3140-A92F-E488E8434E57}" type="datetimeFigureOut">
              <a:rPr lang="en-US" smtClean="0"/>
              <a:t>6/13/2023</a:t>
            </a:fld>
            <a:endParaRPr lang="en-US"/>
          </a:p>
        </p:txBody>
      </p:sp>
      <p:sp>
        <p:nvSpPr>
          <p:cNvPr id="4" name="Footer Placeholder 3">
            <a:extLst>
              <a:ext uri="{FF2B5EF4-FFF2-40B4-BE49-F238E27FC236}">
                <a16:creationId xmlns:a16="http://schemas.microsoft.com/office/drawing/2014/main" id="{BFA0D14A-4F05-C342-8001-3FDAF8E8FF3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6FC45B6-8B65-5248-AB0B-2B9D3DA7AF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CC8031-6431-144E-A2B6-13DFFB002851}" type="slidenum">
              <a:rPr lang="en-US" smtClean="0"/>
              <a:t>‹#›</a:t>
            </a:fld>
            <a:endParaRPr lang="en-US"/>
          </a:p>
        </p:txBody>
      </p:sp>
    </p:spTree>
    <p:extLst>
      <p:ext uri="{BB962C8B-B14F-4D97-AF65-F5344CB8AC3E}">
        <p14:creationId xmlns:p14="http://schemas.microsoft.com/office/powerpoint/2010/main" val="3123393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B9CEA3-21A5-F848-8C8C-5E88FDEA4925}" type="datetimeFigureOut">
              <a:rPr lang="en-US" smtClean="0"/>
              <a:t>6/13/2023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473319-089A-0648-853B-21E8CBC74DCB}" type="slidenum">
              <a:rPr lang="en-US" smtClean="0"/>
              <a:t>‹#›</a:t>
            </a:fld>
            <a:endParaRPr lang="en-US" dirty="0"/>
          </a:p>
        </p:txBody>
      </p:sp>
    </p:spTree>
    <p:extLst>
      <p:ext uri="{BB962C8B-B14F-4D97-AF65-F5344CB8AC3E}">
        <p14:creationId xmlns:p14="http://schemas.microsoft.com/office/powerpoint/2010/main" val="2622113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554986"/>
            <a:ext cx="10363200" cy="1328466"/>
          </a:xfrm>
        </p:spPr>
        <p:txBody>
          <a:bodyPr anchor="b"/>
          <a:lstStyle>
            <a:lvl1pPr algn="ctr">
              <a:defRPr sz="6000" b="1" i="0">
                <a:solidFill>
                  <a:srgbClr val="1B8654"/>
                </a:solidFill>
                <a:latin typeface="GE SS Unique Bold" charset="0"/>
                <a:ea typeface="GE SS Unique Bold" charset="0"/>
                <a:cs typeface="GE SS Unique Bold" charset="0"/>
              </a:defRPr>
            </a:lvl1pPr>
          </a:lstStyle>
          <a:p>
            <a:r>
              <a:rPr lang="ar-SA" dirty="0"/>
              <a:t>العنوان</a:t>
            </a:r>
            <a:endParaRPr lang="en-US" dirty="0"/>
          </a:p>
        </p:txBody>
      </p:sp>
      <p:sp>
        <p:nvSpPr>
          <p:cNvPr id="3" name="Subtitle 2"/>
          <p:cNvSpPr>
            <a:spLocks noGrp="1"/>
          </p:cNvSpPr>
          <p:nvPr>
            <p:ph type="subTitle" idx="1" hasCustomPrompt="1"/>
          </p:nvPr>
        </p:nvSpPr>
        <p:spPr>
          <a:xfrm>
            <a:off x="1524000" y="3898254"/>
            <a:ext cx="9144000" cy="1655762"/>
          </a:xfrm>
        </p:spPr>
        <p:txBody>
          <a:bodyPr/>
          <a:lstStyle>
            <a:lvl1pPr marL="0" indent="0" algn="ctr">
              <a:buNone/>
              <a:defRPr sz="2400" b="0" i="0">
                <a:solidFill>
                  <a:srgbClr val="9F915C"/>
                </a:solidFill>
                <a:latin typeface="GE SS Unique Light" charset="0"/>
                <a:ea typeface="GE SS Unique Light" charset="0"/>
                <a:cs typeface="GE SS Unique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dirty="0"/>
              <a:t>العنوان الفرعي</a:t>
            </a:r>
            <a:endParaRPr lang="en-US" dirty="0"/>
          </a:p>
        </p:txBody>
      </p:sp>
      <p:pic>
        <p:nvPicPr>
          <p:cNvPr id="6" name="Picture 5">
            <a:extLst>
              <a:ext uri="{FF2B5EF4-FFF2-40B4-BE49-F238E27FC236}">
                <a16:creationId xmlns:a16="http://schemas.microsoft.com/office/drawing/2014/main" id="{ABEC386A-FD6A-854F-9474-EF3727E7522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59496"/>
          <a:stretch/>
        </p:blipFill>
        <p:spPr>
          <a:xfrm>
            <a:off x="648928" y="-9832"/>
            <a:ext cx="11543071" cy="242003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09065"/>
            <a:ext cx="10515600" cy="3767898"/>
          </a:xfrm>
        </p:spPr>
        <p:txBody>
          <a:bodyPr/>
          <a:lstStyle>
            <a:lvl1pPr>
              <a:defRPr b="0" i="0">
                <a:latin typeface="GE SS Unique Light" charset="0"/>
                <a:ea typeface="GE SS Unique Light" charset="0"/>
                <a:cs typeface="GE SS Unique Light" charset="0"/>
              </a:defRPr>
            </a:lvl1pPr>
            <a:lvl2pPr>
              <a:defRPr b="0" i="0">
                <a:latin typeface="GE SS Unique Light" charset="0"/>
                <a:ea typeface="GE SS Unique Light" charset="0"/>
                <a:cs typeface="GE SS Unique Light" charset="0"/>
              </a:defRPr>
            </a:lvl2pPr>
            <a:lvl3pPr>
              <a:defRPr b="0" i="0">
                <a:latin typeface="GE SS Unique Light" charset="0"/>
                <a:ea typeface="GE SS Unique Light" charset="0"/>
                <a:cs typeface="GE SS Unique Light" charset="0"/>
              </a:defRPr>
            </a:lvl3pPr>
            <a:lvl4pPr>
              <a:defRPr b="0" i="0">
                <a:latin typeface="GE SS Unique Light" charset="0"/>
                <a:ea typeface="GE SS Unique Light" charset="0"/>
                <a:cs typeface="GE SS Unique Light" charset="0"/>
              </a:defRPr>
            </a:lvl4pPr>
            <a:lvl5pPr>
              <a:defRPr b="0" i="0">
                <a:latin typeface="GE SS Unique Light" charset="0"/>
                <a:ea typeface="GE SS Unique Light" charset="0"/>
                <a:cs typeface="GE SS Unique Light"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p:cNvSpPr txBox="1"/>
          <p:nvPr userDrawn="1"/>
        </p:nvSpPr>
        <p:spPr>
          <a:xfrm>
            <a:off x="2632499" y="1630017"/>
            <a:ext cx="184731" cy="369332"/>
          </a:xfrm>
          <a:prstGeom prst="rect">
            <a:avLst/>
          </a:prstGeom>
          <a:noFill/>
        </p:spPr>
        <p:txBody>
          <a:bodyPr wrap="none" rtlCol="0">
            <a:spAutoFit/>
          </a:bodyPr>
          <a:lstStyle/>
          <a:p>
            <a:pPr marL="0" algn="r" defTabSz="914400" rtl="1" eaLnBrk="1" latinLnBrk="0" hangingPunct="1"/>
            <a:endParaRPr lang="en-US" sz="1800" dirty="0"/>
          </a:p>
        </p:txBody>
      </p:sp>
      <p:sp>
        <p:nvSpPr>
          <p:cNvPr id="12" name="TextBox 11"/>
          <p:cNvSpPr txBox="1"/>
          <p:nvPr userDrawn="1"/>
        </p:nvSpPr>
        <p:spPr>
          <a:xfrm>
            <a:off x="5494968" y="1848678"/>
            <a:ext cx="184731" cy="369332"/>
          </a:xfrm>
          <a:prstGeom prst="rect">
            <a:avLst/>
          </a:prstGeom>
          <a:noFill/>
        </p:spPr>
        <p:txBody>
          <a:bodyPr wrap="none" rtlCol="0">
            <a:spAutoFit/>
          </a:bodyPr>
          <a:lstStyle/>
          <a:p>
            <a:pPr marL="0" algn="r" defTabSz="914400" rtl="1" eaLnBrk="1" latinLnBrk="0" hangingPunct="1"/>
            <a:endParaRPr lang="en-US" sz="1800" dirty="0"/>
          </a:p>
        </p:txBody>
      </p:sp>
      <p:sp>
        <p:nvSpPr>
          <p:cNvPr id="16" name="Text Placeholder 15"/>
          <p:cNvSpPr>
            <a:spLocks noGrp="1"/>
          </p:cNvSpPr>
          <p:nvPr>
            <p:ph type="body" sz="quarter" idx="13"/>
          </p:nvPr>
        </p:nvSpPr>
        <p:spPr>
          <a:xfrm>
            <a:off x="1191684" y="1657624"/>
            <a:ext cx="9808633" cy="560387"/>
          </a:xfrm>
        </p:spPr>
        <p:txBody>
          <a:bodyPr/>
          <a:lstStyle>
            <a:lvl1pPr marL="0" indent="0">
              <a:buNone/>
              <a:defRPr>
                <a:solidFill>
                  <a:schemeClr val="tx2"/>
                </a:solidFill>
              </a:defRPr>
            </a:lvl1pPr>
          </a:lstStyle>
          <a:p>
            <a:pPr lvl="0"/>
            <a:r>
              <a:rPr lang="en-US"/>
              <a:t>Edit Master text styles</a:t>
            </a:r>
          </a:p>
        </p:txBody>
      </p:sp>
      <p:sp>
        <p:nvSpPr>
          <p:cNvPr id="17" name="Title 1"/>
          <p:cNvSpPr>
            <a:spLocks noGrp="1"/>
          </p:cNvSpPr>
          <p:nvPr>
            <p:ph type="title"/>
          </p:nvPr>
        </p:nvSpPr>
        <p:spPr>
          <a:xfrm>
            <a:off x="1192696" y="993917"/>
            <a:ext cx="9806608" cy="636105"/>
          </a:xfrm>
        </p:spPr>
        <p:txBody>
          <a:body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49" y="2507630"/>
            <a:ext cx="10515600" cy="1163294"/>
          </a:xfrm>
        </p:spPr>
        <p:txBody>
          <a:bodyPr anchor="ctr" anchorCtr="1"/>
          <a:lstStyle>
            <a:lvl1pPr algn="l" defTabSz="914400" rtl="0" eaLnBrk="1" latinLnBrk="0" hangingPunct="1">
              <a:lnSpc>
                <a:spcPct val="90000"/>
              </a:lnSpc>
              <a:spcBef>
                <a:spcPct val="0"/>
              </a:spcBef>
              <a:buNone/>
              <a:defRPr sz="6000" b="1" i="0">
                <a:solidFill>
                  <a:schemeClr val="tx1"/>
                </a:solidFill>
                <a:latin typeface="GE SS Unique Bold" charset="0"/>
                <a:ea typeface="GE SS Unique Bold" charset="0"/>
                <a:cs typeface="GE SS Unique Bold" charset="0"/>
              </a:defRPr>
            </a:lvl1pPr>
          </a:lstStyle>
          <a:p>
            <a:pPr algn="l" defTabSz="914400" rtl="0" eaLnBrk="1" latinLnBrk="0" hangingPunct="1">
              <a:lnSpc>
                <a:spcPct val="90000"/>
              </a:lnSpc>
              <a:spcBef>
                <a:spcPct val="0"/>
              </a:spcBef>
              <a:buNone/>
            </a:pPr>
            <a:r>
              <a:rPr lang="ar-SA" dirty="0"/>
              <a:t>العنوان</a:t>
            </a:r>
            <a:endParaRPr lang="en-US" dirty="0"/>
          </a:p>
        </p:txBody>
      </p:sp>
      <p:sp>
        <p:nvSpPr>
          <p:cNvPr id="3" name="Text Placeholder 2"/>
          <p:cNvSpPr>
            <a:spLocks noGrp="1"/>
          </p:cNvSpPr>
          <p:nvPr>
            <p:ph type="body" idx="1" hasCustomPrompt="1"/>
          </p:nvPr>
        </p:nvSpPr>
        <p:spPr>
          <a:xfrm>
            <a:off x="831849" y="3839371"/>
            <a:ext cx="10515600" cy="1500187"/>
          </a:xfrm>
        </p:spPr>
        <p:txBody>
          <a:bodyPr/>
          <a:lstStyle>
            <a:lvl1pPr marL="0" indent="0" algn="ctr" rtl="1">
              <a:buNone/>
              <a:defRPr sz="2400" b="0" i="0">
                <a:solidFill>
                  <a:schemeClr val="tx1"/>
                </a:solidFill>
                <a:latin typeface="GE SS Unique Light" charset="0"/>
                <a:ea typeface="GE SS Unique Light" charset="0"/>
                <a:cs typeface="GE SS Unique Light"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dirty="0"/>
              <a:t>العنوان الفرعي</a:t>
            </a:r>
            <a:endParaRPr lang="en-US" dirty="0"/>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6351" y="4589464"/>
            <a:ext cx="12192000" cy="226853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2426567"/>
            <a:ext cx="5181600" cy="37503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426568"/>
            <a:ext cx="5181600" cy="37503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5"/>
          <p:cNvSpPr>
            <a:spLocks noGrp="1"/>
          </p:cNvSpPr>
          <p:nvPr>
            <p:ph type="body" sz="quarter" idx="13"/>
          </p:nvPr>
        </p:nvSpPr>
        <p:spPr>
          <a:xfrm>
            <a:off x="1191684" y="1657624"/>
            <a:ext cx="9808633" cy="560387"/>
          </a:xfrm>
        </p:spPr>
        <p:txBody>
          <a:bodyPr/>
          <a:lstStyle>
            <a:lvl1pPr marL="0" indent="0">
              <a:buNone/>
              <a:defRPr>
                <a:solidFill>
                  <a:schemeClr val="tx2"/>
                </a:solidFill>
              </a:defRPr>
            </a:lvl1pPr>
          </a:lstStyle>
          <a:p>
            <a:pPr lvl="0"/>
            <a:r>
              <a:rPr lang="en-US"/>
              <a:t>Edit Master text styles</a:t>
            </a:r>
          </a:p>
        </p:txBody>
      </p:sp>
      <p:pic>
        <p:nvPicPr>
          <p:cNvPr id="11" name="Picture 10">
            <a:extLst>
              <a:ext uri="{FF2B5EF4-FFF2-40B4-BE49-F238E27FC236}">
                <a16:creationId xmlns:a16="http://schemas.microsoft.com/office/drawing/2014/main" id="{CCC05611-06A9-7143-A0AE-E9D7F1038D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47708" y="0"/>
            <a:ext cx="4544291" cy="122417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7A1D5E2-E6D5-4349-930A-85DA45096E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47708" y="0"/>
            <a:ext cx="4544291" cy="1224176"/>
          </a:xfrm>
          <a:prstGeom prst="rect">
            <a:avLst/>
          </a:prstGeom>
        </p:spPr>
      </p:pic>
      <p:sp>
        <p:nvSpPr>
          <p:cNvPr id="10" name="Title 1">
            <a:extLst>
              <a:ext uri="{FF2B5EF4-FFF2-40B4-BE49-F238E27FC236}">
                <a16:creationId xmlns:a16="http://schemas.microsoft.com/office/drawing/2014/main" id="{338DF7E7-E7BE-324D-B82D-DB1DF0BC6ABE}"/>
              </a:ext>
            </a:extLst>
          </p:cNvPr>
          <p:cNvSpPr>
            <a:spLocks noGrp="1"/>
          </p:cNvSpPr>
          <p:nvPr>
            <p:ph type="title" hasCustomPrompt="1"/>
          </p:nvPr>
        </p:nvSpPr>
        <p:spPr>
          <a:xfrm>
            <a:off x="1885423" y="744534"/>
            <a:ext cx="9806608" cy="636105"/>
          </a:xfrm>
        </p:spPr>
        <p:txBody>
          <a:bodyPr>
            <a:normAutofit/>
          </a:bodyPr>
          <a:lstStyle>
            <a:lvl1pPr>
              <a:defRPr sz="2800"/>
            </a:lvl1pPr>
          </a:lstStyle>
          <a:p>
            <a:r>
              <a:rPr lang="ar-SA" dirty="0"/>
              <a:t>العنوان الرئيسي</a:t>
            </a:r>
            <a:endParaRPr lang="en-US" dirty="0"/>
          </a:p>
        </p:txBody>
      </p:sp>
      <p:sp>
        <p:nvSpPr>
          <p:cNvPr id="12" name="Text Placeholder 15">
            <a:extLst>
              <a:ext uri="{FF2B5EF4-FFF2-40B4-BE49-F238E27FC236}">
                <a16:creationId xmlns:a16="http://schemas.microsoft.com/office/drawing/2014/main" id="{E53665E4-47CE-134C-8DC6-C56AA39EBC80}"/>
              </a:ext>
            </a:extLst>
          </p:cNvPr>
          <p:cNvSpPr>
            <a:spLocks noGrp="1"/>
          </p:cNvSpPr>
          <p:nvPr>
            <p:ph type="body" sz="quarter" idx="13" hasCustomPrompt="1"/>
          </p:nvPr>
        </p:nvSpPr>
        <p:spPr>
          <a:xfrm>
            <a:off x="1884411" y="1408241"/>
            <a:ext cx="9808633" cy="560387"/>
          </a:xfrm>
        </p:spPr>
        <p:txBody>
          <a:bodyPr/>
          <a:lstStyle>
            <a:lvl1pPr marL="0" indent="0">
              <a:buNone/>
              <a:defRPr sz="2000">
                <a:solidFill>
                  <a:schemeClr val="tx2"/>
                </a:solidFill>
              </a:defRPr>
            </a:lvl1pPr>
          </a:lstStyle>
          <a:p>
            <a:pPr lvl="0"/>
            <a:r>
              <a:rPr lang="ar-SA" dirty="0"/>
              <a:t>العنوان الفرعي</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0248B01-7C37-0A48-A218-106317EBDC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47708" y="0"/>
            <a:ext cx="4544291" cy="1224176"/>
          </a:xfrm>
          <a:prstGeom prst="rect">
            <a:avLst/>
          </a:prstGeom>
        </p:spPr>
      </p:pic>
      <p:sp>
        <p:nvSpPr>
          <p:cNvPr id="9" name="Title 1">
            <a:extLst>
              <a:ext uri="{FF2B5EF4-FFF2-40B4-BE49-F238E27FC236}">
                <a16:creationId xmlns:a16="http://schemas.microsoft.com/office/drawing/2014/main" id="{E920B46F-42A0-E444-A405-6DC09EE0A671}"/>
              </a:ext>
            </a:extLst>
          </p:cNvPr>
          <p:cNvSpPr>
            <a:spLocks noGrp="1"/>
          </p:cNvSpPr>
          <p:nvPr>
            <p:ph type="title" hasCustomPrompt="1"/>
          </p:nvPr>
        </p:nvSpPr>
        <p:spPr>
          <a:xfrm>
            <a:off x="1885423" y="744534"/>
            <a:ext cx="9806608" cy="636105"/>
          </a:xfrm>
        </p:spPr>
        <p:txBody>
          <a:bodyPr>
            <a:normAutofit/>
          </a:bodyPr>
          <a:lstStyle>
            <a:lvl1pPr>
              <a:defRPr sz="2800"/>
            </a:lvl1pPr>
          </a:lstStyle>
          <a:p>
            <a:r>
              <a:rPr lang="ar-SA" dirty="0"/>
              <a:t>العنوان الرئيسي</a:t>
            </a:r>
            <a:endParaRPr lang="en-US" dirty="0"/>
          </a:p>
        </p:txBody>
      </p:sp>
      <p:sp>
        <p:nvSpPr>
          <p:cNvPr id="10" name="Text Placeholder 15">
            <a:extLst>
              <a:ext uri="{FF2B5EF4-FFF2-40B4-BE49-F238E27FC236}">
                <a16:creationId xmlns:a16="http://schemas.microsoft.com/office/drawing/2014/main" id="{11091A61-5AB8-4D4D-B277-2EC0DE7C233F}"/>
              </a:ext>
            </a:extLst>
          </p:cNvPr>
          <p:cNvSpPr>
            <a:spLocks noGrp="1"/>
          </p:cNvSpPr>
          <p:nvPr>
            <p:ph type="body" sz="quarter" idx="13" hasCustomPrompt="1"/>
          </p:nvPr>
        </p:nvSpPr>
        <p:spPr>
          <a:xfrm>
            <a:off x="1884411" y="1408241"/>
            <a:ext cx="9808633" cy="560387"/>
          </a:xfrm>
        </p:spPr>
        <p:txBody>
          <a:bodyPr/>
          <a:lstStyle>
            <a:lvl1pPr marL="0" indent="0">
              <a:buNone/>
              <a:defRPr sz="2000">
                <a:solidFill>
                  <a:schemeClr val="tx2"/>
                </a:solidFill>
              </a:defRPr>
            </a:lvl1pPr>
          </a:lstStyle>
          <a:p>
            <a:pPr lvl="0"/>
            <a:r>
              <a:rPr lang="ar-SA" dirty="0"/>
              <a:t>العنوان الفرعي</a:t>
            </a:r>
            <a:endParaRPr lang="en-US" dirty="0"/>
          </a:p>
        </p:txBody>
      </p:sp>
      <p:sp>
        <p:nvSpPr>
          <p:cNvPr id="4" name="Rectangle 3">
            <a:extLst>
              <a:ext uri="{FF2B5EF4-FFF2-40B4-BE49-F238E27FC236}">
                <a16:creationId xmlns:a16="http://schemas.microsoft.com/office/drawing/2014/main" id="{945CC266-2552-744E-A289-660EA8917493}"/>
              </a:ext>
            </a:extLst>
          </p:cNvPr>
          <p:cNvSpPr/>
          <p:nvPr userDrawn="1"/>
        </p:nvSpPr>
        <p:spPr>
          <a:xfrm>
            <a:off x="0" y="3897630"/>
            <a:ext cx="12192000" cy="2960370"/>
          </a:xfrm>
          <a:prstGeom prst="rect">
            <a:avLst/>
          </a:prstGeom>
          <a:solidFill>
            <a:srgbClr val="1B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8">
            <a:extLst>
              <a:ext uri="{FF2B5EF4-FFF2-40B4-BE49-F238E27FC236}">
                <a16:creationId xmlns:a16="http://schemas.microsoft.com/office/drawing/2014/main" id="{FA1A3F22-EBA7-8E4B-9DFA-0FB374AB43B5}"/>
              </a:ext>
            </a:extLst>
          </p:cNvPr>
          <p:cNvSpPr>
            <a:spLocks noGrp="1"/>
          </p:cNvSpPr>
          <p:nvPr>
            <p:ph type="pic" sz="quarter" idx="10" hasCustomPrompt="1"/>
          </p:nvPr>
        </p:nvSpPr>
        <p:spPr>
          <a:xfrm>
            <a:off x="507999" y="1969573"/>
            <a:ext cx="3471152" cy="4435087"/>
          </a:xfrm>
          <a:custGeom>
            <a:avLst/>
            <a:gdLst>
              <a:gd name="connsiteX0" fmla="*/ 0 w 2603364"/>
              <a:gd name="connsiteY0" fmla="*/ 0 h 2605367"/>
              <a:gd name="connsiteX1" fmla="*/ 2603364 w 2603364"/>
              <a:gd name="connsiteY1" fmla="*/ 0 h 2605367"/>
              <a:gd name="connsiteX2" fmla="*/ 2603364 w 2603364"/>
              <a:gd name="connsiteY2" fmla="*/ 2605367 h 2605367"/>
              <a:gd name="connsiteX3" fmla="*/ 0 w 2603364"/>
              <a:gd name="connsiteY3" fmla="*/ 2605367 h 2605367"/>
            </a:gdLst>
            <a:ahLst/>
            <a:cxnLst>
              <a:cxn ang="0">
                <a:pos x="connsiteX0" y="connsiteY0"/>
              </a:cxn>
              <a:cxn ang="0">
                <a:pos x="connsiteX1" y="connsiteY1"/>
              </a:cxn>
              <a:cxn ang="0">
                <a:pos x="connsiteX2" y="connsiteY2"/>
              </a:cxn>
              <a:cxn ang="0">
                <a:pos x="connsiteX3" y="connsiteY3"/>
              </a:cxn>
            </a:cxnLst>
            <a:rect l="l" t="t" r="r" b="b"/>
            <a:pathLst>
              <a:path w="2603364" h="2605367">
                <a:moveTo>
                  <a:pt x="0" y="0"/>
                </a:moveTo>
                <a:lnTo>
                  <a:pt x="2603364" y="0"/>
                </a:lnTo>
                <a:lnTo>
                  <a:pt x="2603364" y="2605367"/>
                </a:lnTo>
                <a:lnTo>
                  <a:pt x="0" y="2605367"/>
                </a:lnTo>
                <a:close/>
              </a:path>
            </a:pathLst>
          </a:custGeom>
          <a:solidFill>
            <a:schemeClr val="bg1">
              <a:lumMod val="95000"/>
            </a:schemeClr>
          </a:solidFill>
          <a:ln>
            <a:noFill/>
          </a:ln>
        </p:spPr>
        <p:txBody>
          <a:bodyPr wrap="square" bIns="457200" anchor="b">
            <a:noAutofit/>
          </a:bodyPr>
          <a:lstStyle>
            <a:lvl1pPr algn="ctr" rtl="0">
              <a:buNone/>
              <a:defRPr sz="1600">
                <a:solidFill>
                  <a:srgbClr val="A42366"/>
                </a:solidFill>
              </a:defRPr>
            </a:lvl1pPr>
          </a:lstStyle>
          <a:p>
            <a:r>
              <a:rPr lang="ar-SA" dirty="0"/>
              <a:t>انقر لإضافة صورة</a:t>
            </a:r>
            <a:endParaRPr lang="en-US" dirty="0"/>
          </a:p>
        </p:txBody>
      </p:sp>
      <p:sp>
        <p:nvSpPr>
          <p:cNvPr id="14" name="Picture Placeholder 17">
            <a:extLst>
              <a:ext uri="{FF2B5EF4-FFF2-40B4-BE49-F238E27FC236}">
                <a16:creationId xmlns:a16="http://schemas.microsoft.com/office/drawing/2014/main" id="{4A2B8C4F-EF7B-6144-9EB2-FECB20651102}"/>
              </a:ext>
            </a:extLst>
          </p:cNvPr>
          <p:cNvSpPr>
            <a:spLocks noGrp="1"/>
          </p:cNvSpPr>
          <p:nvPr>
            <p:ph type="pic" sz="quarter" idx="11" hasCustomPrompt="1"/>
          </p:nvPr>
        </p:nvSpPr>
        <p:spPr>
          <a:xfrm>
            <a:off x="4351331" y="1969573"/>
            <a:ext cx="3471152" cy="4435087"/>
          </a:xfrm>
          <a:custGeom>
            <a:avLst/>
            <a:gdLst>
              <a:gd name="connsiteX0" fmla="*/ 0 w 2603364"/>
              <a:gd name="connsiteY0" fmla="*/ 0 h 2605367"/>
              <a:gd name="connsiteX1" fmla="*/ 2603364 w 2603364"/>
              <a:gd name="connsiteY1" fmla="*/ 0 h 2605367"/>
              <a:gd name="connsiteX2" fmla="*/ 2603364 w 2603364"/>
              <a:gd name="connsiteY2" fmla="*/ 2605367 h 2605367"/>
              <a:gd name="connsiteX3" fmla="*/ 0 w 2603364"/>
              <a:gd name="connsiteY3" fmla="*/ 2605367 h 2605367"/>
            </a:gdLst>
            <a:ahLst/>
            <a:cxnLst>
              <a:cxn ang="0">
                <a:pos x="connsiteX0" y="connsiteY0"/>
              </a:cxn>
              <a:cxn ang="0">
                <a:pos x="connsiteX1" y="connsiteY1"/>
              </a:cxn>
              <a:cxn ang="0">
                <a:pos x="connsiteX2" y="connsiteY2"/>
              </a:cxn>
              <a:cxn ang="0">
                <a:pos x="connsiteX3" y="connsiteY3"/>
              </a:cxn>
            </a:cxnLst>
            <a:rect l="l" t="t" r="r" b="b"/>
            <a:pathLst>
              <a:path w="2603364" h="2605367">
                <a:moveTo>
                  <a:pt x="0" y="0"/>
                </a:moveTo>
                <a:lnTo>
                  <a:pt x="2603364" y="0"/>
                </a:lnTo>
                <a:lnTo>
                  <a:pt x="2603364" y="2605367"/>
                </a:lnTo>
                <a:lnTo>
                  <a:pt x="0" y="2605367"/>
                </a:lnTo>
                <a:close/>
              </a:path>
            </a:pathLst>
          </a:custGeom>
          <a:solidFill>
            <a:schemeClr val="bg1">
              <a:lumMod val="95000"/>
            </a:schemeClr>
          </a:solidFill>
          <a:ln>
            <a:noFill/>
          </a:ln>
        </p:spPr>
        <p:txBody>
          <a:bodyPr wrap="square" bIns="457200" anchor="b">
            <a:noAutofit/>
          </a:bodyPr>
          <a:lstStyle>
            <a:lvl1pPr algn="ctr">
              <a:buNone/>
              <a:defRPr sz="1600">
                <a:solidFill>
                  <a:srgbClr val="A42366"/>
                </a:solidFill>
              </a:defRPr>
            </a:lvl1pPr>
          </a:lstStyle>
          <a:p>
            <a:r>
              <a:rPr lang="ar-SA" dirty="0"/>
              <a:t>انقر لإضافة صورة</a:t>
            </a:r>
            <a:endParaRPr lang="en-US" dirty="0"/>
          </a:p>
        </p:txBody>
      </p:sp>
      <p:sp>
        <p:nvSpPr>
          <p:cNvPr id="15" name="Picture Placeholder 16">
            <a:extLst>
              <a:ext uri="{FF2B5EF4-FFF2-40B4-BE49-F238E27FC236}">
                <a16:creationId xmlns:a16="http://schemas.microsoft.com/office/drawing/2014/main" id="{5E91FF40-AD65-2846-AF92-D314D0C907D8}"/>
              </a:ext>
            </a:extLst>
          </p:cNvPr>
          <p:cNvSpPr>
            <a:spLocks noGrp="1"/>
          </p:cNvSpPr>
          <p:nvPr>
            <p:ph type="pic" sz="quarter" idx="12" hasCustomPrompt="1"/>
          </p:nvPr>
        </p:nvSpPr>
        <p:spPr>
          <a:xfrm>
            <a:off x="8194664" y="1969573"/>
            <a:ext cx="3471152" cy="4435087"/>
          </a:xfrm>
          <a:custGeom>
            <a:avLst/>
            <a:gdLst>
              <a:gd name="connsiteX0" fmla="*/ 0 w 2603364"/>
              <a:gd name="connsiteY0" fmla="*/ 0 h 2605367"/>
              <a:gd name="connsiteX1" fmla="*/ 2603364 w 2603364"/>
              <a:gd name="connsiteY1" fmla="*/ 0 h 2605367"/>
              <a:gd name="connsiteX2" fmla="*/ 2603364 w 2603364"/>
              <a:gd name="connsiteY2" fmla="*/ 2605367 h 2605367"/>
              <a:gd name="connsiteX3" fmla="*/ 0 w 2603364"/>
              <a:gd name="connsiteY3" fmla="*/ 2605367 h 2605367"/>
            </a:gdLst>
            <a:ahLst/>
            <a:cxnLst>
              <a:cxn ang="0">
                <a:pos x="connsiteX0" y="connsiteY0"/>
              </a:cxn>
              <a:cxn ang="0">
                <a:pos x="connsiteX1" y="connsiteY1"/>
              </a:cxn>
              <a:cxn ang="0">
                <a:pos x="connsiteX2" y="connsiteY2"/>
              </a:cxn>
              <a:cxn ang="0">
                <a:pos x="connsiteX3" y="connsiteY3"/>
              </a:cxn>
            </a:cxnLst>
            <a:rect l="l" t="t" r="r" b="b"/>
            <a:pathLst>
              <a:path w="2603364" h="2605367">
                <a:moveTo>
                  <a:pt x="0" y="0"/>
                </a:moveTo>
                <a:lnTo>
                  <a:pt x="2603364" y="0"/>
                </a:lnTo>
                <a:lnTo>
                  <a:pt x="2603364" y="2605367"/>
                </a:lnTo>
                <a:lnTo>
                  <a:pt x="0" y="2605367"/>
                </a:lnTo>
                <a:close/>
              </a:path>
            </a:pathLst>
          </a:custGeom>
          <a:solidFill>
            <a:schemeClr val="bg1">
              <a:lumMod val="95000"/>
            </a:schemeClr>
          </a:solidFill>
          <a:ln>
            <a:noFill/>
          </a:ln>
        </p:spPr>
        <p:txBody>
          <a:bodyPr wrap="square" bIns="457200" anchor="b">
            <a:noAutofit/>
          </a:bodyPr>
          <a:lstStyle>
            <a:lvl1pPr algn="ctr">
              <a:buNone/>
              <a:defRPr sz="1600">
                <a:solidFill>
                  <a:srgbClr val="A42366"/>
                </a:solidFill>
              </a:defRPr>
            </a:lvl1pPr>
          </a:lstStyle>
          <a:p>
            <a:r>
              <a:rPr lang="ar-SA" dirty="0"/>
              <a:t>انقر لإضافة صورة</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19F42DC-C55F-F94C-8864-2F29F12F47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47708" y="0"/>
            <a:ext cx="4544291" cy="1224176"/>
          </a:xfrm>
          <a:prstGeom prst="rect">
            <a:avLst/>
          </a:prstGeom>
        </p:spPr>
      </p:pic>
      <p:sp>
        <p:nvSpPr>
          <p:cNvPr id="9" name="Title 1">
            <a:extLst>
              <a:ext uri="{FF2B5EF4-FFF2-40B4-BE49-F238E27FC236}">
                <a16:creationId xmlns:a16="http://schemas.microsoft.com/office/drawing/2014/main" id="{6261B401-4B3A-2742-8799-0DD8AAF30003}"/>
              </a:ext>
            </a:extLst>
          </p:cNvPr>
          <p:cNvSpPr>
            <a:spLocks noGrp="1"/>
          </p:cNvSpPr>
          <p:nvPr>
            <p:ph type="title" hasCustomPrompt="1"/>
          </p:nvPr>
        </p:nvSpPr>
        <p:spPr>
          <a:xfrm>
            <a:off x="1885423" y="744534"/>
            <a:ext cx="9806608" cy="636105"/>
          </a:xfrm>
        </p:spPr>
        <p:txBody>
          <a:bodyPr>
            <a:normAutofit/>
          </a:bodyPr>
          <a:lstStyle>
            <a:lvl1pPr>
              <a:defRPr sz="2800"/>
            </a:lvl1pPr>
          </a:lstStyle>
          <a:p>
            <a:r>
              <a:rPr lang="ar-SA" dirty="0"/>
              <a:t>العنوان الرئيسي</a:t>
            </a:r>
            <a:endParaRPr lang="en-US" dirty="0"/>
          </a:p>
        </p:txBody>
      </p:sp>
      <p:sp>
        <p:nvSpPr>
          <p:cNvPr id="10" name="Text Placeholder 15">
            <a:extLst>
              <a:ext uri="{FF2B5EF4-FFF2-40B4-BE49-F238E27FC236}">
                <a16:creationId xmlns:a16="http://schemas.microsoft.com/office/drawing/2014/main" id="{C09FF63D-EE8D-BC49-B3F6-D9484CF254FC}"/>
              </a:ext>
            </a:extLst>
          </p:cNvPr>
          <p:cNvSpPr>
            <a:spLocks noGrp="1"/>
          </p:cNvSpPr>
          <p:nvPr>
            <p:ph type="body" sz="quarter" idx="13" hasCustomPrompt="1"/>
          </p:nvPr>
        </p:nvSpPr>
        <p:spPr>
          <a:xfrm>
            <a:off x="1884411" y="1408241"/>
            <a:ext cx="9808633" cy="560387"/>
          </a:xfrm>
        </p:spPr>
        <p:txBody>
          <a:bodyPr/>
          <a:lstStyle>
            <a:lvl1pPr marL="0" indent="0">
              <a:buNone/>
              <a:defRPr sz="2000">
                <a:solidFill>
                  <a:schemeClr val="tx2"/>
                </a:solidFill>
              </a:defRPr>
            </a:lvl1pPr>
          </a:lstStyle>
          <a:p>
            <a:pPr lvl="0"/>
            <a:r>
              <a:rPr lang="ar-SA" dirty="0"/>
              <a:t>العنوان الفرعي</a:t>
            </a:r>
            <a:endParaRPr lang="en-US" dirty="0"/>
          </a:p>
        </p:txBody>
      </p:sp>
      <p:sp>
        <p:nvSpPr>
          <p:cNvPr id="12" name="Freeform: Shape 13">
            <a:extLst>
              <a:ext uri="{FF2B5EF4-FFF2-40B4-BE49-F238E27FC236}">
                <a16:creationId xmlns:a16="http://schemas.microsoft.com/office/drawing/2014/main" id="{54181F84-265D-7845-BC54-CC69A2C99E79}"/>
              </a:ext>
            </a:extLst>
          </p:cNvPr>
          <p:cNvSpPr>
            <a:spLocks noGrp="1"/>
          </p:cNvSpPr>
          <p:nvPr>
            <p:ph type="pic" sz="quarter" idx="20" hasCustomPrompt="1"/>
          </p:nvPr>
        </p:nvSpPr>
        <p:spPr>
          <a:xfrm>
            <a:off x="9083983" y="1969573"/>
            <a:ext cx="2581835" cy="3473823"/>
          </a:xfrm>
          <a:prstGeom prst="rect">
            <a:avLst/>
          </a:prstGeom>
          <a:solidFill>
            <a:schemeClr val="bg1">
              <a:lumMod val="95000"/>
            </a:schemeClr>
          </a:solidFill>
          <a:ln>
            <a:noFill/>
          </a:ln>
        </p:spPr>
        <p:txBody>
          <a:bodyPr wrap="square" bIns="457200" anchor="b">
            <a:noAutofit/>
          </a:bodyPr>
          <a:lstStyle>
            <a:lvl1pPr algn="ctr">
              <a:buNone/>
              <a:defRPr sz="1600">
                <a:solidFill>
                  <a:srgbClr val="A42366"/>
                </a:solidFill>
              </a:defRPr>
            </a:lvl1pPr>
          </a:lstStyle>
          <a:p>
            <a:r>
              <a:rPr lang="ar-SA" dirty="0"/>
              <a:t>انقر لإضافة صورة</a:t>
            </a:r>
            <a:endParaRPr lang="en-US" dirty="0"/>
          </a:p>
        </p:txBody>
      </p:sp>
      <p:sp>
        <p:nvSpPr>
          <p:cNvPr id="13" name="Freeform: Shape 11">
            <a:extLst>
              <a:ext uri="{FF2B5EF4-FFF2-40B4-BE49-F238E27FC236}">
                <a16:creationId xmlns:a16="http://schemas.microsoft.com/office/drawing/2014/main" id="{4F6A1033-5023-0146-A991-46F008498AE5}"/>
              </a:ext>
            </a:extLst>
          </p:cNvPr>
          <p:cNvSpPr>
            <a:spLocks noGrp="1"/>
          </p:cNvSpPr>
          <p:nvPr>
            <p:ph type="pic" sz="quarter" idx="19" hasCustomPrompt="1"/>
          </p:nvPr>
        </p:nvSpPr>
        <p:spPr>
          <a:xfrm>
            <a:off x="6225323" y="1969573"/>
            <a:ext cx="2581835" cy="3473823"/>
          </a:xfrm>
          <a:prstGeom prst="rect">
            <a:avLst/>
          </a:prstGeom>
          <a:solidFill>
            <a:schemeClr val="bg1">
              <a:lumMod val="95000"/>
            </a:schemeClr>
          </a:solidFill>
          <a:ln>
            <a:noFill/>
          </a:ln>
        </p:spPr>
        <p:txBody>
          <a:bodyPr wrap="square" bIns="457200" anchor="b">
            <a:noAutofit/>
          </a:bodyPr>
          <a:lstStyle>
            <a:lvl1pPr algn="ctr">
              <a:buNone/>
              <a:defRPr sz="1600">
                <a:solidFill>
                  <a:srgbClr val="A42366"/>
                </a:solidFill>
              </a:defRPr>
            </a:lvl1pPr>
          </a:lstStyle>
          <a:p>
            <a:r>
              <a:rPr lang="ar-SA" dirty="0"/>
              <a:t>انقر لإضافة صورة</a:t>
            </a:r>
            <a:endParaRPr lang="en-US" dirty="0"/>
          </a:p>
        </p:txBody>
      </p:sp>
      <p:sp>
        <p:nvSpPr>
          <p:cNvPr id="14" name="Freeform: Shape 9">
            <a:extLst>
              <a:ext uri="{FF2B5EF4-FFF2-40B4-BE49-F238E27FC236}">
                <a16:creationId xmlns:a16="http://schemas.microsoft.com/office/drawing/2014/main" id="{A713B23D-FF87-2144-9812-2D63BCDCEDFD}"/>
              </a:ext>
            </a:extLst>
          </p:cNvPr>
          <p:cNvSpPr>
            <a:spLocks noGrp="1"/>
          </p:cNvSpPr>
          <p:nvPr>
            <p:ph type="pic" sz="quarter" idx="18" hasCustomPrompt="1"/>
          </p:nvPr>
        </p:nvSpPr>
        <p:spPr>
          <a:xfrm>
            <a:off x="3366661" y="1969573"/>
            <a:ext cx="2581835" cy="3473823"/>
          </a:xfrm>
          <a:prstGeom prst="rect">
            <a:avLst/>
          </a:prstGeom>
          <a:solidFill>
            <a:schemeClr val="bg1">
              <a:lumMod val="95000"/>
            </a:schemeClr>
          </a:solidFill>
          <a:ln>
            <a:noFill/>
          </a:ln>
        </p:spPr>
        <p:txBody>
          <a:bodyPr wrap="square" bIns="457200" anchor="b">
            <a:noAutofit/>
          </a:bodyPr>
          <a:lstStyle>
            <a:lvl1pPr algn="ctr">
              <a:buNone/>
              <a:defRPr sz="1600">
                <a:solidFill>
                  <a:srgbClr val="A42366"/>
                </a:solidFill>
              </a:defRPr>
            </a:lvl1pPr>
          </a:lstStyle>
          <a:p>
            <a:r>
              <a:rPr lang="ar-SA" dirty="0"/>
              <a:t>انقر لإضافة صورة</a:t>
            </a:r>
            <a:endParaRPr lang="en-US" dirty="0"/>
          </a:p>
        </p:txBody>
      </p:sp>
      <p:sp>
        <p:nvSpPr>
          <p:cNvPr id="15" name="Freeform: Shape 7">
            <a:extLst>
              <a:ext uri="{FF2B5EF4-FFF2-40B4-BE49-F238E27FC236}">
                <a16:creationId xmlns:a16="http://schemas.microsoft.com/office/drawing/2014/main" id="{6F6FA35F-E8F3-0149-9F90-20D7F4D7BEFF}"/>
              </a:ext>
            </a:extLst>
          </p:cNvPr>
          <p:cNvSpPr>
            <a:spLocks noGrp="1"/>
          </p:cNvSpPr>
          <p:nvPr>
            <p:ph type="pic" sz="quarter" idx="10" hasCustomPrompt="1"/>
          </p:nvPr>
        </p:nvSpPr>
        <p:spPr>
          <a:xfrm>
            <a:off x="508000" y="1969573"/>
            <a:ext cx="2581835" cy="3473823"/>
          </a:xfrm>
          <a:prstGeom prst="rect">
            <a:avLst/>
          </a:prstGeom>
          <a:solidFill>
            <a:schemeClr val="bg1">
              <a:lumMod val="95000"/>
            </a:schemeClr>
          </a:solidFill>
          <a:ln>
            <a:noFill/>
          </a:ln>
        </p:spPr>
        <p:txBody>
          <a:bodyPr wrap="square" bIns="457200" anchor="b">
            <a:noAutofit/>
          </a:bodyPr>
          <a:lstStyle>
            <a:lvl1pPr algn="ctr">
              <a:buNone/>
              <a:defRPr sz="1600">
                <a:solidFill>
                  <a:srgbClr val="A42366"/>
                </a:solidFill>
              </a:defRPr>
            </a:lvl1pPr>
          </a:lstStyle>
          <a:p>
            <a:r>
              <a:rPr lang="ar-SA" dirty="0"/>
              <a:t>انقر لإضافة صورة</a:t>
            </a:r>
            <a:endParaRPr lang="en-US" dirty="0"/>
          </a:p>
        </p:txBody>
      </p:sp>
      <p:sp>
        <p:nvSpPr>
          <p:cNvPr id="3" name="Rectangle 2">
            <a:extLst>
              <a:ext uri="{FF2B5EF4-FFF2-40B4-BE49-F238E27FC236}">
                <a16:creationId xmlns:a16="http://schemas.microsoft.com/office/drawing/2014/main" id="{36A83E0D-3B3A-EE41-AF6C-2CA86F2A670E}"/>
              </a:ext>
            </a:extLst>
          </p:cNvPr>
          <p:cNvSpPr/>
          <p:nvPr userDrawn="1"/>
        </p:nvSpPr>
        <p:spPr>
          <a:xfrm>
            <a:off x="9429750" y="5680710"/>
            <a:ext cx="2023110" cy="525780"/>
          </a:xfrm>
          <a:prstGeom prst="rect">
            <a:avLst/>
          </a:prstGeom>
          <a:solidFill>
            <a:srgbClr val="1B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3A48D43-F1E2-D049-AB85-71B3980F547B}"/>
              </a:ext>
            </a:extLst>
          </p:cNvPr>
          <p:cNvSpPr/>
          <p:nvPr userDrawn="1"/>
        </p:nvSpPr>
        <p:spPr>
          <a:xfrm>
            <a:off x="6636153" y="5680710"/>
            <a:ext cx="2023110" cy="525780"/>
          </a:xfrm>
          <a:prstGeom prst="rect">
            <a:avLst/>
          </a:prstGeom>
          <a:solidFill>
            <a:srgbClr val="1B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1132E81-1795-604F-9858-D8596AD6A14C}"/>
              </a:ext>
            </a:extLst>
          </p:cNvPr>
          <p:cNvSpPr/>
          <p:nvPr userDrawn="1"/>
        </p:nvSpPr>
        <p:spPr>
          <a:xfrm>
            <a:off x="3695700" y="5680710"/>
            <a:ext cx="2023110" cy="525780"/>
          </a:xfrm>
          <a:prstGeom prst="rect">
            <a:avLst/>
          </a:prstGeom>
          <a:solidFill>
            <a:srgbClr val="1B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055CCF-8B0A-C348-AE38-DFD6DCA22AD8}"/>
              </a:ext>
            </a:extLst>
          </p:cNvPr>
          <p:cNvSpPr/>
          <p:nvPr userDrawn="1"/>
        </p:nvSpPr>
        <p:spPr>
          <a:xfrm>
            <a:off x="822093" y="5680710"/>
            <a:ext cx="2023110" cy="525780"/>
          </a:xfrm>
          <a:prstGeom prst="rect">
            <a:avLst/>
          </a:prstGeom>
          <a:solidFill>
            <a:srgbClr val="1B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7A1D5E2-E6D5-4349-930A-85DA45096E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47708" y="0"/>
            <a:ext cx="4544291" cy="1224176"/>
          </a:xfrm>
          <a:prstGeom prst="rect">
            <a:avLst/>
          </a:prstGeom>
        </p:spPr>
      </p:pic>
      <p:sp>
        <p:nvSpPr>
          <p:cNvPr id="10" name="Title 1">
            <a:extLst>
              <a:ext uri="{FF2B5EF4-FFF2-40B4-BE49-F238E27FC236}">
                <a16:creationId xmlns:a16="http://schemas.microsoft.com/office/drawing/2014/main" id="{338DF7E7-E7BE-324D-B82D-DB1DF0BC6ABE}"/>
              </a:ext>
            </a:extLst>
          </p:cNvPr>
          <p:cNvSpPr>
            <a:spLocks noGrp="1"/>
          </p:cNvSpPr>
          <p:nvPr>
            <p:ph type="title" hasCustomPrompt="1"/>
          </p:nvPr>
        </p:nvSpPr>
        <p:spPr>
          <a:xfrm>
            <a:off x="1885423" y="744534"/>
            <a:ext cx="9806608" cy="636105"/>
          </a:xfrm>
        </p:spPr>
        <p:txBody>
          <a:bodyPr>
            <a:normAutofit/>
          </a:bodyPr>
          <a:lstStyle>
            <a:lvl1pPr>
              <a:defRPr sz="2800"/>
            </a:lvl1pPr>
          </a:lstStyle>
          <a:p>
            <a:r>
              <a:rPr lang="ar-SA" dirty="0"/>
              <a:t>العنوان الرئيسي</a:t>
            </a:r>
            <a:endParaRPr lang="en-US" dirty="0"/>
          </a:p>
        </p:txBody>
      </p:sp>
      <p:sp>
        <p:nvSpPr>
          <p:cNvPr id="12" name="Text Placeholder 15">
            <a:extLst>
              <a:ext uri="{FF2B5EF4-FFF2-40B4-BE49-F238E27FC236}">
                <a16:creationId xmlns:a16="http://schemas.microsoft.com/office/drawing/2014/main" id="{E53665E4-47CE-134C-8DC6-C56AA39EBC80}"/>
              </a:ext>
            </a:extLst>
          </p:cNvPr>
          <p:cNvSpPr>
            <a:spLocks noGrp="1"/>
          </p:cNvSpPr>
          <p:nvPr>
            <p:ph type="body" sz="quarter" idx="13" hasCustomPrompt="1"/>
          </p:nvPr>
        </p:nvSpPr>
        <p:spPr>
          <a:xfrm>
            <a:off x="1884411" y="1408241"/>
            <a:ext cx="9808633" cy="560387"/>
          </a:xfrm>
        </p:spPr>
        <p:txBody>
          <a:bodyPr/>
          <a:lstStyle>
            <a:lvl1pPr marL="0" indent="0">
              <a:buNone/>
              <a:defRPr sz="2000">
                <a:solidFill>
                  <a:schemeClr val="tx2"/>
                </a:solidFill>
              </a:defRPr>
            </a:lvl1pPr>
          </a:lstStyle>
          <a:p>
            <a:pPr lvl="0"/>
            <a:r>
              <a:rPr lang="ar-SA" dirty="0"/>
              <a:t>العنوان الفرعي</a:t>
            </a:r>
            <a:endParaRPr lang="en-US" dirty="0"/>
          </a:p>
        </p:txBody>
      </p:sp>
      <p:sp>
        <p:nvSpPr>
          <p:cNvPr id="5" name="Picture Placeholder 1">
            <a:extLst>
              <a:ext uri="{FF2B5EF4-FFF2-40B4-BE49-F238E27FC236}">
                <a16:creationId xmlns:a16="http://schemas.microsoft.com/office/drawing/2014/main" id="{308B46DD-91E3-A64C-9E16-B781EDD00607}"/>
              </a:ext>
            </a:extLst>
          </p:cNvPr>
          <p:cNvSpPr>
            <a:spLocks noGrp="1"/>
          </p:cNvSpPr>
          <p:nvPr>
            <p:ph type="pic" sz="quarter" idx="16" hasCustomPrompt="1"/>
          </p:nvPr>
        </p:nvSpPr>
        <p:spPr>
          <a:xfrm>
            <a:off x="534212" y="2111693"/>
            <a:ext cx="3584575" cy="2741045"/>
          </a:xfrm>
        </p:spPr>
        <p:txBody>
          <a:bodyPr/>
          <a:lstStyle>
            <a:lvl1pPr marL="0" indent="0" algn="ctr">
              <a:buFontTx/>
              <a:buNone/>
              <a:defRPr>
                <a:solidFill>
                  <a:srgbClr val="A42366"/>
                </a:solidFill>
              </a:defRPr>
            </a:lvl1pPr>
          </a:lstStyle>
          <a:p>
            <a:r>
              <a:rPr lang="ar-SA" dirty="0"/>
              <a:t>انقر لإضافة صورة </a:t>
            </a:r>
            <a:endParaRPr lang="en-US" dirty="0"/>
          </a:p>
        </p:txBody>
      </p:sp>
      <p:sp>
        <p:nvSpPr>
          <p:cNvPr id="6" name="Picture Placeholder 4">
            <a:extLst>
              <a:ext uri="{FF2B5EF4-FFF2-40B4-BE49-F238E27FC236}">
                <a16:creationId xmlns:a16="http://schemas.microsoft.com/office/drawing/2014/main" id="{066D716A-748E-C948-829A-5B3BC2F2BC3C}"/>
              </a:ext>
            </a:extLst>
          </p:cNvPr>
          <p:cNvSpPr>
            <a:spLocks noGrp="1"/>
          </p:cNvSpPr>
          <p:nvPr>
            <p:ph type="pic" sz="quarter" idx="18" hasCustomPrompt="1"/>
          </p:nvPr>
        </p:nvSpPr>
        <p:spPr>
          <a:xfrm>
            <a:off x="4320834" y="2111693"/>
            <a:ext cx="3584575" cy="2741045"/>
          </a:xfrm>
        </p:spPr>
        <p:txBody>
          <a:bodyPr/>
          <a:lstStyle>
            <a:lvl1pPr marL="0" indent="0" algn="ctr">
              <a:buNone/>
              <a:defRPr>
                <a:solidFill>
                  <a:srgbClr val="A42366"/>
                </a:solidFill>
              </a:defRPr>
            </a:lvl1pPr>
          </a:lstStyle>
          <a:p>
            <a:r>
              <a:rPr lang="ar-SA" dirty="0"/>
              <a:t>انقر لإضافة صورة</a:t>
            </a:r>
            <a:endParaRPr lang="en-US" dirty="0"/>
          </a:p>
        </p:txBody>
      </p:sp>
      <p:sp>
        <p:nvSpPr>
          <p:cNvPr id="7" name="Picture Placeholder 5">
            <a:extLst>
              <a:ext uri="{FF2B5EF4-FFF2-40B4-BE49-F238E27FC236}">
                <a16:creationId xmlns:a16="http://schemas.microsoft.com/office/drawing/2014/main" id="{BB5E98F1-E462-DD4B-9E85-50A65990A3BC}"/>
              </a:ext>
            </a:extLst>
          </p:cNvPr>
          <p:cNvSpPr>
            <a:spLocks noGrp="1"/>
          </p:cNvSpPr>
          <p:nvPr>
            <p:ph type="pic" sz="quarter" idx="17" hasCustomPrompt="1"/>
          </p:nvPr>
        </p:nvSpPr>
        <p:spPr>
          <a:xfrm>
            <a:off x="8107456" y="2111693"/>
            <a:ext cx="3584575" cy="2741045"/>
          </a:xfrm>
        </p:spPr>
        <p:txBody>
          <a:bodyPr/>
          <a:lstStyle>
            <a:lvl1pPr marL="0" indent="0" algn="ctr">
              <a:buFontTx/>
              <a:buNone/>
              <a:defRPr>
                <a:solidFill>
                  <a:srgbClr val="A42366"/>
                </a:solidFill>
              </a:defRPr>
            </a:lvl1pPr>
          </a:lstStyle>
          <a:p>
            <a:r>
              <a:rPr lang="ar-SA" dirty="0"/>
              <a:t>انقر لإضافة صورة</a:t>
            </a:r>
            <a:endParaRPr lang="en-US" dirty="0"/>
          </a:p>
        </p:txBody>
      </p:sp>
      <p:sp>
        <p:nvSpPr>
          <p:cNvPr id="8" name="Rectangle 7">
            <a:extLst>
              <a:ext uri="{FF2B5EF4-FFF2-40B4-BE49-F238E27FC236}">
                <a16:creationId xmlns:a16="http://schemas.microsoft.com/office/drawing/2014/main" id="{81F19AC1-AC99-6946-B642-0BA4ECCA94B4}"/>
              </a:ext>
            </a:extLst>
          </p:cNvPr>
          <p:cNvSpPr/>
          <p:nvPr userDrawn="1"/>
        </p:nvSpPr>
        <p:spPr bwMode="auto">
          <a:xfrm>
            <a:off x="3135171" y="3913085"/>
            <a:ext cx="873760" cy="1785703"/>
          </a:xfrm>
          <a:prstGeom prst="rect">
            <a:avLst/>
          </a:prstGeom>
          <a:solidFill>
            <a:srgbClr val="9F915C"/>
          </a:solidFill>
          <a:ln w="9525">
            <a:noFill/>
            <a:round/>
            <a:headEnd/>
            <a:tailEnd/>
          </a:ln>
        </p:spPr>
        <p:txBody>
          <a:bodyPr vert="horz" wrap="square" lIns="121920" tIns="60960" rIns="121920" bIns="60960" numCol="1" rtlCol="0" anchor="t" anchorCtr="0" compatLnSpc="1">
            <a:prstTxWarp prst="textNoShape">
              <a:avLst/>
            </a:prstTxWarp>
          </a:bodyPr>
          <a:lstStyle/>
          <a:p>
            <a:pPr marL="0" algn="ctr" defTabSz="914400" rtl="1" eaLnBrk="1" latinLnBrk="0" hangingPunct="1"/>
            <a:endParaRPr lang="en-US" sz="2400"/>
          </a:p>
        </p:txBody>
      </p:sp>
      <p:sp>
        <p:nvSpPr>
          <p:cNvPr id="9" name="Rectangle 8">
            <a:extLst>
              <a:ext uri="{FF2B5EF4-FFF2-40B4-BE49-F238E27FC236}">
                <a16:creationId xmlns:a16="http://schemas.microsoft.com/office/drawing/2014/main" id="{5D66214C-B806-754F-B4AE-C04A3C39D380}"/>
              </a:ext>
            </a:extLst>
          </p:cNvPr>
          <p:cNvSpPr/>
          <p:nvPr userDrawn="1"/>
        </p:nvSpPr>
        <p:spPr bwMode="auto">
          <a:xfrm>
            <a:off x="6921794" y="3913085"/>
            <a:ext cx="873760" cy="1785703"/>
          </a:xfrm>
          <a:prstGeom prst="rect">
            <a:avLst/>
          </a:prstGeom>
          <a:solidFill>
            <a:srgbClr val="98CFB7"/>
          </a:solidFill>
          <a:ln w="9525">
            <a:noFill/>
            <a:round/>
            <a:headEnd/>
            <a:tailEnd/>
          </a:ln>
        </p:spPr>
        <p:txBody>
          <a:bodyPr vert="horz" wrap="square" lIns="121920" tIns="60960" rIns="121920" bIns="60960" numCol="1" rtlCol="0" anchor="t" anchorCtr="0" compatLnSpc="1">
            <a:prstTxWarp prst="textNoShape">
              <a:avLst/>
            </a:prstTxWarp>
          </a:bodyPr>
          <a:lstStyle/>
          <a:p>
            <a:pPr marL="0" algn="ctr" defTabSz="914400" rtl="1" eaLnBrk="1" latinLnBrk="0" hangingPunct="1"/>
            <a:endParaRPr lang="en-US" sz="2400">
              <a:solidFill>
                <a:srgbClr val="1B8654"/>
              </a:solidFill>
            </a:endParaRPr>
          </a:p>
        </p:txBody>
      </p:sp>
      <p:sp>
        <p:nvSpPr>
          <p:cNvPr id="13" name="Rectangle 12">
            <a:extLst>
              <a:ext uri="{FF2B5EF4-FFF2-40B4-BE49-F238E27FC236}">
                <a16:creationId xmlns:a16="http://schemas.microsoft.com/office/drawing/2014/main" id="{238B0809-BBE2-6C43-8AFD-869D0E333289}"/>
              </a:ext>
            </a:extLst>
          </p:cNvPr>
          <p:cNvSpPr/>
          <p:nvPr userDrawn="1"/>
        </p:nvSpPr>
        <p:spPr bwMode="auto">
          <a:xfrm>
            <a:off x="10708415" y="3913085"/>
            <a:ext cx="873760" cy="1785703"/>
          </a:xfrm>
          <a:prstGeom prst="rect">
            <a:avLst/>
          </a:prstGeom>
          <a:solidFill>
            <a:srgbClr val="1B8654"/>
          </a:solidFill>
          <a:ln w="9525">
            <a:noFill/>
            <a:round/>
            <a:headEnd/>
            <a:tailEnd/>
          </a:ln>
        </p:spPr>
        <p:txBody>
          <a:bodyPr vert="horz" wrap="square" lIns="121920" tIns="60960" rIns="121920" bIns="60960" numCol="1" rtlCol="0" anchor="t" anchorCtr="0" compatLnSpc="1">
            <a:prstTxWarp prst="textNoShape">
              <a:avLst/>
            </a:prstTxWarp>
          </a:bodyPr>
          <a:lstStyle/>
          <a:p>
            <a:pPr marL="0" algn="ctr" defTabSz="914400" rtl="1" eaLnBrk="1" latinLnBrk="0" hangingPunct="1"/>
            <a:endParaRPr lang="en-US" sz="2400"/>
          </a:p>
        </p:txBody>
      </p:sp>
      <p:sp>
        <p:nvSpPr>
          <p:cNvPr id="14" name="Freeform 13">
            <a:extLst>
              <a:ext uri="{FF2B5EF4-FFF2-40B4-BE49-F238E27FC236}">
                <a16:creationId xmlns:a16="http://schemas.microsoft.com/office/drawing/2014/main" id="{83A5A07E-6F86-AC4E-852F-B40E7A5DB6BD}"/>
              </a:ext>
            </a:extLst>
          </p:cNvPr>
          <p:cNvSpPr/>
          <p:nvPr userDrawn="1"/>
        </p:nvSpPr>
        <p:spPr bwMode="auto">
          <a:xfrm>
            <a:off x="534211" y="5637831"/>
            <a:ext cx="1816736" cy="60959"/>
          </a:xfrm>
          <a:custGeom>
            <a:avLst/>
            <a:gdLst>
              <a:gd name="connsiteX0" fmla="*/ 0 w 1362552"/>
              <a:gd name="connsiteY0" fmla="*/ 0 h 45719"/>
              <a:gd name="connsiteX1" fmla="*/ 340638 w 1362552"/>
              <a:gd name="connsiteY1" fmla="*/ 0 h 45719"/>
              <a:gd name="connsiteX2" fmla="*/ 681276 w 1362552"/>
              <a:gd name="connsiteY2" fmla="*/ 0 h 45719"/>
              <a:gd name="connsiteX3" fmla="*/ 1021914 w 1362552"/>
              <a:gd name="connsiteY3" fmla="*/ 0 h 45719"/>
              <a:gd name="connsiteX4" fmla="*/ 1362552 w 1362552"/>
              <a:gd name="connsiteY4" fmla="*/ 0 h 45719"/>
              <a:gd name="connsiteX5" fmla="*/ 1362552 w 1362552"/>
              <a:gd name="connsiteY5" fmla="*/ 45719 h 45719"/>
              <a:gd name="connsiteX6" fmla="*/ 1021914 w 1362552"/>
              <a:gd name="connsiteY6" fmla="*/ 45719 h 45719"/>
              <a:gd name="connsiteX7" fmla="*/ 681276 w 1362552"/>
              <a:gd name="connsiteY7" fmla="*/ 45719 h 45719"/>
              <a:gd name="connsiteX8" fmla="*/ 340638 w 1362552"/>
              <a:gd name="connsiteY8" fmla="*/ 45719 h 45719"/>
              <a:gd name="connsiteX9" fmla="*/ 0 w 1362552"/>
              <a:gd name="connsiteY9"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2552" h="45719">
                <a:moveTo>
                  <a:pt x="0" y="0"/>
                </a:moveTo>
                <a:lnTo>
                  <a:pt x="340638" y="0"/>
                </a:lnTo>
                <a:lnTo>
                  <a:pt x="681276" y="0"/>
                </a:lnTo>
                <a:lnTo>
                  <a:pt x="1021914" y="0"/>
                </a:lnTo>
                <a:lnTo>
                  <a:pt x="1362552" y="0"/>
                </a:lnTo>
                <a:lnTo>
                  <a:pt x="1362552" y="45719"/>
                </a:lnTo>
                <a:lnTo>
                  <a:pt x="1021914" y="45719"/>
                </a:lnTo>
                <a:lnTo>
                  <a:pt x="681276" y="45719"/>
                </a:lnTo>
                <a:lnTo>
                  <a:pt x="340638" y="45719"/>
                </a:lnTo>
                <a:lnTo>
                  <a:pt x="0" y="45719"/>
                </a:lnTo>
                <a:close/>
              </a:path>
            </a:pathLst>
          </a:custGeom>
          <a:solidFill>
            <a:srgbClr val="9F915C"/>
          </a:solidFill>
          <a:ln w="9525">
            <a:noFill/>
            <a:round/>
            <a:headEnd/>
            <a:tailEnd/>
          </a:ln>
        </p:spPr>
        <p:txBody>
          <a:bodyPr vert="horz" wrap="square" lIns="121920" tIns="60960" rIns="121920" bIns="60960" numCol="1" rtlCol="0" anchor="t" anchorCtr="0" compatLnSpc="1">
            <a:prstTxWarp prst="textNoShape">
              <a:avLst/>
            </a:prstTxWarp>
            <a:noAutofit/>
          </a:bodyPr>
          <a:lstStyle/>
          <a:p>
            <a:pPr marL="0" algn="ctr" defTabSz="914400" rtl="1" eaLnBrk="1" latinLnBrk="0" hangingPunct="1"/>
            <a:endParaRPr lang="en-US" sz="2400"/>
          </a:p>
        </p:txBody>
      </p:sp>
      <p:sp>
        <p:nvSpPr>
          <p:cNvPr id="15" name="Freeform 14">
            <a:extLst>
              <a:ext uri="{FF2B5EF4-FFF2-40B4-BE49-F238E27FC236}">
                <a16:creationId xmlns:a16="http://schemas.microsoft.com/office/drawing/2014/main" id="{7874114A-1828-3848-8670-D15BF50F2536}"/>
              </a:ext>
            </a:extLst>
          </p:cNvPr>
          <p:cNvSpPr/>
          <p:nvPr userDrawn="1"/>
        </p:nvSpPr>
        <p:spPr bwMode="auto">
          <a:xfrm>
            <a:off x="4320834" y="5637831"/>
            <a:ext cx="1816736" cy="60959"/>
          </a:xfrm>
          <a:custGeom>
            <a:avLst/>
            <a:gdLst>
              <a:gd name="connsiteX0" fmla="*/ 0 w 1362552"/>
              <a:gd name="connsiteY0" fmla="*/ 0 h 45719"/>
              <a:gd name="connsiteX1" fmla="*/ 340638 w 1362552"/>
              <a:gd name="connsiteY1" fmla="*/ 0 h 45719"/>
              <a:gd name="connsiteX2" fmla="*/ 681276 w 1362552"/>
              <a:gd name="connsiteY2" fmla="*/ 0 h 45719"/>
              <a:gd name="connsiteX3" fmla="*/ 1021914 w 1362552"/>
              <a:gd name="connsiteY3" fmla="*/ 0 h 45719"/>
              <a:gd name="connsiteX4" fmla="*/ 1362552 w 1362552"/>
              <a:gd name="connsiteY4" fmla="*/ 0 h 45719"/>
              <a:gd name="connsiteX5" fmla="*/ 1362552 w 1362552"/>
              <a:gd name="connsiteY5" fmla="*/ 45719 h 45719"/>
              <a:gd name="connsiteX6" fmla="*/ 1021914 w 1362552"/>
              <a:gd name="connsiteY6" fmla="*/ 45719 h 45719"/>
              <a:gd name="connsiteX7" fmla="*/ 681276 w 1362552"/>
              <a:gd name="connsiteY7" fmla="*/ 45719 h 45719"/>
              <a:gd name="connsiteX8" fmla="*/ 340638 w 1362552"/>
              <a:gd name="connsiteY8" fmla="*/ 45719 h 45719"/>
              <a:gd name="connsiteX9" fmla="*/ 0 w 1362552"/>
              <a:gd name="connsiteY9"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2552" h="45719">
                <a:moveTo>
                  <a:pt x="0" y="0"/>
                </a:moveTo>
                <a:lnTo>
                  <a:pt x="340638" y="0"/>
                </a:lnTo>
                <a:lnTo>
                  <a:pt x="681276" y="0"/>
                </a:lnTo>
                <a:lnTo>
                  <a:pt x="1021914" y="0"/>
                </a:lnTo>
                <a:lnTo>
                  <a:pt x="1362552" y="0"/>
                </a:lnTo>
                <a:lnTo>
                  <a:pt x="1362552" y="45719"/>
                </a:lnTo>
                <a:lnTo>
                  <a:pt x="1021914" y="45719"/>
                </a:lnTo>
                <a:lnTo>
                  <a:pt x="681276" y="45719"/>
                </a:lnTo>
                <a:lnTo>
                  <a:pt x="340638" y="45719"/>
                </a:lnTo>
                <a:lnTo>
                  <a:pt x="0" y="45719"/>
                </a:lnTo>
                <a:close/>
              </a:path>
            </a:pathLst>
          </a:custGeom>
          <a:solidFill>
            <a:srgbClr val="98CFB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solidFill>
                <a:srgbClr val="1B8654"/>
              </a:solidFill>
            </a:endParaRPr>
          </a:p>
        </p:txBody>
      </p:sp>
      <p:sp>
        <p:nvSpPr>
          <p:cNvPr id="16" name="Freeform 15">
            <a:extLst>
              <a:ext uri="{FF2B5EF4-FFF2-40B4-BE49-F238E27FC236}">
                <a16:creationId xmlns:a16="http://schemas.microsoft.com/office/drawing/2014/main" id="{B4EAE191-BCFD-5C4A-9BD3-DC18DB2587FF}"/>
              </a:ext>
            </a:extLst>
          </p:cNvPr>
          <p:cNvSpPr/>
          <p:nvPr userDrawn="1"/>
        </p:nvSpPr>
        <p:spPr bwMode="auto">
          <a:xfrm>
            <a:off x="8107455" y="5637831"/>
            <a:ext cx="1816736" cy="60959"/>
          </a:xfrm>
          <a:custGeom>
            <a:avLst/>
            <a:gdLst>
              <a:gd name="connsiteX0" fmla="*/ 0 w 1362552"/>
              <a:gd name="connsiteY0" fmla="*/ 0 h 45719"/>
              <a:gd name="connsiteX1" fmla="*/ 340638 w 1362552"/>
              <a:gd name="connsiteY1" fmla="*/ 0 h 45719"/>
              <a:gd name="connsiteX2" fmla="*/ 681276 w 1362552"/>
              <a:gd name="connsiteY2" fmla="*/ 0 h 45719"/>
              <a:gd name="connsiteX3" fmla="*/ 1021914 w 1362552"/>
              <a:gd name="connsiteY3" fmla="*/ 0 h 45719"/>
              <a:gd name="connsiteX4" fmla="*/ 1362552 w 1362552"/>
              <a:gd name="connsiteY4" fmla="*/ 0 h 45719"/>
              <a:gd name="connsiteX5" fmla="*/ 1362552 w 1362552"/>
              <a:gd name="connsiteY5" fmla="*/ 45719 h 45719"/>
              <a:gd name="connsiteX6" fmla="*/ 1021914 w 1362552"/>
              <a:gd name="connsiteY6" fmla="*/ 45719 h 45719"/>
              <a:gd name="connsiteX7" fmla="*/ 681276 w 1362552"/>
              <a:gd name="connsiteY7" fmla="*/ 45719 h 45719"/>
              <a:gd name="connsiteX8" fmla="*/ 340638 w 1362552"/>
              <a:gd name="connsiteY8" fmla="*/ 45719 h 45719"/>
              <a:gd name="connsiteX9" fmla="*/ 0 w 1362552"/>
              <a:gd name="connsiteY9"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2552" h="45719">
                <a:moveTo>
                  <a:pt x="0" y="0"/>
                </a:moveTo>
                <a:lnTo>
                  <a:pt x="340638" y="0"/>
                </a:lnTo>
                <a:lnTo>
                  <a:pt x="681276" y="0"/>
                </a:lnTo>
                <a:lnTo>
                  <a:pt x="1021914" y="0"/>
                </a:lnTo>
                <a:lnTo>
                  <a:pt x="1362552" y="0"/>
                </a:lnTo>
                <a:lnTo>
                  <a:pt x="1362552" y="45719"/>
                </a:lnTo>
                <a:lnTo>
                  <a:pt x="1021914" y="45719"/>
                </a:lnTo>
                <a:lnTo>
                  <a:pt x="681276" y="45719"/>
                </a:lnTo>
                <a:lnTo>
                  <a:pt x="340638" y="45719"/>
                </a:lnTo>
                <a:lnTo>
                  <a:pt x="0" y="45719"/>
                </a:lnTo>
                <a:close/>
              </a:path>
            </a:pathLst>
          </a:custGeom>
          <a:solidFill>
            <a:srgbClr val="1B8654"/>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Tree>
    <p:extLst>
      <p:ext uri="{BB962C8B-B14F-4D97-AF65-F5344CB8AC3E}">
        <p14:creationId xmlns:p14="http://schemas.microsoft.com/office/powerpoint/2010/main" val="1027441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7A1D5E2-E6D5-4349-930A-85DA45096E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47708" y="0"/>
            <a:ext cx="4544291" cy="1224176"/>
          </a:xfrm>
          <a:prstGeom prst="rect">
            <a:avLst/>
          </a:prstGeom>
        </p:spPr>
      </p:pic>
      <p:sp>
        <p:nvSpPr>
          <p:cNvPr id="10" name="Title 1">
            <a:extLst>
              <a:ext uri="{FF2B5EF4-FFF2-40B4-BE49-F238E27FC236}">
                <a16:creationId xmlns:a16="http://schemas.microsoft.com/office/drawing/2014/main" id="{338DF7E7-E7BE-324D-B82D-DB1DF0BC6ABE}"/>
              </a:ext>
            </a:extLst>
          </p:cNvPr>
          <p:cNvSpPr>
            <a:spLocks noGrp="1"/>
          </p:cNvSpPr>
          <p:nvPr>
            <p:ph type="title" hasCustomPrompt="1"/>
          </p:nvPr>
        </p:nvSpPr>
        <p:spPr>
          <a:xfrm>
            <a:off x="7344629" y="744534"/>
            <a:ext cx="4358831" cy="636105"/>
          </a:xfrm>
        </p:spPr>
        <p:txBody>
          <a:bodyPr>
            <a:normAutofit/>
          </a:bodyPr>
          <a:lstStyle>
            <a:lvl1pPr>
              <a:defRPr sz="2800"/>
            </a:lvl1pPr>
          </a:lstStyle>
          <a:p>
            <a:r>
              <a:rPr lang="ar-SA" dirty="0"/>
              <a:t>العنوان الرئيسي</a:t>
            </a:r>
            <a:endParaRPr lang="en-US" dirty="0"/>
          </a:p>
        </p:txBody>
      </p:sp>
      <p:sp>
        <p:nvSpPr>
          <p:cNvPr id="12" name="Text Placeholder 15">
            <a:extLst>
              <a:ext uri="{FF2B5EF4-FFF2-40B4-BE49-F238E27FC236}">
                <a16:creationId xmlns:a16="http://schemas.microsoft.com/office/drawing/2014/main" id="{E53665E4-47CE-134C-8DC6-C56AA39EBC80}"/>
              </a:ext>
            </a:extLst>
          </p:cNvPr>
          <p:cNvSpPr>
            <a:spLocks noGrp="1"/>
          </p:cNvSpPr>
          <p:nvPr>
            <p:ph type="body" sz="quarter" idx="13" hasCustomPrompt="1"/>
          </p:nvPr>
        </p:nvSpPr>
        <p:spPr>
          <a:xfrm>
            <a:off x="7333199" y="1408241"/>
            <a:ext cx="4359845" cy="560387"/>
          </a:xfrm>
        </p:spPr>
        <p:txBody>
          <a:bodyPr/>
          <a:lstStyle>
            <a:lvl1pPr marL="0" indent="0">
              <a:buNone/>
              <a:defRPr sz="2000">
                <a:solidFill>
                  <a:schemeClr val="tx2"/>
                </a:solidFill>
              </a:defRPr>
            </a:lvl1pPr>
          </a:lstStyle>
          <a:p>
            <a:pPr lvl="0"/>
            <a:r>
              <a:rPr lang="ar-SA" dirty="0"/>
              <a:t>العنوان الفرعي</a:t>
            </a:r>
            <a:endParaRPr lang="en-US" dirty="0"/>
          </a:p>
        </p:txBody>
      </p:sp>
      <p:sp>
        <p:nvSpPr>
          <p:cNvPr id="5" name="Picture Placeholder 1">
            <a:extLst>
              <a:ext uri="{FF2B5EF4-FFF2-40B4-BE49-F238E27FC236}">
                <a16:creationId xmlns:a16="http://schemas.microsoft.com/office/drawing/2014/main" id="{9D4009EA-E587-FD4D-832D-1674DAD36E16}"/>
              </a:ext>
            </a:extLst>
          </p:cNvPr>
          <p:cNvSpPr>
            <a:spLocks noGrp="1"/>
          </p:cNvSpPr>
          <p:nvPr>
            <p:ph type="pic" sz="quarter" idx="15"/>
          </p:nvPr>
        </p:nvSpPr>
        <p:spPr>
          <a:xfrm>
            <a:off x="0" y="0"/>
            <a:ext cx="3556000" cy="4445000"/>
          </a:xfrm>
        </p:spPr>
        <p:txBody>
          <a:bodyPr>
            <a:normAutofit/>
          </a:bodyPr>
          <a:lstStyle>
            <a:lvl1pPr marL="0" indent="0" algn="ctr">
              <a:buNone/>
              <a:defRPr sz="2000">
                <a:solidFill>
                  <a:srgbClr val="A42366"/>
                </a:solidFill>
              </a:defRPr>
            </a:lvl1pPr>
          </a:lstStyle>
          <a:p>
            <a:endParaRPr lang="ar-SA" dirty="0"/>
          </a:p>
          <a:p>
            <a:endParaRPr lang="ar-SA" dirty="0"/>
          </a:p>
          <a:p>
            <a:endParaRPr lang="ar-SA" dirty="0"/>
          </a:p>
          <a:p>
            <a:endParaRPr lang="ar-SA" dirty="0"/>
          </a:p>
          <a:p>
            <a:r>
              <a:rPr lang="ar-SA" dirty="0"/>
              <a:t>انقر لإضافة صورة</a:t>
            </a:r>
            <a:endParaRPr lang="en-US" dirty="0"/>
          </a:p>
        </p:txBody>
      </p:sp>
      <p:sp>
        <p:nvSpPr>
          <p:cNvPr id="6" name="Picture Placeholder 2">
            <a:extLst>
              <a:ext uri="{FF2B5EF4-FFF2-40B4-BE49-F238E27FC236}">
                <a16:creationId xmlns:a16="http://schemas.microsoft.com/office/drawing/2014/main" id="{994D949C-84DF-184F-84C4-AD8E22AEB276}"/>
              </a:ext>
            </a:extLst>
          </p:cNvPr>
          <p:cNvSpPr>
            <a:spLocks noGrp="1"/>
          </p:cNvSpPr>
          <p:nvPr>
            <p:ph type="pic" sz="quarter" idx="14"/>
          </p:nvPr>
        </p:nvSpPr>
        <p:spPr>
          <a:xfrm>
            <a:off x="3666600" y="0"/>
            <a:ext cx="3556000" cy="3225800"/>
          </a:xfrm>
        </p:spPr>
        <p:txBody>
          <a:bodyPr>
            <a:normAutofit/>
          </a:bodyPr>
          <a:lstStyle>
            <a:lvl1pPr marL="0" indent="0" algn="ctr">
              <a:buFontTx/>
              <a:buNone/>
              <a:defRPr sz="2000">
                <a:solidFill>
                  <a:srgbClr val="A42366"/>
                </a:solidFill>
              </a:defRPr>
            </a:lvl1pPr>
          </a:lstStyle>
          <a:p>
            <a:endParaRPr lang="ar-SA" dirty="0"/>
          </a:p>
          <a:p>
            <a:endParaRPr lang="ar-SA" dirty="0"/>
          </a:p>
          <a:p>
            <a:r>
              <a:rPr lang="ar-SA" dirty="0"/>
              <a:t>انقر لإضافة صورة</a:t>
            </a:r>
            <a:endParaRPr lang="en-US" dirty="0"/>
          </a:p>
        </p:txBody>
      </p:sp>
      <p:sp>
        <p:nvSpPr>
          <p:cNvPr id="7" name="Picture Placeholder 3">
            <a:extLst>
              <a:ext uri="{FF2B5EF4-FFF2-40B4-BE49-F238E27FC236}">
                <a16:creationId xmlns:a16="http://schemas.microsoft.com/office/drawing/2014/main" id="{AF75ACB3-C02E-9F40-B485-5516F8CC4880}"/>
              </a:ext>
            </a:extLst>
          </p:cNvPr>
          <p:cNvSpPr>
            <a:spLocks noGrp="1"/>
          </p:cNvSpPr>
          <p:nvPr>
            <p:ph type="pic" sz="quarter" idx="16"/>
          </p:nvPr>
        </p:nvSpPr>
        <p:spPr>
          <a:xfrm>
            <a:off x="3666600" y="3359997"/>
            <a:ext cx="3556000" cy="3498003"/>
          </a:xfrm>
        </p:spPr>
        <p:txBody>
          <a:bodyPr>
            <a:normAutofit/>
          </a:bodyPr>
          <a:lstStyle>
            <a:lvl1pPr marL="0" indent="0" algn="ctr">
              <a:buNone/>
              <a:defRPr sz="2000">
                <a:solidFill>
                  <a:srgbClr val="A42366"/>
                </a:solidFill>
              </a:defRPr>
            </a:lvl1pPr>
          </a:lstStyle>
          <a:p>
            <a:endParaRPr lang="ar-SA" dirty="0"/>
          </a:p>
          <a:p>
            <a:endParaRPr lang="ar-SA" dirty="0"/>
          </a:p>
          <a:p>
            <a:r>
              <a:rPr lang="ar-SA" dirty="0"/>
              <a:t>انقر لإضافة صورة</a:t>
            </a:r>
            <a:endParaRPr lang="en-US" dirty="0"/>
          </a:p>
        </p:txBody>
      </p:sp>
      <p:sp>
        <p:nvSpPr>
          <p:cNvPr id="8" name="Picture Placeholder 4">
            <a:extLst>
              <a:ext uri="{FF2B5EF4-FFF2-40B4-BE49-F238E27FC236}">
                <a16:creationId xmlns:a16="http://schemas.microsoft.com/office/drawing/2014/main" id="{1415BAED-DABC-9744-864F-957243B4C443}"/>
              </a:ext>
            </a:extLst>
          </p:cNvPr>
          <p:cNvSpPr>
            <a:spLocks noGrp="1"/>
          </p:cNvSpPr>
          <p:nvPr>
            <p:ph type="pic" sz="quarter" idx="17"/>
          </p:nvPr>
        </p:nvSpPr>
        <p:spPr>
          <a:xfrm>
            <a:off x="0" y="4578348"/>
            <a:ext cx="3556000" cy="2279651"/>
          </a:xfrm>
        </p:spPr>
        <p:txBody>
          <a:bodyPr>
            <a:normAutofit/>
          </a:bodyPr>
          <a:lstStyle>
            <a:lvl1pPr marL="0" indent="0" algn="ctr">
              <a:buNone/>
              <a:defRPr sz="2000">
                <a:solidFill>
                  <a:srgbClr val="A42366"/>
                </a:solidFill>
              </a:defRPr>
            </a:lvl1pPr>
          </a:lstStyle>
          <a:p>
            <a:endParaRPr lang="ar-SA" dirty="0"/>
          </a:p>
          <a:p>
            <a:r>
              <a:rPr lang="ar-SA" dirty="0"/>
              <a:t>انقر لإضافة صورة </a:t>
            </a:r>
            <a:endParaRPr lang="en-US" dirty="0"/>
          </a:p>
        </p:txBody>
      </p:sp>
      <p:sp>
        <p:nvSpPr>
          <p:cNvPr id="9" name="Picture Placeholder 4">
            <a:extLst>
              <a:ext uri="{FF2B5EF4-FFF2-40B4-BE49-F238E27FC236}">
                <a16:creationId xmlns:a16="http://schemas.microsoft.com/office/drawing/2014/main" id="{A026AD42-D2A9-9546-A045-944AC4D7B46D}"/>
              </a:ext>
            </a:extLst>
          </p:cNvPr>
          <p:cNvSpPr>
            <a:spLocks noGrp="1"/>
          </p:cNvSpPr>
          <p:nvPr>
            <p:ph type="pic" sz="quarter" idx="18"/>
          </p:nvPr>
        </p:nvSpPr>
        <p:spPr>
          <a:xfrm>
            <a:off x="7333200" y="4578349"/>
            <a:ext cx="3556000" cy="2279651"/>
          </a:xfrm>
        </p:spPr>
        <p:txBody>
          <a:bodyPr>
            <a:normAutofit/>
          </a:bodyPr>
          <a:lstStyle>
            <a:lvl1pPr marL="0" indent="0" algn="ctr">
              <a:buNone/>
              <a:defRPr sz="2000">
                <a:solidFill>
                  <a:srgbClr val="A42366"/>
                </a:solidFill>
              </a:defRPr>
            </a:lvl1pPr>
          </a:lstStyle>
          <a:p>
            <a:endParaRPr lang="ar-SA" dirty="0"/>
          </a:p>
          <a:p>
            <a:r>
              <a:rPr lang="ar-SA" dirty="0"/>
              <a:t>انقر لإضافة صورة</a:t>
            </a:r>
            <a:endParaRPr lang="en-US" dirty="0"/>
          </a:p>
        </p:txBody>
      </p:sp>
      <p:sp>
        <p:nvSpPr>
          <p:cNvPr id="13" name="Picture Placeholder 4">
            <a:extLst>
              <a:ext uri="{FF2B5EF4-FFF2-40B4-BE49-F238E27FC236}">
                <a16:creationId xmlns:a16="http://schemas.microsoft.com/office/drawing/2014/main" id="{1998ADFA-81E9-E54F-83EC-D2AAE429E0BE}"/>
              </a:ext>
            </a:extLst>
          </p:cNvPr>
          <p:cNvSpPr>
            <a:spLocks noGrp="1"/>
          </p:cNvSpPr>
          <p:nvPr>
            <p:ph type="pic" sz="quarter" idx="19"/>
          </p:nvPr>
        </p:nvSpPr>
        <p:spPr>
          <a:xfrm>
            <a:off x="7333200" y="2152693"/>
            <a:ext cx="3556000" cy="2279651"/>
          </a:xfrm>
        </p:spPr>
        <p:txBody>
          <a:bodyPr>
            <a:normAutofit/>
          </a:bodyPr>
          <a:lstStyle>
            <a:lvl1pPr marL="0" marR="0" indent="0" algn="ctr" defTabSz="914400" rtl="1" eaLnBrk="1" fontAlgn="auto" latinLnBrk="0" hangingPunct="1">
              <a:lnSpc>
                <a:spcPct val="90000"/>
              </a:lnSpc>
              <a:spcBef>
                <a:spcPts val="1000"/>
              </a:spcBef>
              <a:spcAft>
                <a:spcPts val="0"/>
              </a:spcAft>
              <a:buClr>
                <a:schemeClr val="tx1"/>
              </a:buClr>
              <a:buSzTx/>
              <a:buFontTx/>
              <a:buNone/>
              <a:tabLst/>
              <a:defRPr sz="2000">
                <a:solidFill>
                  <a:srgbClr val="A42366"/>
                </a:solidFill>
              </a:defRPr>
            </a:lvl1pPr>
          </a:lstStyle>
          <a:p>
            <a:pPr marL="0" marR="0" lvl="0" indent="0" algn="r" defTabSz="914400" rtl="1" eaLnBrk="1" fontAlgn="auto" latinLnBrk="0" hangingPunct="1">
              <a:lnSpc>
                <a:spcPct val="90000"/>
              </a:lnSpc>
              <a:spcBef>
                <a:spcPts val="1000"/>
              </a:spcBef>
              <a:spcAft>
                <a:spcPts val="0"/>
              </a:spcAft>
              <a:buClr>
                <a:schemeClr val="tx1"/>
              </a:buClr>
              <a:buSzTx/>
              <a:buFontTx/>
              <a:buNone/>
              <a:tabLst/>
              <a:defRPr/>
            </a:pPr>
            <a:endParaRPr lang="ar-SA" dirty="0"/>
          </a:p>
          <a:p>
            <a:pPr marL="0" marR="0" lvl="0" indent="0" algn="r" defTabSz="914400" rtl="1" eaLnBrk="1" fontAlgn="auto" latinLnBrk="0" hangingPunct="1">
              <a:lnSpc>
                <a:spcPct val="90000"/>
              </a:lnSpc>
              <a:spcBef>
                <a:spcPts val="1000"/>
              </a:spcBef>
              <a:spcAft>
                <a:spcPts val="0"/>
              </a:spcAft>
              <a:buClr>
                <a:schemeClr val="tx1"/>
              </a:buClr>
              <a:buSzTx/>
              <a:buFontTx/>
              <a:buNone/>
              <a:tabLst/>
              <a:defRPr/>
            </a:pPr>
            <a:r>
              <a:rPr lang="ar-SA" dirty="0"/>
              <a:t>               انقر لإضافة صورة</a:t>
            </a:r>
            <a:endParaRPr lang="en-US" dirty="0"/>
          </a:p>
          <a:p>
            <a:endParaRPr lang="en-US" dirty="0"/>
          </a:p>
        </p:txBody>
      </p:sp>
    </p:spTree>
    <p:extLst>
      <p:ext uri="{BB962C8B-B14F-4D97-AF65-F5344CB8AC3E}">
        <p14:creationId xmlns:p14="http://schemas.microsoft.com/office/powerpoint/2010/main" val="1826136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5" Type="http://schemas.openxmlformats.org/officeDocument/2006/relationships/slideLayout" Target="../slideLayouts/slideLayout5.xml" /><Relationship Id="rId10" Type="http://schemas.openxmlformats.org/officeDocument/2006/relationships/theme" Target="../theme/theme1.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92696" y="993917"/>
            <a:ext cx="9806608" cy="636105"/>
          </a:xfrm>
          <a:prstGeom prst="rect">
            <a:avLst/>
          </a:prstGeom>
        </p:spPr>
        <p:txBody>
          <a:bodyPr vert="horz" lIns="91440" tIns="45720" rIns="91440" bIns="45720" rtlCol="0" anchor="b">
            <a:normAutofit/>
          </a:bodyPr>
          <a:lstStyle/>
          <a:p>
            <a:r>
              <a:rPr lang="ar-SA" dirty="0"/>
              <a:t>العنوان</a:t>
            </a:r>
            <a:endParaRPr lang="en-US" dirty="0"/>
          </a:p>
        </p:txBody>
      </p:sp>
      <p:sp>
        <p:nvSpPr>
          <p:cNvPr id="3" name="Text Placeholder 2"/>
          <p:cNvSpPr>
            <a:spLocks noGrp="1"/>
          </p:cNvSpPr>
          <p:nvPr>
            <p:ph type="body" idx="1"/>
          </p:nvPr>
        </p:nvSpPr>
        <p:spPr>
          <a:xfrm>
            <a:off x="838200" y="2683565"/>
            <a:ext cx="10515600" cy="349339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394306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88" r:id="rId8"/>
    <p:sldLayoutId id="2147483689" r:id="rId9"/>
  </p:sldLayoutIdLst>
  <p:txStyles>
    <p:titleStyle>
      <a:lvl1pPr algn="r" defTabSz="914400" rtl="1" eaLnBrk="1" latinLnBrk="0" hangingPunct="1">
        <a:lnSpc>
          <a:spcPct val="90000"/>
        </a:lnSpc>
        <a:spcBef>
          <a:spcPct val="0"/>
        </a:spcBef>
        <a:buNone/>
        <a:defRPr sz="3600" b="1" i="0" kern="1200">
          <a:solidFill>
            <a:srgbClr val="1B8654"/>
          </a:solidFill>
          <a:latin typeface="GE SS Unique Bold" charset="0"/>
          <a:ea typeface="GE SS Unique Bold" charset="0"/>
          <a:cs typeface="GE SS Unique Bold" charset="0"/>
        </a:defRPr>
      </a:lvl1pPr>
    </p:titleStyle>
    <p:bodyStyle>
      <a:lvl1pPr marL="228600" indent="-228600" algn="r" defTabSz="914400" rtl="1" eaLnBrk="1" latinLnBrk="0" hangingPunct="1">
        <a:lnSpc>
          <a:spcPct val="90000"/>
        </a:lnSpc>
        <a:spcBef>
          <a:spcPts val="1000"/>
        </a:spcBef>
        <a:buClr>
          <a:schemeClr val="tx1"/>
        </a:buClr>
        <a:buFont typeface="Arial" panose="020B0604020202020204" pitchFamily="34" charset="0"/>
        <a:buChar char="•"/>
        <a:defRPr sz="2800" b="0" i="0" kern="1200">
          <a:solidFill>
            <a:srgbClr val="000000"/>
          </a:solidFill>
          <a:latin typeface="GE SS Unique Light" charset="0"/>
          <a:ea typeface="GE SS Unique Light" charset="0"/>
          <a:cs typeface="GE SS Unique Light" charset="0"/>
        </a:defRPr>
      </a:lvl1pPr>
      <a:lvl2pPr marL="685800" indent="-228600" algn="r" defTabSz="914400" rtl="1" eaLnBrk="1" latinLnBrk="0" hangingPunct="1">
        <a:lnSpc>
          <a:spcPct val="90000"/>
        </a:lnSpc>
        <a:spcBef>
          <a:spcPts val="500"/>
        </a:spcBef>
        <a:buClr>
          <a:schemeClr val="tx1"/>
        </a:buClr>
        <a:buFont typeface="Arial" panose="020B0604020202020204" pitchFamily="34" charset="0"/>
        <a:buChar char="•"/>
        <a:defRPr sz="2400" b="0" i="0" kern="1200">
          <a:solidFill>
            <a:srgbClr val="000000"/>
          </a:solidFill>
          <a:latin typeface="GE SS Unique Light" charset="0"/>
          <a:ea typeface="GE SS Unique Light" charset="0"/>
          <a:cs typeface="GE SS Unique Light" charset="0"/>
        </a:defRPr>
      </a:lvl2pPr>
      <a:lvl3pPr marL="1143000" indent="-228600" algn="r" defTabSz="914400" rtl="1" eaLnBrk="1" latinLnBrk="0" hangingPunct="1">
        <a:lnSpc>
          <a:spcPct val="90000"/>
        </a:lnSpc>
        <a:spcBef>
          <a:spcPts val="500"/>
        </a:spcBef>
        <a:buClr>
          <a:schemeClr val="tx1"/>
        </a:buClr>
        <a:buFont typeface="Arial" panose="020B0604020202020204" pitchFamily="34" charset="0"/>
        <a:buChar char="•"/>
        <a:defRPr sz="2000" b="0" i="0" kern="1200">
          <a:solidFill>
            <a:srgbClr val="000000"/>
          </a:solidFill>
          <a:latin typeface="GE SS Unique Light" charset="0"/>
          <a:ea typeface="GE SS Unique Light" charset="0"/>
          <a:cs typeface="GE SS Unique Light" charset="0"/>
        </a:defRPr>
      </a:lvl3pPr>
      <a:lvl4pPr marL="1600200" indent="-228600" algn="r" defTabSz="914400" rtl="1" eaLnBrk="1" latinLnBrk="0" hangingPunct="1">
        <a:lnSpc>
          <a:spcPct val="90000"/>
        </a:lnSpc>
        <a:spcBef>
          <a:spcPts val="500"/>
        </a:spcBef>
        <a:buClr>
          <a:schemeClr val="tx1"/>
        </a:buClr>
        <a:buFont typeface="Arial" panose="020B0604020202020204" pitchFamily="34" charset="0"/>
        <a:buChar char="•"/>
        <a:defRPr sz="1800" b="0" i="0" kern="1200">
          <a:solidFill>
            <a:srgbClr val="000000"/>
          </a:solidFill>
          <a:latin typeface="GE SS Unique Light" charset="0"/>
          <a:ea typeface="GE SS Unique Light" charset="0"/>
          <a:cs typeface="GE SS Unique Light" charset="0"/>
        </a:defRPr>
      </a:lvl4pPr>
      <a:lvl5pPr marL="2057400" indent="-228600" algn="r" defTabSz="914400" rtl="1" eaLnBrk="1" latinLnBrk="0" hangingPunct="1">
        <a:lnSpc>
          <a:spcPct val="90000"/>
        </a:lnSpc>
        <a:spcBef>
          <a:spcPts val="500"/>
        </a:spcBef>
        <a:buClr>
          <a:schemeClr val="tx1"/>
        </a:buClr>
        <a:buFont typeface="Arial" panose="020B0604020202020204" pitchFamily="34" charset="0"/>
        <a:buChar char="•"/>
        <a:defRPr sz="1800" b="0" i="0" kern="1200">
          <a:solidFill>
            <a:srgbClr val="000000"/>
          </a:solidFill>
          <a:latin typeface="GE SS Unique Light" charset="0"/>
          <a:ea typeface="GE SS Unique Light" charset="0"/>
          <a:cs typeface="GE SS Unique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1.xml.rels><?xml version="1.0" encoding="UTF-8" standalone="yes"?>
<Relationships xmlns="http://schemas.openxmlformats.org/package/2006/relationships"><Relationship Id="rId2" Type="http://schemas.openxmlformats.org/officeDocument/2006/relationships/image" Target="../media/image25.png" /><Relationship Id="rId1" Type="http://schemas.openxmlformats.org/officeDocument/2006/relationships/slideLayout" Target="../slideLayouts/slideLayout5.xml" /></Relationships>
</file>

<file path=ppt/slides/_rels/slide12.xml.rels><?xml version="1.0" encoding="UTF-8" standalone="yes"?>
<Relationships xmlns="http://schemas.openxmlformats.org/package/2006/relationships"><Relationship Id="rId2" Type="http://schemas.openxmlformats.org/officeDocument/2006/relationships/image" Target="../media/image26.jpg" /><Relationship Id="rId1" Type="http://schemas.openxmlformats.org/officeDocument/2006/relationships/slideLayout" Target="../slideLayouts/slideLayout5.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5.xml.rels><?xml version="1.0" encoding="UTF-8" standalone="yes"?>
<Relationships xmlns="http://schemas.openxmlformats.org/package/2006/relationships"><Relationship Id="rId2" Type="http://schemas.openxmlformats.org/officeDocument/2006/relationships/image" Target="../media/image25.png" /><Relationship Id="rId1" Type="http://schemas.openxmlformats.org/officeDocument/2006/relationships/slideLayout" Target="../slideLayouts/slideLayout5.xml" /></Relationships>
</file>

<file path=ppt/slides/_rels/slide16.xml.rels><?xml version="1.0" encoding="UTF-8" standalone="yes"?>
<Relationships xmlns="http://schemas.openxmlformats.org/package/2006/relationships"><Relationship Id="rId2" Type="http://schemas.openxmlformats.org/officeDocument/2006/relationships/image" Target="../media/image27.jpeg" /><Relationship Id="rId1" Type="http://schemas.openxmlformats.org/officeDocument/2006/relationships/slideLayout" Target="../slideLayouts/slideLayout5.xml" /></Relationships>
</file>

<file path=ppt/slides/_rels/slide17.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png"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png" /><Relationship Id="rId1" Type="http://schemas.openxmlformats.org/officeDocument/2006/relationships/slideLayout" Target="../slideLayouts/slideLayout5.xml" /><Relationship Id="rId4" Type="http://schemas.openxmlformats.org/officeDocument/2006/relationships/image" Target="../media/image8.png" /></Relationships>
</file>

<file path=ppt/slides/_rels/slide3.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9.jpeg" /><Relationship Id="rId1" Type="http://schemas.openxmlformats.org/officeDocument/2006/relationships/slideLayout" Target="../slideLayouts/slideLayout5.xml" /></Relationships>
</file>

<file path=ppt/slides/_rels/slide4.xml.rels><?xml version="1.0" encoding="UTF-8" standalone="yes"?>
<Relationships xmlns="http://schemas.openxmlformats.org/package/2006/relationships"><Relationship Id="rId3" Type="http://schemas.openxmlformats.org/officeDocument/2006/relationships/image" Target="../media/image12.png" /><Relationship Id="rId7" Type="http://schemas.openxmlformats.org/officeDocument/2006/relationships/image" Target="../media/image16.png" /><Relationship Id="rId2" Type="http://schemas.openxmlformats.org/officeDocument/2006/relationships/image" Target="../media/image11.jpg" /><Relationship Id="rId1" Type="http://schemas.openxmlformats.org/officeDocument/2006/relationships/slideLayout" Target="../slideLayouts/slideLayout5.xml" /><Relationship Id="rId6" Type="http://schemas.openxmlformats.org/officeDocument/2006/relationships/image" Target="../media/image15.png" /><Relationship Id="rId5" Type="http://schemas.openxmlformats.org/officeDocument/2006/relationships/image" Target="../media/image14.png" /><Relationship Id="rId4" Type="http://schemas.openxmlformats.org/officeDocument/2006/relationships/image" Target="../media/image13.png" /></Relationships>
</file>

<file path=ppt/slides/_rels/slide5.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17.jpeg" /><Relationship Id="rId1" Type="http://schemas.openxmlformats.org/officeDocument/2006/relationships/slideLayout" Target="../slideLayouts/slideLayout5.xml" /><Relationship Id="rId4" Type="http://schemas.openxmlformats.org/officeDocument/2006/relationships/image" Target="../media/image18.png" /></Relationships>
</file>

<file path=ppt/slides/_rels/slide6.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image" Target="../media/image19.png" /><Relationship Id="rId1" Type="http://schemas.openxmlformats.org/officeDocument/2006/relationships/slideLayout" Target="../slideLayouts/slideLayout5.xml" /><Relationship Id="rId4" Type="http://schemas.openxmlformats.org/officeDocument/2006/relationships/image" Target="../media/image21.png" /></Relationships>
</file>

<file path=ppt/slides/_rels/slide7.xml.rels><?xml version="1.0" encoding="UTF-8" standalone="yes"?>
<Relationships xmlns="http://schemas.openxmlformats.org/package/2006/relationships"><Relationship Id="rId2" Type="http://schemas.openxmlformats.org/officeDocument/2006/relationships/image" Target="../media/image22.jp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23.jp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24.jpg" /><Relationship Id="rId1" Type="http://schemas.openxmlformats.org/officeDocument/2006/relationships/slideLayout" Target="../slideLayouts/slideLayout5.xml" /></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0C9414D-E7AB-1A40-9AAF-4DC65FF7D2C3}"/>
              </a:ext>
            </a:extLst>
          </p:cNvPr>
          <p:cNvSpPr txBox="1">
            <a:spLocks/>
          </p:cNvSpPr>
          <p:nvPr/>
        </p:nvSpPr>
        <p:spPr>
          <a:xfrm>
            <a:off x="1524002" y="3101536"/>
            <a:ext cx="8781846" cy="762000"/>
          </a:xfrm>
          <a:prstGeom prst="rect">
            <a:avLst/>
          </a:prstGeom>
        </p:spPr>
        <p:txBody>
          <a:bodyPr vert="horz" lIns="91440" tIns="45720" rIns="91440" bIns="45720" rtlCol="0" anchor="b">
            <a:normAutofit fontScale="90000" lnSpcReduction="20000"/>
          </a:bodyPr>
          <a:lstStyle>
            <a:lvl1pPr algn="ctr" defTabSz="914400" rtl="1" eaLnBrk="1" latinLnBrk="0" hangingPunct="1">
              <a:lnSpc>
                <a:spcPct val="90000"/>
              </a:lnSpc>
              <a:spcBef>
                <a:spcPct val="0"/>
              </a:spcBef>
              <a:buNone/>
              <a:defRPr sz="6000" b="1" i="0" kern="1200">
                <a:solidFill>
                  <a:srgbClr val="1B8654"/>
                </a:solidFill>
                <a:latin typeface="GE SS Unique Bold" charset="0"/>
                <a:ea typeface="GE SS Unique Bold" charset="0"/>
                <a:cs typeface="GE SS Unique Bold" charset="0"/>
              </a:defRPr>
            </a:lvl1pPr>
          </a:lstStyle>
          <a:p>
            <a:pPr marL="0" algn="ctr" defTabSz="914400" rtl="0" eaLnBrk="1" latinLnBrk="0" hangingPunct="1">
              <a:lnSpc>
                <a:spcPct val="170000"/>
              </a:lnSpc>
              <a:spcBef>
                <a:spcPct val="0"/>
              </a:spcBef>
              <a:buNone/>
            </a:pPr>
            <a:endParaRPr lang="en-US" sz="3200" dirty="0">
              <a:latin typeface="Helvetica" pitchFamily="2" charset="0"/>
              <a:cs typeface="+mn-cs"/>
            </a:endParaRPr>
          </a:p>
        </p:txBody>
      </p:sp>
      <p:sp>
        <p:nvSpPr>
          <p:cNvPr id="5" name="TextBox 4">
            <a:extLst>
              <a:ext uri="{FF2B5EF4-FFF2-40B4-BE49-F238E27FC236}">
                <a16:creationId xmlns:a16="http://schemas.microsoft.com/office/drawing/2014/main" id="{4DBD29E4-0E0D-3146-9323-46571093705D}"/>
              </a:ext>
            </a:extLst>
          </p:cNvPr>
          <p:cNvSpPr txBox="1"/>
          <p:nvPr/>
        </p:nvSpPr>
        <p:spPr>
          <a:xfrm>
            <a:off x="1524002" y="2447218"/>
            <a:ext cx="8618484" cy="1569660"/>
          </a:xfrm>
          <a:prstGeom prst="rect">
            <a:avLst/>
          </a:prstGeom>
          <a:noFill/>
        </p:spPr>
        <p:txBody>
          <a:bodyPr wrap="square" rtlCol="0">
            <a:spAutoFit/>
          </a:bodyPr>
          <a:lstStyle/>
          <a:p>
            <a:pPr algn="ctr"/>
            <a:r>
              <a:rPr lang="ar-SA" sz="4800" b="1" dirty="0">
                <a:solidFill>
                  <a:srgbClr val="9F915C"/>
                </a:solidFill>
                <a:latin typeface="GE SS Unique Bold" panose="020A0503020102020204" pitchFamily="18" charset="-78"/>
                <a:ea typeface="GE SS Unique Bold" panose="020A0503020102020204" pitchFamily="18" charset="-78"/>
                <a:cs typeface="GE SS Unique Bold" panose="020A0503020102020204" pitchFamily="18" charset="-78"/>
              </a:rPr>
              <a:t>النظــــرة الإعلاميــــة</a:t>
            </a:r>
            <a:endParaRPr lang="en-US" sz="4800" b="1" dirty="0">
              <a:solidFill>
                <a:srgbClr val="9F915C"/>
              </a:solidFill>
              <a:latin typeface="GE SS Unique Bold" panose="020A0503020102020204" pitchFamily="18" charset="-78"/>
              <a:ea typeface="GE SS Unique Bold" panose="020A0503020102020204" pitchFamily="18" charset="-78"/>
              <a:cs typeface="GE SS Unique Bold" panose="020A0503020102020204" pitchFamily="18" charset="-78"/>
            </a:endParaRPr>
          </a:p>
          <a:p>
            <a:pPr algn="ctr"/>
            <a:r>
              <a:rPr lang="ar-SA" sz="4800" b="1" dirty="0">
                <a:solidFill>
                  <a:srgbClr val="1B8654"/>
                </a:solidFill>
                <a:latin typeface="GE SS Unique Bold" panose="020A0503020102020204" pitchFamily="18" charset="-78"/>
                <a:ea typeface="GE SS Unique Bold" panose="020A0503020102020204" pitchFamily="18" charset="-78"/>
                <a:cs typeface="GE SS Unique Bold" panose="020A0503020102020204" pitchFamily="18" charset="-78"/>
              </a:rPr>
              <a:t>للرحم الاصطناعي</a:t>
            </a:r>
            <a:endParaRPr lang="en-US" sz="4800" b="1" dirty="0">
              <a:solidFill>
                <a:srgbClr val="1B8654"/>
              </a:solidFill>
              <a:latin typeface="GE SS Unique Bold" panose="020A0503020102020204" pitchFamily="18" charset="-78"/>
              <a:ea typeface="GE SS Unique Bold" panose="020A0503020102020204" pitchFamily="18" charset="-78"/>
              <a:cs typeface="GE SS Unique Bold" panose="020A0503020102020204" pitchFamily="18" charset="-78"/>
            </a:endParaRPr>
          </a:p>
        </p:txBody>
      </p:sp>
      <p:sp>
        <p:nvSpPr>
          <p:cNvPr id="6" name="TextBox 5">
            <a:extLst>
              <a:ext uri="{FF2B5EF4-FFF2-40B4-BE49-F238E27FC236}">
                <a16:creationId xmlns:a16="http://schemas.microsoft.com/office/drawing/2014/main" id="{8DB09FAA-3AD5-68E6-7885-1E35A764B2C4}"/>
              </a:ext>
            </a:extLst>
          </p:cNvPr>
          <p:cNvSpPr txBox="1"/>
          <p:nvPr/>
        </p:nvSpPr>
        <p:spPr>
          <a:xfrm>
            <a:off x="3670740" y="4931478"/>
            <a:ext cx="4325007" cy="954107"/>
          </a:xfrm>
          <a:prstGeom prst="rect">
            <a:avLst/>
          </a:prstGeom>
          <a:noFill/>
        </p:spPr>
        <p:txBody>
          <a:bodyPr wrap="square">
            <a:spAutoFit/>
          </a:bodyPr>
          <a:lstStyle/>
          <a:p>
            <a:pPr algn="ctr"/>
            <a:r>
              <a:rPr lang="ar-SA" sz="2400" b="1" dirty="0">
                <a:solidFill>
                  <a:srgbClr val="1B8654"/>
                </a:solidFill>
                <a:latin typeface="GE SS Unique Bold" panose="020A0503020102020204" pitchFamily="18" charset="-78"/>
                <a:ea typeface="GE SS Unique Bold" panose="020A0503020102020204" pitchFamily="18" charset="-78"/>
                <a:cs typeface="GE SS Unique Bold" panose="020A0503020102020204" pitchFamily="18" charset="-78"/>
              </a:rPr>
              <a:t>محمــــــــد حسيـــــن السنــــــان</a:t>
            </a:r>
          </a:p>
          <a:p>
            <a:pPr algn="ctr"/>
            <a:r>
              <a:rPr lang="ar-SA" sz="1600" b="1" dirty="0">
                <a:solidFill>
                  <a:schemeClr val="bg1">
                    <a:lumMod val="50000"/>
                  </a:schemeClr>
                </a:solidFill>
                <a:latin typeface="GE SS Unique Bold" panose="020A0503020102020204" pitchFamily="18" charset="-78"/>
                <a:ea typeface="GE SS Unique Bold" panose="020A0503020102020204" pitchFamily="18" charset="-78"/>
                <a:cs typeface="GE SS Unique Bold" panose="020A0503020102020204" pitchFamily="18" charset="-78"/>
              </a:rPr>
              <a:t>مستشار مدير عام الرعاية الصحية المنزلية</a:t>
            </a:r>
          </a:p>
          <a:p>
            <a:pPr algn="ctr"/>
            <a:r>
              <a:rPr lang="ar-SA" sz="1600" b="1" dirty="0">
                <a:solidFill>
                  <a:schemeClr val="bg1">
                    <a:lumMod val="50000"/>
                  </a:schemeClr>
                </a:solidFill>
                <a:latin typeface="GE SS Unique Bold" panose="020A0503020102020204" pitchFamily="18" charset="-78"/>
                <a:ea typeface="GE SS Unique Bold" panose="020A0503020102020204" pitchFamily="18" charset="-78"/>
                <a:cs typeface="GE SS Unique Bold" panose="020A0503020102020204" pitchFamily="18" charset="-78"/>
              </a:rPr>
              <a:t>كاتب إعلامــي مختص في الشــأن الصحــــي</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6517" y="0"/>
            <a:ext cx="8835483" cy="262543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882" y="338951"/>
            <a:ext cx="1182201" cy="1077254"/>
          </a:xfrm>
          <a:prstGeom prst="rect">
            <a:avLst/>
          </a:prstGeom>
        </p:spPr>
      </p:pic>
    </p:spTree>
    <p:extLst>
      <p:ext uri="{BB962C8B-B14F-4D97-AF65-F5344CB8AC3E}">
        <p14:creationId xmlns:p14="http://schemas.microsoft.com/office/powerpoint/2010/main" val="909514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79;p27">
            <a:extLst>
              <a:ext uri="{FF2B5EF4-FFF2-40B4-BE49-F238E27FC236}">
                <a16:creationId xmlns:a16="http://schemas.microsoft.com/office/drawing/2014/main" id="{1057BE8E-060F-5E44-B8BF-795508182778}"/>
              </a:ext>
            </a:extLst>
          </p:cNvPr>
          <p:cNvSpPr txBox="1">
            <a:spLocks/>
          </p:cNvSpPr>
          <p:nvPr/>
        </p:nvSpPr>
        <p:spPr>
          <a:xfrm>
            <a:off x="1552756" y="942371"/>
            <a:ext cx="10214130" cy="541584"/>
          </a:xfrm>
          <a:prstGeom prst="rect">
            <a:avLst/>
          </a:prstGeom>
          <a:noFill/>
          <a:ln>
            <a:noFill/>
          </a:ln>
        </p:spPr>
        <p:txBody>
          <a:bodyPr spcFirstLastPara="1" wrap="square" lIns="91425" tIns="45700" rIns="91425" bIns="45700" anchor="t" anchorCtr="0">
            <a:noAutofit/>
          </a:bodyPr>
          <a:lstStyle>
            <a:lvl1pPr algn="r" defTabSz="914400" rtl="1" eaLnBrk="1" latinLnBrk="0" hangingPunct="1">
              <a:lnSpc>
                <a:spcPct val="90000"/>
              </a:lnSpc>
              <a:spcBef>
                <a:spcPct val="0"/>
              </a:spcBef>
              <a:buNone/>
              <a:defRPr sz="3600" b="1" i="0" kern="1200">
                <a:solidFill>
                  <a:srgbClr val="1B8654"/>
                </a:solidFill>
                <a:latin typeface="GE SS Unique Bold" charset="0"/>
                <a:ea typeface="GE SS Unique Bold" charset="0"/>
                <a:cs typeface="GE SS Unique Bold" charset="0"/>
              </a:defRPr>
            </a:lvl1pPr>
          </a:lstStyle>
          <a:p>
            <a:pPr>
              <a:spcBef>
                <a:spcPts val="0"/>
              </a:spcBef>
              <a:buClr>
                <a:srgbClr val="007C4F"/>
              </a:buClr>
              <a:buSzPts val="2400"/>
              <a:buFont typeface="Calibri"/>
              <a:buNone/>
            </a:pPr>
            <a:r>
              <a:rPr lang="ar-SA" sz="3600" b="1" dirty="0">
                <a:latin typeface="GE SS Unique Bold" panose="020A0503020102020204" pitchFamily="18" charset="-78"/>
                <a:ea typeface="GE SS Unique Bold" panose="020A0503020102020204" pitchFamily="18" charset="-78"/>
                <a:cs typeface="GE SS Unique Bold" panose="020A0503020102020204" pitchFamily="18" charset="-78"/>
              </a:rPr>
              <a:t>منهجية البحث:</a:t>
            </a:r>
            <a:endParaRPr lang="ar-SA" sz="2400" dirty="0">
              <a:latin typeface="GE SS Unique Bold" panose="020A0503020102020204" pitchFamily="18" charset="-78"/>
              <a:ea typeface="GE SS Unique Bold" panose="020A0503020102020204" pitchFamily="18" charset="-78"/>
              <a:cs typeface="GE SS Unique Bold" panose="020A0503020102020204" pitchFamily="18" charset="-78"/>
              <a:sym typeface="Calibri"/>
            </a:endParaRPr>
          </a:p>
        </p:txBody>
      </p:sp>
      <p:sp>
        <p:nvSpPr>
          <p:cNvPr id="6" name="TextBox 5">
            <a:extLst>
              <a:ext uri="{FF2B5EF4-FFF2-40B4-BE49-F238E27FC236}">
                <a16:creationId xmlns:a16="http://schemas.microsoft.com/office/drawing/2014/main" id="{229B35C5-B038-2670-B19F-9D877BE52DCD}"/>
              </a:ext>
            </a:extLst>
          </p:cNvPr>
          <p:cNvSpPr txBox="1"/>
          <p:nvPr/>
        </p:nvSpPr>
        <p:spPr>
          <a:xfrm>
            <a:off x="389745" y="2014328"/>
            <a:ext cx="11632112" cy="3797193"/>
          </a:xfrm>
          <a:prstGeom prst="rect">
            <a:avLst/>
          </a:prstGeom>
          <a:noFill/>
        </p:spPr>
        <p:txBody>
          <a:bodyPr wrap="square">
            <a:spAutoFit/>
          </a:bodyPr>
          <a:lstStyle/>
          <a:p>
            <a:pPr marL="342900" indent="-342900" algn="r" rtl="1">
              <a:lnSpc>
                <a:spcPct val="150000"/>
              </a:lnSpc>
              <a:buFont typeface="Arial" panose="020B0604020202020204" pitchFamily="34" charset="0"/>
              <a:buChar char="•"/>
            </a:pPr>
            <a:r>
              <a:rPr lang="ar-SA" b="1" dirty="0">
                <a:solidFill>
                  <a:schemeClr val="bg1">
                    <a:lumMod val="50000"/>
                  </a:schemeClr>
                </a:solidFill>
                <a:latin typeface="GE SS Unique Light" panose="020A0503020102020204" pitchFamily="18" charset="-78"/>
                <a:ea typeface="GE SS Unique Light" panose="020A0503020102020204" pitchFamily="18" charset="-78"/>
                <a:cs typeface="GE SS Unique Light" panose="020A0503020102020204" pitchFamily="18" charset="-78"/>
              </a:rPr>
              <a:t>مع كل ما ذكر في المقدمة من تطورات ومراحل مرت فيها </a:t>
            </a:r>
            <a:r>
              <a:rPr lang="ar-SA" b="1" dirty="0">
                <a:solidFill>
                  <a:srgbClr val="1B8654"/>
                </a:solidFill>
                <a:latin typeface="GE SS Unique Light" panose="020A0503020102020204" pitchFamily="18" charset="-78"/>
                <a:ea typeface="GE SS Unique Light" panose="020A0503020102020204" pitchFamily="18" charset="-78"/>
                <a:cs typeface="GE SS Unique Light" panose="020A0503020102020204" pitchFamily="18" charset="-78"/>
              </a:rPr>
              <a:t>عملية اطلاق تقنية الرحم الاصطناعي منذ أكثر من 70 عام </a:t>
            </a:r>
            <a:r>
              <a:rPr lang="ar-SA" b="1" dirty="0">
                <a:solidFill>
                  <a:schemeClr val="bg1">
                    <a:lumMod val="50000"/>
                  </a:schemeClr>
                </a:solidFill>
                <a:latin typeface="GE SS Unique Light" panose="020A0503020102020204" pitchFamily="18" charset="-78"/>
                <a:ea typeface="GE SS Unique Light" panose="020A0503020102020204" pitchFamily="18" charset="-78"/>
                <a:cs typeface="GE SS Unique Light" panose="020A0503020102020204" pitchFamily="18" charset="-78"/>
              </a:rPr>
              <a:t>وحتى اليوم والقفزات الكبيرة في السنوات الخمس الأخيرة، تم البحث في محركات البحث المعروفة ووسائل التواصل الاجتماعي لرصد ما تم نشره بهذا الخصوص وأكثر التساؤلات التي طرحها المجتمع بخصوص هذه التقنية الجديدة، وتم التركيز على البحث في المحتوى العربي فقط لرؤية مدى تأثير الإعلام في العالم العربي على مجتمعاتنا العربية ومدى التقبل </a:t>
            </a:r>
            <a:r>
              <a:rPr lang="ar-SA" b="1" dirty="0">
                <a:solidFill>
                  <a:srgbClr val="1B8654"/>
                </a:solidFill>
                <a:latin typeface="GE SS Unique Light" panose="020A0503020102020204" pitchFamily="18" charset="-78"/>
                <a:ea typeface="GE SS Unique Light" panose="020A0503020102020204" pitchFamily="18" charset="-78"/>
                <a:cs typeface="GE SS Unique Light" panose="020A0503020102020204" pitchFamily="18" charset="-78"/>
              </a:rPr>
              <a:t>والرفض لها سواء على الصعيد الديني و الإنساني والأخلاقي والمادي أيضا.</a:t>
            </a:r>
          </a:p>
          <a:p>
            <a:pPr marL="342900" indent="-342900" algn="r" rtl="1">
              <a:lnSpc>
                <a:spcPct val="150000"/>
              </a:lnSpc>
              <a:buFont typeface="Arial" panose="020B0604020202020204" pitchFamily="34" charset="0"/>
              <a:buChar char="•"/>
            </a:pPr>
            <a:r>
              <a:rPr lang="ar-SA" b="1" dirty="0">
                <a:solidFill>
                  <a:srgbClr val="1B8654"/>
                </a:solidFill>
                <a:latin typeface="GE SS Unique Bold" panose="020A0503020102020204" pitchFamily="18" charset="-78"/>
                <a:ea typeface="GE SS Unique Bold" panose="020A0503020102020204" pitchFamily="18" charset="-78"/>
                <a:cs typeface="GE SS Unique Bold" panose="020A0503020102020204" pitchFamily="18" charset="-78"/>
              </a:rPr>
              <a:t>تم تقسيم البحث عن الرحم الاصطناعي في الإعلام العربي إلى قسمين:</a:t>
            </a:r>
          </a:p>
          <a:p>
            <a:pPr algn="r" rtl="1">
              <a:lnSpc>
                <a:spcPct val="150000"/>
              </a:lnSpc>
            </a:pPr>
            <a:r>
              <a:rPr lang="ar-SA" b="1" dirty="0">
                <a:solidFill>
                  <a:schemeClr val="bg1">
                    <a:lumMod val="50000"/>
                  </a:schemeClr>
                </a:solidFill>
                <a:latin typeface="GE SS Unique Light" panose="020A0503020102020204" pitchFamily="18" charset="-78"/>
                <a:ea typeface="GE SS Unique Light" panose="020A0503020102020204" pitchFamily="18" charset="-78"/>
                <a:cs typeface="GE SS Unique Light" panose="020A0503020102020204" pitchFamily="18" charset="-78"/>
              </a:rPr>
              <a:t>1-الأخبار والمقالات المنشورة عن موضوع الرحم </a:t>
            </a:r>
            <a:r>
              <a:rPr lang="ar-SA" b="1" dirty="0" err="1">
                <a:solidFill>
                  <a:schemeClr val="bg1">
                    <a:lumMod val="50000"/>
                  </a:schemeClr>
                </a:solidFill>
                <a:latin typeface="GE SS Unique Light" panose="020A0503020102020204" pitchFamily="18" charset="-78"/>
                <a:ea typeface="GE SS Unique Light" panose="020A0503020102020204" pitchFamily="18" charset="-78"/>
                <a:cs typeface="GE SS Unique Light" panose="020A0503020102020204" pitchFamily="18" charset="-78"/>
              </a:rPr>
              <a:t>الإصطناعي</a:t>
            </a:r>
            <a:r>
              <a:rPr lang="ar-SA" b="1" dirty="0">
                <a:solidFill>
                  <a:schemeClr val="bg1">
                    <a:lumMod val="50000"/>
                  </a:schemeClr>
                </a:solidFill>
                <a:latin typeface="GE SS Unique Light" panose="020A0503020102020204" pitchFamily="18" charset="-78"/>
                <a:ea typeface="GE SS Unique Light" panose="020A0503020102020204" pitchFamily="18" charset="-78"/>
                <a:cs typeface="GE SS Unique Light" panose="020A0503020102020204" pitchFamily="18" charset="-78"/>
              </a:rPr>
              <a:t> ومدى دقة المعلومات المنشورة.</a:t>
            </a:r>
          </a:p>
          <a:p>
            <a:pPr algn="r" rtl="1">
              <a:lnSpc>
                <a:spcPct val="150000"/>
              </a:lnSpc>
            </a:pPr>
            <a:r>
              <a:rPr lang="ar-SA" b="1" dirty="0">
                <a:solidFill>
                  <a:schemeClr val="bg1">
                    <a:lumMod val="50000"/>
                  </a:schemeClr>
                </a:solidFill>
                <a:latin typeface="GE SS Unique Light" panose="020A0503020102020204" pitchFamily="18" charset="-78"/>
                <a:ea typeface="GE SS Unique Light" panose="020A0503020102020204" pitchFamily="18" charset="-78"/>
                <a:cs typeface="GE SS Unique Light" panose="020A0503020102020204" pitchFamily="18" charset="-78"/>
              </a:rPr>
              <a:t>2-ردة فعل المجتمع في الإعلام ووسائل التواصل الاجتماعي بين قبول ورفض ومحايد والتساؤلات المطروحة.</a:t>
            </a:r>
          </a:p>
        </p:txBody>
      </p:sp>
      <p:sp>
        <p:nvSpPr>
          <p:cNvPr id="4" name="Rounded Rectangle 3"/>
          <p:cNvSpPr/>
          <p:nvPr/>
        </p:nvSpPr>
        <p:spPr>
          <a:xfrm>
            <a:off x="9710677" y="1613121"/>
            <a:ext cx="2855695" cy="142875"/>
          </a:xfrm>
          <a:prstGeom prst="roundRect">
            <a:avLst/>
          </a:prstGeom>
          <a:solidFill>
            <a:srgbClr val="9F9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74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3424" y="-872030"/>
            <a:ext cx="14221521" cy="9481773"/>
          </a:xfrm>
          <a:prstGeom prst="rect">
            <a:avLst/>
          </a:prstGeom>
        </p:spPr>
      </p:pic>
      <p:sp>
        <p:nvSpPr>
          <p:cNvPr id="2" name="Google Shape;179;p27">
            <a:extLst>
              <a:ext uri="{FF2B5EF4-FFF2-40B4-BE49-F238E27FC236}">
                <a16:creationId xmlns:a16="http://schemas.microsoft.com/office/drawing/2014/main" id="{1057BE8E-060F-5E44-B8BF-795508182778}"/>
              </a:ext>
            </a:extLst>
          </p:cNvPr>
          <p:cNvSpPr txBox="1">
            <a:spLocks/>
          </p:cNvSpPr>
          <p:nvPr/>
        </p:nvSpPr>
        <p:spPr>
          <a:xfrm>
            <a:off x="1552756" y="1094649"/>
            <a:ext cx="10214130" cy="541584"/>
          </a:xfrm>
          <a:prstGeom prst="rect">
            <a:avLst/>
          </a:prstGeom>
          <a:noFill/>
          <a:ln>
            <a:noFill/>
          </a:ln>
        </p:spPr>
        <p:txBody>
          <a:bodyPr spcFirstLastPara="1" wrap="square" lIns="91425" tIns="45700" rIns="91425" bIns="45700" anchor="t" anchorCtr="0">
            <a:noAutofit/>
          </a:bodyPr>
          <a:lstStyle>
            <a:lvl1pPr algn="r" defTabSz="914400" rtl="1" eaLnBrk="1" latinLnBrk="0" hangingPunct="1">
              <a:lnSpc>
                <a:spcPct val="90000"/>
              </a:lnSpc>
              <a:spcBef>
                <a:spcPct val="0"/>
              </a:spcBef>
              <a:buNone/>
              <a:defRPr sz="3600" b="1" i="0" kern="1200">
                <a:solidFill>
                  <a:srgbClr val="1B8654"/>
                </a:solidFill>
                <a:latin typeface="GE SS Unique Bold" charset="0"/>
                <a:ea typeface="GE SS Unique Bold" charset="0"/>
                <a:cs typeface="GE SS Unique Bold" charset="0"/>
              </a:defRPr>
            </a:lvl1pPr>
          </a:lstStyle>
          <a:p>
            <a:pPr>
              <a:spcBef>
                <a:spcPts val="0"/>
              </a:spcBef>
              <a:buClr>
                <a:srgbClr val="007C4F"/>
              </a:buClr>
              <a:buSzPts val="2400"/>
              <a:buFont typeface="Calibri"/>
              <a:buNone/>
            </a:pPr>
            <a:r>
              <a:rPr lang="ar-SA" sz="3600" b="1" dirty="0">
                <a:latin typeface="GE SS Unique Bold" panose="020A0503020102020204" pitchFamily="18" charset="-78"/>
                <a:ea typeface="GE SS Unique Bold" panose="020A0503020102020204" pitchFamily="18" charset="-78"/>
                <a:cs typeface="GE SS Unique Bold" panose="020A0503020102020204" pitchFamily="18" charset="-78"/>
              </a:rPr>
              <a:t>أقسام البحث</a:t>
            </a:r>
            <a:endParaRPr lang="ar-SA" sz="2400" dirty="0">
              <a:latin typeface="GE SS Unique Bold" panose="020A0503020102020204" pitchFamily="18" charset="-78"/>
              <a:ea typeface="GE SS Unique Bold" panose="020A0503020102020204" pitchFamily="18" charset="-78"/>
              <a:cs typeface="GE SS Unique Bold" panose="020A0503020102020204" pitchFamily="18" charset="-78"/>
              <a:sym typeface="Calibri"/>
            </a:endParaRPr>
          </a:p>
        </p:txBody>
      </p:sp>
      <p:sp>
        <p:nvSpPr>
          <p:cNvPr id="6" name="TextBox 5">
            <a:extLst>
              <a:ext uri="{FF2B5EF4-FFF2-40B4-BE49-F238E27FC236}">
                <a16:creationId xmlns:a16="http://schemas.microsoft.com/office/drawing/2014/main" id="{229B35C5-B038-2670-B19F-9D877BE52DCD}"/>
              </a:ext>
            </a:extLst>
          </p:cNvPr>
          <p:cNvSpPr txBox="1"/>
          <p:nvPr/>
        </p:nvSpPr>
        <p:spPr>
          <a:xfrm>
            <a:off x="1315844" y="2595372"/>
            <a:ext cx="6311590" cy="1685077"/>
          </a:xfrm>
          <a:prstGeom prst="rect">
            <a:avLst/>
          </a:prstGeom>
          <a:noFill/>
        </p:spPr>
        <p:txBody>
          <a:bodyPr wrap="square">
            <a:spAutoFit/>
          </a:bodyPr>
          <a:lstStyle/>
          <a:p>
            <a:pPr marL="342900" indent="-342900" algn="r" rtl="1">
              <a:lnSpc>
                <a:spcPct val="150000"/>
              </a:lnSpc>
              <a:buFont typeface="Arial" panose="020B0604020202020204" pitchFamily="34" charset="0"/>
              <a:buChar char="•"/>
            </a:pPr>
            <a:r>
              <a:rPr lang="ar-SA" sz="2300" b="1" dirty="0">
                <a:solidFill>
                  <a:schemeClr val="bg1">
                    <a:lumMod val="50000"/>
                  </a:schemeClr>
                </a:solidFill>
                <a:latin typeface="GE SS Unique Bold" panose="020A0503020102020204" pitchFamily="18" charset="-78"/>
                <a:ea typeface="GE SS Unique Bold" panose="020A0503020102020204" pitchFamily="18" charset="-78"/>
                <a:cs typeface="GE SS Unique Bold" panose="020A0503020102020204" pitchFamily="18" charset="-78"/>
              </a:rPr>
              <a:t>الأخبار والمقالات العلمية المنشورة</a:t>
            </a:r>
          </a:p>
          <a:p>
            <a:pPr marL="342900" indent="-342900" algn="r" rtl="1">
              <a:lnSpc>
                <a:spcPct val="150000"/>
              </a:lnSpc>
              <a:buFont typeface="Arial" panose="020B0604020202020204" pitchFamily="34" charset="0"/>
              <a:buChar char="•"/>
            </a:pPr>
            <a:r>
              <a:rPr lang="ar-SA" sz="2300" b="1" dirty="0">
                <a:solidFill>
                  <a:schemeClr val="bg1">
                    <a:lumMod val="50000"/>
                  </a:schemeClr>
                </a:solidFill>
                <a:latin typeface="GE SS Unique Bold" panose="020A0503020102020204" pitchFamily="18" charset="-78"/>
                <a:ea typeface="GE SS Unique Bold" panose="020A0503020102020204" pitchFamily="18" charset="-78"/>
                <a:cs typeface="GE SS Unique Bold" panose="020A0503020102020204" pitchFamily="18" charset="-78"/>
              </a:rPr>
              <a:t>ردة فعل المجتمع: (الجانب الديني – حقيقة الأمر – آلية العمل – التكاليف المادية)</a:t>
            </a:r>
          </a:p>
        </p:txBody>
      </p:sp>
      <p:sp>
        <p:nvSpPr>
          <p:cNvPr id="4" name="Rounded Rectangle 3"/>
          <p:cNvSpPr/>
          <p:nvPr/>
        </p:nvSpPr>
        <p:spPr>
          <a:xfrm>
            <a:off x="9710677" y="1657725"/>
            <a:ext cx="2855695" cy="142875"/>
          </a:xfrm>
          <a:prstGeom prst="roundRect">
            <a:avLst/>
          </a:prstGeom>
          <a:solidFill>
            <a:srgbClr val="9F9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535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1084"/>
            <a:ext cx="12192000" cy="8619201"/>
          </a:xfrm>
          <a:prstGeom prst="rect">
            <a:avLst/>
          </a:prstGeom>
        </p:spPr>
      </p:pic>
      <p:sp>
        <p:nvSpPr>
          <p:cNvPr id="2" name="Google Shape;179;p27">
            <a:extLst>
              <a:ext uri="{FF2B5EF4-FFF2-40B4-BE49-F238E27FC236}">
                <a16:creationId xmlns:a16="http://schemas.microsoft.com/office/drawing/2014/main" id="{1057BE8E-060F-5E44-B8BF-795508182778}"/>
              </a:ext>
            </a:extLst>
          </p:cNvPr>
          <p:cNvSpPr txBox="1">
            <a:spLocks/>
          </p:cNvSpPr>
          <p:nvPr/>
        </p:nvSpPr>
        <p:spPr>
          <a:xfrm>
            <a:off x="4583151" y="1094649"/>
            <a:ext cx="7183735" cy="541584"/>
          </a:xfrm>
          <a:prstGeom prst="rect">
            <a:avLst/>
          </a:prstGeom>
          <a:noFill/>
          <a:ln>
            <a:noFill/>
          </a:ln>
        </p:spPr>
        <p:txBody>
          <a:bodyPr spcFirstLastPara="1" wrap="square" lIns="91425" tIns="45700" rIns="91425" bIns="45700" anchor="t" anchorCtr="0">
            <a:noAutofit/>
          </a:bodyPr>
          <a:lstStyle>
            <a:lvl1pPr algn="r" defTabSz="914400" rtl="1" eaLnBrk="1" latinLnBrk="0" hangingPunct="1">
              <a:lnSpc>
                <a:spcPct val="90000"/>
              </a:lnSpc>
              <a:spcBef>
                <a:spcPct val="0"/>
              </a:spcBef>
              <a:buNone/>
              <a:defRPr sz="3600" b="1" i="0" kern="1200">
                <a:solidFill>
                  <a:srgbClr val="1B8654"/>
                </a:solidFill>
                <a:latin typeface="GE SS Unique Bold" charset="0"/>
                <a:ea typeface="GE SS Unique Bold" charset="0"/>
                <a:cs typeface="GE SS Unique Bold" charset="0"/>
              </a:defRPr>
            </a:lvl1pPr>
          </a:lstStyle>
          <a:p>
            <a:pPr>
              <a:spcBef>
                <a:spcPts val="0"/>
              </a:spcBef>
              <a:buClr>
                <a:srgbClr val="007C4F"/>
              </a:buClr>
              <a:buSzPts val="2400"/>
              <a:buFont typeface="Calibri"/>
              <a:buNone/>
            </a:pPr>
            <a:r>
              <a:rPr lang="ar-SA" sz="3600" b="1" dirty="0">
                <a:solidFill>
                  <a:schemeClr val="bg1"/>
                </a:solidFill>
                <a:latin typeface="GE SS Unique Bold" panose="020A0503020102020204" pitchFamily="18" charset="-78"/>
                <a:ea typeface="GE SS Unique Bold" panose="020A0503020102020204" pitchFamily="18" charset="-78"/>
                <a:cs typeface="GE SS Unique Bold" panose="020A0503020102020204" pitchFamily="18" charset="-78"/>
              </a:rPr>
              <a:t>البحث عن الرحم الاصطناعي</a:t>
            </a:r>
            <a:endParaRPr lang="ar-SA" sz="2400" dirty="0">
              <a:solidFill>
                <a:schemeClr val="bg1"/>
              </a:solidFill>
              <a:latin typeface="GE SS Unique Bold" panose="020A0503020102020204" pitchFamily="18" charset="-78"/>
              <a:ea typeface="GE SS Unique Bold" panose="020A0503020102020204" pitchFamily="18" charset="-78"/>
              <a:cs typeface="GE SS Unique Bold" panose="020A0503020102020204" pitchFamily="18" charset="-78"/>
              <a:sym typeface="Calibri"/>
            </a:endParaRPr>
          </a:p>
        </p:txBody>
      </p:sp>
      <p:sp>
        <p:nvSpPr>
          <p:cNvPr id="6" name="TextBox 5">
            <a:extLst>
              <a:ext uri="{FF2B5EF4-FFF2-40B4-BE49-F238E27FC236}">
                <a16:creationId xmlns:a16="http://schemas.microsoft.com/office/drawing/2014/main" id="{229B35C5-B038-2670-B19F-9D877BE52DCD}"/>
              </a:ext>
            </a:extLst>
          </p:cNvPr>
          <p:cNvSpPr txBox="1"/>
          <p:nvPr/>
        </p:nvSpPr>
        <p:spPr>
          <a:xfrm>
            <a:off x="2352907" y="2014328"/>
            <a:ext cx="9668949" cy="3200876"/>
          </a:xfrm>
          <a:prstGeom prst="rect">
            <a:avLst/>
          </a:prstGeom>
          <a:noFill/>
        </p:spPr>
        <p:txBody>
          <a:bodyPr wrap="square">
            <a:spAutoFit/>
          </a:bodyPr>
          <a:lstStyle/>
          <a:p>
            <a:pPr marL="342900" indent="-342900" algn="r" rtl="1">
              <a:spcBef>
                <a:spcPts val="100"/>
              </a:spcBef>
              <a:spcAft>
                <a:spcPts val="125"/>
              </a:spcAft>
              <a:buFont typeface="Arial" panose="020B0604020202020204" pitchFamily="34" charset="0"/>
              <a:buChar char="•"/>
            </a:pPr>
            <a:r>
              <a:rPr lang="ar-SA" sz="2400" b="1" dirty="0">
                <a:solidFill>
                  <a:schemeClr val="bg1"/>
                </a:solidFill>
                <a:effectLst/>
                <a:latin typeface="GE SS Unique Light" panose="020A0503020102020204" pitchFamily="18" charset="-78"/>
                <a:ea typeface="GE SS Unique Light" panose="020A0503020102020204" pitchFamily="18" charset="-78"/>
                <a:cs typeface="GE SS Unique Light" panose="020A0503020102020204" pitchFamily="18" charset="-78"/>
              </a:rPr>
              <a:t>ويكبيديا ( عبارة عن كيس بلاستيكي مملوء بالسوائل </a:t>
            </a:r>
            <a:r>
              <a:rPr lang="ar-SA" sz="2400" b="1" u="sng" dirty="0">
                <a:solidFill>
                  <a:schemeClr val="bg1"/>
                </a:solidFill>
                <a:effectLst/>
                <a:latin typeface="GE SS Unique Light" panose="020A0503020102020204" pitchFamily="18" charset="-78"/>
                <a:ea typeface="GE SS Unique Light" panose="020A0503020102020204" pitchFamily="18" charset="-78"/>
                <a:cs typeface="GE SS Unique Light" panose="020A0503020102020204" pitchFamily="18" charset="-78"/>
              </a:rPr>
              <a:t>لمحاكاة</a:t>
            </a:r>
            <a:r>
              <a:rPr lang="ar-SA" sz="2400" b="1" dirty="0">
                <a:solidFill>
                  <a:schemeClr val="bg1"/>
                </a:solidFill>
                <a:effectLst/>
                <a:latin typeface="GE SS Unique Light" panose="020A0503020102020204" pitchFamily="18" charset="-78"/>
                <a:ea typeface="GE SS Unique Light" panose="020A0503020102020204" pitchFamily="18" charset="-78"/>
                <a:cs typeface="GE SS Unique Light" panose="020A0503020102020204" pitchFamily="18" charset="-78"/>
              </a:rPr>
              <a:t> رحم المرأة </a:t>
            </a:r>
            <a:r>
              <a:rPr lang="ar-SA" sz="2400" b="1" u="sng" dirty="0">
                <a:solidFill>
                  <a:schemeClr val="bg1"/>
                </a:solidFill>
                <a:effectLst/>
                <a:latin typeface="GE SS Unique Bold" panose="020A0503020102020204" pitchFamily="18" charset="-78"/>
                <a:ea typeface="GE SS Unique Bold" panose="020A0503020102020204" pitchFamily="18" charset="-78"/>
                <a:cs typeface="GE SS Unique Bold" panose="020A0503020102020204" pitchFamily="18" charset="-78"/>
              </a:rPr>
              <a:t>لإنقاذ </a:t>
            </a:r>
            <a:r>
              <a:rPr lang="ar-SA" sz="2400" b="1" u="sng" dirty="0">
                <a:solidFill>
                  <a:schemeClr val="bg1"/>
                </a:solidFill>
                <a:latin typeface="GE SS Unique Bold" panose="020A0503020102020204" pitchFamily="18" charset="-78"/>
                <a:ea typeface="GE SS Unique Bold" panose="020A0503020102020204" pitchFamily="18" charset="-78"/>
                <a:cs typeface="GE SS Unique Bold" panose="020A0503020102020204" pitchFamily="18" charset="-78"/>
              </a:rPr>
              <a:t>آل</a:t>
            </a:r>
            <a:r>
              <a:rPr lang="ar-SA" sz="2400" b="1" u="sng" dirty="0">
                <a:solidFill>
                  <a:schemeClr val="bg1"/>
                </a:solidFill>
                <a:effectLst/>
                <a:latin typeface="GE SS Unique Bold" panose="020A0503020102020204" pitchFamily="18" charset="-78"/>
                <a:ea typeface="GE SS Unique Bold" panose="020A0503020102020204" pitchFamily="18" charset="-78"/>
                <a:cs typeface="GE SS Unique Bold" panose="020A0503020102020204" pitchFamily="18" charset="-78"/>
              </a:rPr>
              <a:t>اف الأطفال</a:t>
            </a:r>
            <a:r>
              <a:rPr lang="en-US" sz="2400" b="1" u="sng" dirty="0">
                <a:solidFill>
                  <a:schemeClr val="bg1"/>
                </a:solidFill>
                <a:effectLst/>
                <a:latin typeface="GE SS Unique Bold" panose="020A0503020102020204" pitchFamily="18" charset="-78"/>
                <a:ea typeface="GE SS Unique Bold" panose="020A0503020102020204" pitchFamily="18" charset="-78"/>
                <a:cs typeface="GE SS Unique Bold" panose="020A0503020102020204" pitchFamily="18" charset="-78"/>
              </a:rPr>
              <a:t> </a:t>
            </a:r>
            <a:r>
              <a:rPr lang="ar-SA" sz="2400" b="1" dirty="0">
                <a:solidFill>
                  <a:schemeClr val="bg1"/>
                </a:solidFill>
                <a:effectLst/>
                <a:latin typeface="GE SS Unique Light" panose="020A0503020102020204" pitchFamily="18" charset="-78"/>
                <a:ea typeface="GE SS Unique Light" panose="020A0503020102020204" pitchFamily="18" charset="-78"/>
                <a:cs typeface="GE SS Unique Light" panose="020A0503020102020204" pitchFamily="18" charset="-78"/>
              </a:rPr>
              <a:t>الذين تمت ولادتهم مبكرا</a:t>
            </a:r>
          </a:p>
          <a:p>
            <a:pPr marL="342900" indent="-342900" algn="r" rtl="1">
              <a:spcBef>
                <a:spcPts val="100"/>
              </a:spcBef>
              <a:spcAft>
                <a:spcPts val="125"/>
              </a:spcAft>
              <a:buFont typeface="Arial" panose="020B0604020202020204" pitchFamily="34" charset="0"/>
              <a:buChar char="•"/>
            </a:pPr>
            <a:r>
              <a:rPr lang="ar-SA" sz="2400" b="1" dirty="0">
                <a:solidFill>
                  <a:schemeClr val="bg1"/>
                </a:solidFill>
                <a:latin typeface="GE SS Unique Light" panose="020A0503020102020204" pitchFamily="18" charset="-78"/>
                <a:ea typeface="GE SS Unique Light" panose="020A0503020102020204" pitchFamily="18" charset="-78"/>
                <a:cs typeface="GE SS Unique Light" panose="020A0503020102020204" pitchFamily="18" charset="-78"/>
              </a:rPr>
              <a:t>هناك لبس بين الرحم الاصطناعي وزراعة الرحم</a:t>
            </a:r>
          </a:p>
          <a:p>
            <a:pPr marL="342900" indent="-342900" algn="r" rtl="1">
              <a:spcBef>
                <a:spcPts val="100"/>
              </a:spcBef>
              <a:spcAft>
                <a:spcPts val="125"/>
              </a:spcAft>
              <a:buFont typeface="Arial" panose="020B0604020202020204" pitchFamily="34" charset="0"/>
              <a:buChar char="•"/>
            </a:pPr>
            <a:r>
              <a:rPr lang="ar-SA" sz="2400" b="1" dirty="0">
                <a:solidFill>
                  <a:schemeClr val="bg1"/>
                </a:solidFill>
                <a:effectLst/>
                <a:latin typeface="GE SS Unique Light" panose="020A0503020102020204" pitchFamily="18" charset="-78"/>
                <a:ea typeface="GE SS Unique Light" panose="020A0503020102020204" pitchFamily="18" charset="-78"/>
                <a:cs typeface="GE SS Unique Light" panose="020A0503020102020204" pitchFamily="18" charset="-78"/>
              </a:rPr>
              <a:t>أغلب مواضيع البحث كانت عن 4 محاور</a:t>
            </a:r>
          </a:p>
          <a:p>
            <a:pPr algn="r" rtl="1">
              <a:spcBef>
                <a:spcPts val="100"/>
              </a:spcBef>
              <a:spcAft>
                <a:spcPts val="125"/>
              </a:spcAft>
            </a:pPr>
            <a:r>
              <a:rPr lang="ar-SA" sz="2400" b="1" dirty="0">
                <a:solidFill>
                  <a:schemeClr val="bg1"/>
                </a:solidFill>
                <a:latin typeface="GE SS Unique Light" panose="020A0503020102020204" pitchFamily="18" charset="-78"/>
                <a:ea typeface="GE SS Unique Light" panose="020A0503020102020204" pitchFamily="18" charset="-78"/>
                <a:cs typeface="GE SS Unique Light" panose="020A0503020102020204" pitchFamily="18" charset="-78"/>
              </a:rPr>
              <a:t>       - الحكم الشرعي</a:t>
            </a:r>
          </a:p>
          <a:p>
            <a:pPr algn="r" rtl="1">
              <a:spcBef>
                <a:spcPts val="100"/>
              </a:spcBef>
              <a:spcAft>
                <a:spcPts val="125"/>
              </a:spcAft>
            </a:pPr>
            <a:r>
              <a:rPr lang="ar-SA" sz="2400" b="1" dirty="0">
                <a:solidFill>
                  <a:schemeClr val="bg1"/>
                </a:solidFill>
                <a:effectLst/>
                <a:latin typeface="GE SS Unique Light" panose="020A0503020102020204" pitchFamily="18" charset="-78"/>
                <a:ea typeface="GE SS Unique Light" panose="020A0503020102020204" pitchFamily="18" charset="-78"/>
                <a:cs typeface="GE SS Unique Light" panose="020A0503020102020204" pitchFamily="18" charset="-78"/>
              </a:rPr>
              <a:t>       - آلية عمل الرحم الاصطناعي</a:t>
            </a:r>
          </a:p>
          <a:p>
            <a:pPr algn="r" rtl="1">
              <a:spcBef>
                <a:spcPts val="100"/>
              </a:spcBef>
              <a:spcAft>
                <a:spcPts val="125"/>
              </a:spcAft>
            </a:pPr>
            <a:r>
              <a:rPr lang="ar-SA" sz="2400" b="1" dirty="0">
                <a:solidFill>
                  <a:schemeClr val="bg1"/>
                </a:solidFill>
                <a:latin typeface="GE SS Unique Light" panose="020A0503020102020204" pitchFamily="18" charset="-78"/>
                <a:ea typeface="GE SS Unique Light" panose="020A0503020102020204" pitchFamily="18" charset="-78"/>
                <a:cs typeface="GE SS Unique Light" panose="020A0503020102020204" pitchFamily="18" charset="-78"/>
              </a:rPr>
              <a:t>       - هل هو موجود آصلا</a:t>
            </a:r>
          </a:p>
          <a:p>
            <a:pPr algn="r" rtl="1">
              <a:spcBef>
                <a:spcPts val="100"/>
              </a:spcBef>
              <a:spcAft>
                <a:spcPts val="125"/>
              </a:spcAft>
            </a:pPr>
            <a:r>
              <a:rPr lang="ar-SA" sz="2400" b="1" dirty="0">
                <a:solidFill>
                  <a:schemeClr val="bg1"/>
                </a:solidFill>
                <a:effectLst/>
                <a:latin typeface="GE SS Unique Light" panose="020A0503020102020204" pitchFamily="18" charset="-78"/>
                <a:ea typeface="GE SS Unique Light" panose="020A0503020102020204" pitchFamily="18" charset="-78"/>
                <a:cs typeface="GE SS Unique Light" panose="020A0503020102020204" pitchFamily="18" charset="-78"/>
              </a:rPr>
              <a:t>       - التكلفة المالية</a:t>
            </a:r>
          </a:p>
        </p:txBody>
      </p:sp>
      <p:sp>
        <p:nvSpPr>
          <p:cNvPr id="7" name="Rounded Rectangle 6"/>
          <p:cNvSpPr/>
          <p:nvPr/>
        </p:nvSpPr>
        <p:spPr>
          <a:xfrm>
            <a:off x="9710677" y="1702329"/>
            <a:ext cx="2855695" cy="142875"/>
          </a:xfrm>
          <a:prstGeom prst="roundRect">
            <a:avLst/>
          </a:prstGeom>
          <a:solidFill>
            <a:srgbClr val="9F9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534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79;p27">
            <a:extLst>
              <a:ext uri="{FF2B5EF4-FFF2-40B4-BE49-F238E27FC236}">
                <a16:creationId xmlns:a16="http://schemas.microsoft.com/office/drawing/2014/main" id="{1057BE8E-060F-5E44-B8BF-795508182778}"/>
              </a:ext>
            </a:extLst>
          </p:cNvPr>
          <p:cNvSpPr txBox="1">
            <a:spLocks/>
          </p:cNvSpPr>
          <p:nvPr/>
        </p:nvSpPr>
        <p:spPr>
          <a:xfrm>
            <a:off x="4273617" y="901032"/>
            <a:ext cx="7493269" cy="541584"/>
          </a:xfrm>
          <a:prstGeom prst="rect">
            <a:avLst/>
          </a:prstGeom>
          <a:noFill/>
          <a:ln>
            <a:noFill/>
          </a:ln>
        </p:spPr>
        <p:txBody>
          <a:bodyPr spcFirstLastPara="1" wrap="square" lIns="91425" tIns="45700" rIns="91425" bIns="45700" anchor="t" anchorCtr="0">
            <a:noAutofit/>
          </a:bodyPr>
          <a:lstStyle>
            <a:lvl1pPr algn="r" defTabSz="914400" rtl="1" eaLnBrk="1" latinLnBrk="0" hangingPunct="1">
              <a:lnSpc>
                <a:spcPct val="90000"/>
              </a:lnSpc>
              <a:spcBef>
                <a:spcPct val="0"/>
              </a:spcBef>
              <a:buNone/>
              <a:defRPr sz="3600" b="1" i="0" kern="1200">
                <a:solidFill>
                  <a:srgbClr val="1B8654"/>
                </a:solidFill>
                <a:latin typeface="GE SS Unique Bold" charset="0"/>
                <a:ea typeface="GE SS Unique Bold" charset="0"/>
                <a:cs typeface="GE SS Unique Bold" charset="0"/>
              </a:defRPr>
            </a:lvl1pPr>
          </a:lstStyle>
          <a:p>
            <a:pPr>
              <a:spcBef>
                <a:spcPts val="0"/>
              </a:spcBef>
              <a:buClr>
                <a:srgbClr val="007C4F"/>
              </a:buClr>
              <a:buSzPts val="2400"/>
            </a:pPr>
            <a:r>
              <a:rPr lang="ar-SA" sz="3600" b="1" dirty="0">
                <a:latin typeface="GE SS Unique Bold" panose="020A0503020102020204" pitchFamily="18" charset="-78"/>
                <a:ea typeface="GE SS Unique Bold" panose="020A0503020102020204" pitchFamily="18" charset="-78"/>
                <a:cs typeface="GE SS Unique Bold" panose="020A0503020102020204" pitchFamily="18" charset="-78"/>
              </a:rPr>
              <a:t>أهم النتائج:</a:t>
            </a:r>
            <a:endParaRPr lang="ar-SA" sz="2400" dirty="0">
              <a:latin typeface="GE SS Unique Bold" panose="020A0503020102020204" pitchFamily="18" charset="-78"/>
              <a:ea typeface="GE SS Unique Bold" panose="020A0503020102020204" pitchFamily="18" charset="-78"/>
              <a:cs typeface="GE SS Unique Bold" panose="020A0503020102020204" pitchFamily="18" charset="-78"/>
              <a:sym typeface="Calibri"/>
            </a:endParaRPr>
          </a:p>
        </p:txBody>
      </p:sp>
      <p:sp>
        <p:nvSpPr>
          <p:cNvPr id="6" name="TextBox 5">
            <a:extLst>
              <a:ext uri="{FF2B5EF4-FFF2-40B4-BE49-F238E27FC236}">
                <a16:creationId xmlns:a16="http://schemas.microsoft.com/office/drawing/2014/main" id="{229B35C5-B038-2670-B19F-9D877BE52DCD}"/>
              </a:ext>
            </a:extLst>
          </p:cNvPr>
          <p:cNvSpPr txBox="1"/>
          <p:nvPr/>
        </p:nvSpPr>
        <p:spPr>
          <a:xfrm>
            <a:off x="1113264" y="1733005"/>
            <a:ext cx="10653622" cy="4693593"/>
          </a:xfrm>
          <a:prstGeom prst="rect">
            <a:avLst/>
          </a:prstGeom>
          <a:noFill/>
        </p:spPr>
        <p:txBody>
          <a:bodyPr wrap="square">
            <a:spAutoFit/>
          </a:bodyPr>
          <a:lstStyle/>
          <a:p>
            <a:pPr marL="342900" indent="-342900" algn="r" rtl="1">
              <a:buFont typeface="Arial" panose="020B0604020202020204" pitchFamily="34" charset="0"/>
              <a:buChar char="•"/>
            </a:pPr>
            <a:r>
              <a:rPr lang="ar-SA" sz="2300" b="1" dirty="0">
                <a:solidFill>
                  <a:schemeClr val="bg1">
                    <a:lumMod val="50000"/>
                  </a:schemeClr>
                </a:solidFill>
                <a:latin typeface="GE SS Unique Light" panose="020A0503020102020204" pitchFamily="18" charset="-78"/>
                <a:ea typeface="GE SS Unique Light" panose="020A0503020102020204" pitchFamily="18" charset="-78"/>
                <a:cs typeface="GE SS Unique Light" panose="020A0503020102020204" pitchFamily="18" charset="-78"/>
              </a:rPr>
              <a:t>قلة الأخبار والمقالات العلمية المنشورة باللغة العربية أو الموجهة للعالم العربي في موضوع الرحم الاصطناعي.</a:t>
            </a:r>
          </a:p>
          <a:p>
            <a:pPr marL="342900" indent="-342900" algn="r" rtl="1">
              <a:buFont typeface="Arial" panose="020B0604020202020204" pitchFamily="34" charset="0"/>
              <a:buChar char="•"/>
            </a:pPr>
            <a:r>
              <a:rPr lang="ar-SA" sz="2300" b="1" dirty="0">
                <a:solidFill>
                  <a:schemeClr val="bg1">
                    <a:lumMod val="50000"/>
                  </a:schemeClr>
                </a:solidFill>
                <a:latin typeface="GE SS Unique Light" panose="020A0503020102020204" pitchFamily="18" charset="-78"/>
                <a:ea typeface="GE SS Unique Light" panose="020A0503020102020204" pitchFamily="18" charset="-78"/>
                <a:cs typeface="GE SS Unique Light" panose="020A0503020102020204" pitchFamily="18" charset="-78"/>
              </a:rPr>
              <a:t>عدم دقة الكثير مما يطرح في موضوع الرحم الاصطناعي والاختلاف بين المقالات العلمية في المصادر والنتائج.</a:t>
            </a:r>
          </a:p>
          <a:p>
            <a:pPr marL="342900" indent="-342900" algn="r" rtl="1">
              <a:buFont typeface="Arial" panose="020B0604020202020204" pitchFamily="34" charset="0"/>
              <a:buChar char="•"/>
            </a:pPr>
            <a:r>
              <a:rPr lang="ar-SA" sz="2300" b="1" dirty="0">
                <a:solidFill>
                  <a:schemeClr val="bg1">
                    <a:lumMod val="50000"/>
                  </a:schemeClr>
                </a:solidFill>
                <a:latin typeface="GE SS Unique Light" panose="020A0503020102020204" pitchFamily="18" charset="-78"/>
                <a:ea typeface="GE SS Unique Light" panose="020A0503020102020204" pitchFamily="18" charset="-78"/>
                <a:cs typeface="GE SS Unique Light" panose="020A0503020102020204" pitchFamily="18" charset="-78"/>
              </a:rPr>
              <a:t>تأثير قلة النشر على قرارات وردة فعل المجتمعات العربية باتجاه الرحم الاصطناعي بشكل عام والرحم الاصطناعي الكلي على وجه الخصوص.</a:t>
            </a:r>
          </a:p>
          <a:p>
            <a:pPr marL="342900" indent="-342900" algn="r" rtl="1">
              <a:buFont typeface="Arial" panose="020B0604020202020204" pitchFamily="34" charset="0"/>
              <a:buChar char="•"/>
            </a:pPr>
            <a:r>
              <a:rPr lang="ar-SA" sz="2300" b="1" dirty="0">
                <a:solidFill>
                  <a:schemeClr val="bg1">
                    <a:lumMod val="50000"/>
                  </a:schemeClr>
                </a:solidFill>
                <a:latin typeface="GE SS Unique Light" panose="020A0503020102020204" pitchFamily="18" charset="-78"/>
                <a:ea typeface="GE SS Unique Light" panose="020A0503020102020204" pitchFamily="18" charset="-78"/>
                <a:cs typeface="GE SS Unique Light" panose="020A0503020102020204" pitchFamily="18" charset="-78"/>
              </a:rPr>
              <a:t>الناحية الدينية لا زالت ذات تأثير كبير على المجتمعات العربية لقبول أي تقنيات صحية جديدة.</a:t>
            </a:r>
          </a:p>
          <a:p>
            <a:pPr marL="342900" indent="-342900" algn="r" rtl="1">
              <a:buFont typeface="Arial" panose="020B0604020202020204" pitchFamily="34" charset="0"/>
              <a:buChar char="•"/>
            </a:pPr>
            <a:r>
              <a:rPr lang="ar-SA" sz="2300" b="1" dirty="0">
                <a:solidFill>
                  <a:schemeClr val="bg1">
                    <a:lumMod val="50000"/>
                  </a:schemeClr>
                </a:solidFill>
                <a:latin typeface="GE SS Unique Light" panose="020A0503020102020204" pitchFamily="18" charset="-78"/>
                <a:ea typeface="GE SS Unique Light" panose="020A0503020102020204" pitchFamily="18" charset="-78"/>
                <a:cs typeface="GE SS Unique Light" panose="020A0503020102020204" pitchFamily="18" charset="-78"/>
              </a:rPr>
              <a:t>اتفاق كبير على قبول الرحم الاصطناعي الجزئي واختلاف فيما يخص الرحم الاصطناعي الكلي.</a:t>
            </a:r>
          </a:p>
          <a:p>
            <a:pPr marL="342900" indent="-342900" algn="r" rtl="1">
              <a:buFont typeface="Arial" panose="020B0604020202020204" pitchFamily="34" charset="0"/>
              <a:buChar char="•"/>
            </a:pPr>
            <a:r>
              <a:rPr lang="ar-SA" sz="2300" b="1" dirty="0">
                <a:solidFill>
                  <a:schemeClr val="bg1">
                    <a:lumMod val="50000"/>
                  </a:schemeClr>
                </a:solidFill>
                <a:latin typeface="GE SS Unique Light" panose="020A0503020102020204" pitchFamily="18" charset="-78"/>
                <a:ea typeface="GE SS Unique Light" panose="020A0503020102020204" pitchFamily="18" charset="-78"/>
                <a:cs typeface="GE SS Unique Light" panose="020A0503020102020204" pitchFamily="18" charset="-78"/>
              </a:rPr>
              <a:t>ارتفاع في الاهتمام بالنشر والكتابة في موضوع الرحم الاصطناعي في السنوات الخمس الأخيرة مما سينعكس على تقبل المجتمعات له لإيجابية الطرح في المعظم.</a:t>
            </a:r>
          </a:p>
        </p:txBody>
      </p:sp>
      <p:sp>
        <p:nvSpPr>
          <p:cNvPr id="7" name="Rounded Rectangle 6"/>
          <p:cNvSpPr/>
          <p:nvPr/>
        </p:nvSpPr>
        <p:spPr>
          <a:xfrm>
            <a:off x="9668422" y="1442616"/>
            <a:ext cx="2855695" cy="142875"/>
          </a:xfrm>
          <a:prstGeom prst="roundRect">
            <a:avLst/>
          </a:prstGeom>
          <a:solidFill>
            <a:srgbClr val="9F9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474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79;p27">
            <a:extLst>
              <a:ext uri="{FF2B5EF4-FFF2-40B4-BE49-F238E27FC236}">
                <a16:creationId xmlns:a16="http://schemas.microsoft.com/office/drawing/2014/main" id="{1057BE8E-060F-5E44-B8BF-795508182778}"/>
              </a:ext>
            </a:extLst>
          </p:cNvPr>
          <p:cNvSpPr txBox="1">
            <a:spLocks/>
          </p:cNvSpPr>
          <p:nvPr/>
        </p:nvSpPr>
        <p:spPr>
          <a:xfrm>
            <a:off x="4273617" y="901032"/>
            <a:ext cx="7493269" cy="541584"/>
          </a:xfrm>
          <a:prstGeom prst="rect">
            <a:avLst/>
          </a:prstGeom>
          <a:noFill/>
          <a:ln>
            <a:noFill/>
          </a:ln>
        </p:spPr>
        <p:txBody>
          <a:bodyPr spcFirstLastPara="1" wrap="square" lIns="91425" tIns="45700" rIns="91425" bIns="45700" anchor="t" anchorCtr="0">
            <a:noAutofit/>
          </a:bodyPr>
          <a:lstStyle>
            <a:lvl1pPr algn="r" defTabSz="914400" rtl="1" eaLnBrk="1" latinLnBrk="0" hangingPunct="1">
              <a:lnSpc>
                <a:spcPct val="90000"/>
              </a:lnSpc>
              <a:spcBef>
                <a:spcPct val="0"/>
              </a:spcBef>
              <a:buNone/>
              <a:defRPr sz="3600" b="1" i="0" kern="1200">
                <a:solidFill>
                  <a:srgbClr val="1B8654"/>
                </a:solidFill>
                <a:latin typeface="GE SS Unique Bold" charset="0"/>
                <a:ea typeface="GE SS Unique Bold" charset="0"/>
                <a:cs typeface="GE SS Unique Bold" charset="0"/>
              </a:defRPr>
            </a:lvl1pPr>
          </a:lstStyle>
          <a:p>
            <a:pPr>
              <a:spcBef>
                <a:spcPts val="0"/>
              </a:spcBef>
              <a:buClr>
                <a:srgbClr val="007C4F"/>
              </a:buClr>
              <a:buSzPts val="2400"/>
            </a:pPr>
            <a:r>
              <a:rPr lang="ar-SA" sz="3600" b="1" dirty="0">
                <a:latin typeface="GE SS Unique Bold" panose="020A0503020102020204" pitchFamily="18" charset="-78"/>
                <a:ea typeface="GE SS Unique Bold" panose="020A0503020102020204" pitchFamily="18" charset="-78"/>
                <a:cs typeface="GE SS Unique Bold" panose="020A0503020102020204" pitchFamily="18" charset="-78"/>
              </a:rPr>
              <a:t>التوصيات</a:t>
            </a:r>
            <a:endParaRPr lang="ar-SA" sz="2400" dirty="0">
              <a:latin typeface="GE SS Unique Bold" panose="020A0503020102020204" pitchFamily="18" charset="-78"/>
              <a:ea typeface="GE SS Unique Bold" panose="020A0503020102020204" pitchFamily="18" charset="-78"/>
              <a:cs typeface="GE SS Unique Bold" panose="020A0503020102020204" pitchFamily="18" charset="-78"/>
              <a:sym typeface="Calibri"/>
            </a:endParaRPr>
          </a:p>
        </p:txBody>
      </p:sp>
      <p:sp>
        <p:nvSpPr>
          <p:cNvPr id="6" name="TextBox 5">
            <a:extLst>
              <a:ext uri="{FF2B5EF4-FFF2-40B4-BE49-F238E27FC236}">
                <a16:creationId xmlns:a16="http://schemas.microsoft.com/office/drawing/2014/main" id="{229B35C5-B038-2670-B19F-9D877BE52DCD}"/>
              </a:ext>
            </a:extLst>
          </p:cNvPr>
          <p:cNvSpPr txBox="1"/>
          <p:nvPr/>
        </p:nvSpPr>
        <p:spPr>
          <a:xfrm>
            <a:off x="412595" y="2144033"/>
            <a:ext cx="11609262" cy="3354765"/>
          </a:xfrm>
          <a:prstGeom prst="rect">
            <a:avLst/>
          </a:prstGeom>
          <a:noFill/>
        </p:spPr>
        <p:txBody>
          <a:bodyPr wrap="square">
            <a:spAutoFit/>
          </a:bodyPr>
          <a:lstStyle/>
          <a:p>
            <a:pPr marL="342900" indent="-342900" algn="r" rtl="1">
              <a:spcBef>
                <a:spcPts val="100"/>
              </a:spcBef>
              <a:spcAft>
                <a:spcPts val="125"/>
              </a:spcAft>
              <a:buFont typeface="Arial" panose="020B0604020202020204" pitchFamily="34" charset="0"/>
              <a:buChar char="•"/>
            </a:pPr>
            <a:r>
              <a:rPr lang="ar-SA" sz="2300" b="1" dirty="0">
                <a:solidFill>
                  <a:schemeClr val="bg1">
                    <a:lumMod val="50000"/>
                  </a:schemeClr>
                </a:solidFill>
                <a:latin typeface="GE SS Unique Light" panose="020A0503020102020204" pitchFamily="18" charset="-78"/>
                <a:ea typeface="GE SS Unique Light" panose="020A0503020102020204" pitchFamily="18" charset="-78"/>
                <a:cs typeface="GE SS Unique Light" panose="020A0503020102020204" pitchFamily="18" charset="-78"/>
              </a:rPr>
              <a:t>تكثيف النشر الإعلامي العلمي للموضوع وتطوراته وملأ فضاء الانترنت بكل المعلومات الموثوقة من أصحاب الاختصاص في شتى الجوانب (العلمي – الديني – الأخلاقي – الاجتماعي)</a:t>
            </a:r>
          </a:p>
          <a:p>
            <a:pPr marL="342900" indent="-342900" algn="r" rtl="1">
              <a:spcBef>
                <a:spcPts val="100"/>
              </a:spcBef>
              <a:spcAft>
                <a:spcPts val="125"/>
              </a:spcAft>
              <a:buFont typeface="Arial" panose="020B0604020202020204" pitchFamily="34" charset="0"/>
              <a:buChar char="•"/>
            </a:pPr>
            <a:r>
              <a:rPr lang="ar-SA" sz="2300" b="1" dirty="0">
                <a:solidFill>
                  <a:schemeClr val="bg1">
                    <a:lumMod val="50000"/>
                  </a:schemeClr>
                </a:solidFill>
                <a:latin typeface="GE SS Unique Light" panose="020A0503020102020204" pitchFamily="18" charset="-78"/>
                <a:ea typeface="GE SS Unique Light" panose="020A0503020102020204" pitchFamily="18" charset="-78"/>
                <a:cs typeface="GE SS Unique Light" panose="020A0503020102020204" pitchFamily="18" charset="-78"/>
              </a:rPr>
              <a:t>التصدي والرد على المغالطات والمعلومات غير الصحيحة وتبني منهج التصحيح بناء على الحقائق والبحوث العلمية.</a:t>
            </a:r>
          </a:p>
          <a:p>
            <a:pPr marL="342900" indent="-342900" algn="r" rtl="1">
              <a:spcBef>
                <a:spcPts val="100"/>
              </a:spcBef>
              <a:spcAft>
                <a:spcPts val="125"/>
              </a:spcAft>
              <a:buFont typeface="Arial" panose="020B0604020202020204" pitchFamily="34" charset="0"/>
              <a:buChar char="•"/>
            </a:pPr>
            <a:r>
              <a:rPr lang="ar-SA" sz="2300" b="1" dirty="0">
                <a:solidFill>
                  <a:schemeClr val="bg1">
                    <a:lumMod val="50000"/>
                  </a:schemeClr>
                </a:solidFill>
                <a:latin typeface="GE SS Unique Light" panose="020A0503020102020204" pitchFamily="18" charset="-78"/>
                <a:ea typeface="GE SS Unique Light" panose="020A0503020102020204" pitchFamily="18" charset="-78"/>
                <a:cs typeface="GE SS Unique Light" panose="020A0503020102020204" pitchFamily="18" charset="-78"/>
              </a:rPr>
              <a:t>احترام الاختلاف الفقهي بين المذاهب والأديان في مدى شرعية الرحم الاصطناعي الكامل والجزئي وتوضيح طبيعة وجود هذا الاختلاف وأن الاختلاف لا يؤدي إلى اختلاف، وأن يكون الإفتاء في هذا الموضوع بعد الإمام بكامل أبعاده.</a:t>
            </a:r>
          </a:p>
          <a:p>
            <a:pPr marL="342900" indent="-342900" algn="r" rtl="1">
              <a:spcBef>
                <a:spcPts val="100"/>
              </a:spcBef>
              <a:spcAft>
                <a:spcPts val="125"/>
              </a:spcAft>
              <a:buFont typeface="Arial" panose="020B0604020202020204" pitchFamily="34" charset="0"/>
              <a:buChar char="•"/>
            </a:pPr>
            <a:r>
              <a:rPr lang="ar-SA" sz="2300" b="1" dirty="0">
                <a:solidFill>
                  <a:schemeClr val="bg1">
                    <a:lumMod val="50000"/>
                  </a:schemeClr>
                </a:solidFill>
                <a:latin typeface="GE SS Unique Light" panose="020A0503020102020204" pitchFamily="18" charset="-78"/>
                <a:ea typeface="GE SS Unique Light" panose="020A0503020102020204" pitchFamily="18" charset="-78"/>
                <a:cs typeface="GE SS Unique Light" panose="020A0503020102020204" pitchFamily="18" charset="-78"/>
              </a:rPr>
              <a:t>الابتعاد عن </a:t>
            </a:r>
            <a:r>
              <a:rPr lang="ar-SA" sz="2300" b="1" dirty="0" err="1">
                <a:solidFill>
                  <a:schemeClr val="bg1">
                    <a:lumMod val="50000"/>
                  </a:schemeClr>
                </a:solidFill>
                <a:latin typeface="GE SS Unique Light" panose="020A0503020102020204" pitchFamily="18" charset="-78"/>
                <a:ea typeface="GE SS Unique Light" panose="020A0503020102020204" pitchFamily="18" charset="-78"/>
                <a:cs typeface="GE SS Unique Light" panose="020A0503020102020204" pitchFamily="18" charset="-78"/>
              </a:rPr>
              <a:t>الأراء</a:t>
            </a:r>
            <a:r>
              <a:rPr lang="ar-SA" sz="2300" b="1" dirty="0">
                <a:solidFill>
                  <a:schemeClr val="bg1">
                    <a:lumMod val="50000"/>
                  </a:schemeClr>
                </a:solidFill>
                <a:latin typeface="GE SS Unique Light" panose="020A0503020102020204" pitchFamily="18" charset="-78"/>
                <a:ea typeface="GE SS Unique Light" panose="020A0503020102020204" pitchFamily="18" charset="-78"/>
                <a:cs typeface="GE SS Unique Light" panose="020A0503020102020204" pitchFamily="18" charset="-78"/>
              </a:rPr>
              <a:t> الشخصية لبعض رجالات الدين غير المؤهلين للتصدي للفتوى الفقهية.</a:t>
            </a:r>
          </a:p>
        </p:txBody>
      </p:sp>
      <p:sp>
        <p:nvSpPr>
          <p:cNvPr id="7" name="Rounded Rectangle 6"/>
          <p:cNvSpPr/>
          <p:nvPr/>
        </p:nvSpPr>
        <p:spPr>
          <a:xfrm>
            <a:off x="9668422" y="1464918"/>
            <a:ext cx="2855695" cy="142875"/>
          </a:xfrm>
          <a:prstGeom prst="roundRect">
            <a:avLst/>
          </a:prstGeom>
          <a:solidFill>
            <a:srgbClr val="9F9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971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7364" y="-872030"/>
            <a:ext cx="14221521" cy="9481773"/>
          </a:xfrm>
          <a:prstGeom prst="rect">
            <a:avLst/>
          </a:prstGeom>
        </p:spPr>
      </p:pic>
      <p:sp>
        <p:nvSpPr>
          <p:cNvPr id="2" name="مربع نص 1">
            <a:extLst>
              <a:ext uri="{FF2B5EF4-FFF2-40B4-BE49-F238E27FC236}">
                <a16:creationId xmlns:a16="http://schemas.microsoft.com/office/drawing/2014/main" id="{93C4B2B9-F2DA-C224-507B-00054D466AE8}"/>
              </a:ext>
            </a:extLst>
          </p:cNvPr>
          <p:cNvSpPr txBox="1"/>
          <p:nvPr/>
        </p:nvSpPr>
        <p:spPr>
          <a:xfrm>
            <a:off x="706183" y="2705908"/>
            <a:ext cx="6843193" cy="1938992"/>
          </a:xfrm>
          <a:prstGeom prst="rect">
            <a:avLst/>
          </a:prstGeom>
          <a:noFill/>
        </p:spPr>
        <p:txBody>
          <a:bodyPr wrap="square" rtlCol="1">
            <a:spAutoFit/>
          </a:bodyPr>
          <a:lstStyle/>
          <a:p>
            <a:pPr algn="ctr"/>
            <a:r>
              <a:rPr lang="ar-SA" sz="4000" dirty="0">
                <a:solidFill>
                  <a:srgbClr val="575758"/>
                </a:solidFill>
                <a:latin typeface="GE SS Unique Bold" panose="020A0503020102020204" pitchFamily="18" charset="-78"/>
                <a:ea typeface="GE SS Unique Bold" panose="020A0503020102020204" pitchFamily="18" charset="-78"/>
                <a:cs typeface="GE SS Unique Bold" panose="020A0503020102020204" pitchFamily="18" charset="-78"/>
              </a:rPr>
              <a:t>الموضوع جديد ولا زال بحاج</a:t>
            </a:r>
            <a:r>
              <a:rPr lang="ar-EG" sz="4000" dirty="0">
                <a:solidFill>
                  <a:srgbClr val="575758"/>
                </a:solidFill>
                <a:latin typeface="GE SS Unique Bold" panose="020A0503020102020204" pitchFamily="18" charset="-78"/>
                <a:ea typeface="GE SS Unique Bold" panose="020A0503020102020204" pitchFamily="18" charset="-78"/>
                <a:cs typeface="GE SS Unique Bold" panose="020A0503020102020204" pitchFamily="18" charset="-78"/>
              </a:rPr>
              <a:t>ـ</a:t>
            </a:r>
            <a:r>
              <a:rPr lang="ar-SA" sz="4000" dirty="0">
                <a:solidFill>
                  <a:srgbClr val="575758"/>
                </a:solidFill>
                <a:latin typeface="GE SS Unique Bold" panose="020A0503020102020204" pitchFamily="18" charset="-78"/>
                <a:ea typeface="GE SS Unique Bold" panose="020A0503020102020204" pitchFamily="18" charset="-78"/>
                <a:cs typeface="GE SS Unique Bold" panose="020A0503020102020204" pitchFamily="18" charset="-78"/>
              </a:rPr>
              <a:t>ة للمزيد من الأبحاث والتحديث في النشر</a:t>
            </a:r>
          </a:p>
        </p:txBody>
      </p:sp>
    </p:spTree>
    <p:extLst>
      <p:ext uri="{BB962C8B-B14F-4D97-AF65-F5344CB8AC3E}">
        <p14:creationId xmlns:p14="http://schemas.microsoft.com/office/powerpoint/2010/main" val="2469134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6AEEE0-A89D-EA36-86C9-EFDEF96724C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26669" y="792881"/>
            <a:ext cx="8938661" cy="5027998"/>
          </a:xfrm>
          <a:prstGeom prst="rect">
            <a:avLst/>
          </a:prstGeom>
        </p:spPr>
      </p:pic>
      <p:sp>
        <p:nvSpPr>
          <p:cNvPr id="8" name="Rectangle 7">
            <a:extLst>
              <a:ext uri="{FF2B5EF4-FFF2-40B4-BE49-F238E27FC236}">
                <a16:creationId xmlns:a16="http://schemas.microsoft.com/office/drawing/2014/main" id="{CEC35363-1448-F0F1-0684-AC5028C23FA8}"/>
              </a:ext>
            </a:extLst>
          </p:cNvPr>
          <p:cNvSpPr/>
          <p:nvPr/>
        </p:nvSpPr>
        <p:spPr>
          <a:xfrm>
            <a:off x="0" y="6015789"/>
            <a:ext cx="12192000" cy="842210"/>
          </a:xfrm>
          <a:prstGeom prst="rect">
            <a:avLst/>
          </a:prstGeom>
          <a:solidFill>
            <a:srgbClr val="1B8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SA">
              <a:solidFill>
                <a:srgbClr val="1B8654"/>
              </a:solidFill>
            </a:endParaRPr>
          </a:p>
        </p:txBody>
      </p:sp>
      <p:sp>
        <p:nvSpPr>
          <p:cNvPr id="6" name="Google Shape;179;p27">
            <a:extLst>
              <a:ext uri="{FF2B5EF4-FFF2-40B4-BE49-F238E27FC236}">
                <a16:creationId xmlns:a16="http://schemas.microsoft.com/office/drawing/2014/main" id="{99628381-2B7F-28B2-26F2-051475EA084B}"/>
              </a:ext>
            </a:extLst>
          </p:cNvPr>
          <p:cNvSpPr txBox="1">
            <a:spLocks/>
          </p:cNvSpPr>
          <p:nvPr/>
        </p:nvSpPr>
        <p:spPr>
          <a:xfrm>
            <a:off x="113898" y="6083165"/>
            <a:ext cx="11790948" cy="707457"/>
          </a:xfrm>
          <a:prstGeom prst="rect">
            <a:avLst/>
          </a:prstGeom>
          <a:noFill/>
          <a:ln>
            <a:noFill/>
          </a:ln>
        </p:spPr>
        <p:txBody>
          <a:bodyPr spcFirstLastPara="1" wrap="square" lIns="91425" tIns="45700" rIns="91425" bIns="45700" anchor="t" anchorCtr="0">
            <a:noAutofit/>
          </a:bodyPr>
          <a:lstStyle>
            <a:lvl1pPr algn="r" defTabSz="914400" rtl="1" eaLnBrk="1" latinLnBrk="0" hangingPunct="1">
              <a:lnSpc>
                <a:spcPct val="90000"/>
              </a:lnSpc>
              <a:spcBef>
                <a:spcPct val="0"/>
              </a:spcBef>
              <a:buNone/>
              <a:defRPr sz="3600" b="1" i="0" kern="1200">
                <a:solidFill>
                  <a:srgbClr val="1B8654"/>
                </a:solidFill>
                <a:latin typeface="GE SS Unique Bold" charset="0"/>
                <a:ea typeface="GE SS Unique Bold" charset="0"/>
                <a:cs typeface="GE SS Unique Bold" charset="0"/>
              </a:defRPr>
            </a:lvl1pPr>
          </a:lstStyle>
          <a:p>
            <a:pPr algn="ctr">
              <a:spcBef>
                <a:spcPts val="0"/>
              </a:spcBef>
              <a:buClr>
                <a:srgbClr val="007C4F"/>
              </a:buClr>
              <a:buSzPts val="2400"/>
            </a:pPr>
            <a:r>
              <a:rPr lang="ar-SA" b="1" dirty="0">
                <a:solidFill>
                  <a:schemeClr val="bg1"/>
                </a:solidFill>
                <a:latin typeface="GE SS Unique Bold" panose="020A0503020102020204" pitchFamily="18" charset="-78"/>
                <a:ea typeface="GE SS Unique Bold" panose="020A0503020102020204" pitchFamily="18" charset="-78"/>
                <a:cs typeface="GE SS Unique Bold" panose="020A0503020102020204" pitchFamily="18" charset="-78"/>
              </a:rPr>
              <a:t>الابتسامة صدقة فلا تبخلوا بها على الآخرين</a:t>
            </a:r>
          </a:p>
        </p:txBody>
      </p:sp>
    </p:spTree>
    <p:extLst>
      <p:ext uri="{BB962C8B-B14F-4D97-AF65-F5344CB8AC3E}">
        <p14:creationId xmlns:p14="http://schemas.microsoft.com/office/powerpoint/2010/main" val="4035637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23E9D-6C4D-1F47-AFBA-E5B3D4DA208A}"/>
              </a:ext>
            </a:extLst>
          </p:cNvPr>
          <p:cNvSpPr>
            <a:spLocks noGrp="1"/>
          </p:cNvSpPr>
          <p:nvPr>
            <p:ph type="title"/>
          </p:nvPr>
        </p:nvSpPr>
        <p:spPr>
          <a:xfrm>
            <a:off x="709186" y="3089277"/>
            <a:ext cx="10515600" cy="1163294"/>
          </a:xfrm>
        </p:spPr>
        <p:txBody>
          <a:bodyPr/>
          <a:lstStyle/>
          <a:p>
            <a:pPr algn="l" defTabSz="914400" rtl="1" eaLnBrk="1" latinLnBrk="0" hangingPunct="1">
              <a:lnSpc>
                <a:spcPct val="90000"/>
              </a:lnSpc>
              <a:spcBef>
                <a:spcPct val="0"/>
              </a:spcBef>
              <a:buNone/>
            </a:pPr>
            <a:r>
              <a:rPr lang="ar-SA" dirty="0">
                <a:solidFill>
                  <a:srgbClr val="1B8654"/>
                </a:solidFill>
                <a:latin typeface="GE SS Unique Bold" panose="020A0503020102020204" pitchFamily="18" charset="-78"/>
                <a:ea typeface="GE SS Unique Bold" panose="020A0503020102020204" pitchFamily="18" charset="-78"/>
                <a:cs typeface="GE SS Unique Bold" panose="020A0503020102020204" pitchFamily="18" charset="-78"/>
              </a:rPr>
              <a:t>شكراً لكم</a:t>
            </a:r>
            <a:endParaRPr lang="en-US" dirty="0">
              <a:solidFill>
                <a:srgbClr val="1B8654"/>
              </a:solidFill>
              <a:latin typeface="GE SS Unique Bold" panose="020A0503020102020204" pitchFamily="18" charset="-78"/>
              <a:ea typeface="GE SS Unique Bold" panose="020A0503020102020204" pitchFamily="18" charset="-78"/>
              <a:cs typeface="GE SS Unique Bold" panose="020A0503020102020204" pitchFamily="18"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6517" y="0"/>
            <a:ext cx="8835483" cy="262543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882" y="338951"/>
            <a:ext cx="1182201" cy="1077254"/>
          </a:xfrm>
          <a:prstGeom prst="rect">
            <a:avLst/>
          </a:prstGeom>
        </p:spPr>
      </p:pic>
    </p:spTree>
    <p:extLst>
      <p:ext uri="{BB962C8B-B14F-4D97-AF65-F5344CB8AC3E}">
        <p14:creationId xmlns:p14="http://schemas.microsoft.com/office/powerpoint/2010/main" val="127233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8061158" y="4129594"/>
            <a:ext cx="3501665" cy="2190614"/>
          </a:xfrm>
          <a:prstGeom prst="roundRect">
            <a:avLst/>
          </a:prstGeom>
          <a:solidFill>
            <a:srgbClr val="EDE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4362687" y="4093281"/>
            <a:ext cx="3501665" cy="2190614"/>
          </a:xfrm>
          <a:prstGeom prst="roundRect">
            <a:avLst/>
          </a:prstGeom>
          <a:solidFill>
            <a:srgbClr val="EDE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664216" y="4093281"/>
            <a:ext cx="3501665" cy="2190614"/>
          </a:xfrm>
          <a:prstGeom prst="roundRect">
            <a:avLst/>
          </a:prstGeom>
          <a:solidFill>
            <a:srgbClr val="EDE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2696B37-4CA9-B1E1-9FB8-913420B0ADC7}"/>
              </a:ext>
            </a:extLst>
          </p:cNvPr>
          <p:cNvSpPr txBox="1"/>
          <p:nvPr/>
        </p:nvSpPr>
        <p:spPr>
          <a:xfrm>
            <a:off x="766670" y="4364171"/>
            <a:ext cx="3237272" cy="1384995"/>
          </a:xfrm>
          <a:prstGeom prst="rect">
            <a:avLst/>
          </a:prstGeom>
          <a:noFill/>
        </p:spPr>
        <p:txBody>
          <a:bodyPr wrap="square">
            <a:spAutoFit/>
          </a:bodyPr>
          <a:lstStyle/>
          <a:p>
            <a:pPr lvl="0" algn="ctr" rtl="1">
              <a:defRPr/>
            </a:pPr>
            <a:r>
              <a:rPr lang="ar-SA" sz="2400" b="1" dirty="0">
                <a:solidFill>
                  <a:srgbClr val="1B8654"/>
                </a:solidFill>
                <a:latin typeface="GE SS Unique Bold" panose="020A0503020102020204" pitchFamily="18" charset="-78"/>
                <a:ea typeface="GE SS Unique Bold" panose="020A0503020102020204" pitchFamily="18" charset="-78"/>
                <a:cs typeface="GE SS Unique Bold" panose="020A0503020102020204" pitchFamily="18" charset="-78"/>
              </a:rPr>
              <a:t>متوس</a:t>
            </a:r>
            <a:r>
              <a:rPr lang="ar-EG" sz="2400" b="1" dirty="0">
                <a:solidFill>
                  <a:srgbClr val="1B8654"/>
                </a:solidFill>
                <a:latin typeface="GE SS Unique Bold" panose="020A0503020102020204" pitchFamily="18" charset="-78"/>
                <a:ea typeface="GE SS Unique Bold" panose="020A0503020102020204" pitchFamily="18" charset="-78"/>
                <a:cs typeface="GE SS Unique Bold" panose="020A0503020102020204" pitchFamily="18" charset="-78"/>
              </a:rPr>
              <a:t>ــــــــــــــ</a:t>
            </a:r>
            <a:r>
              <a:rPr lang="ar-SA" sz="2400" b="1" dirty="0">
                <a:solidFill>
                  <a:srgbClr val="1B8654"/>
                </a:solidFill>
                <a:latin typeface="GE SS Unique Bold" panose="020A0503020102020204" pitchFamily="18" charset="-78"/>
                <a:ea typeface="GE SS Unique Bold" panose="020A0503020102020204" pitchFamily="18" charset="-78"/>
                <a:cs typeface="GE SS Unique Bold" panose="020A0503020102020204" pitchFamily="18" charset="-78"/>
              </a:rPr>
              <a:t>ط الولادات المبك</a:t>
            </a:r>
            <a:r>
              <a:rPr lang="ar-EG" sz="2400" b="1" dirty="0">
                <a:solidFill>
                  <a:srgbClr val="1B8654"/>
                </a:solidFill>
                <a:latin typeface="GE SS Unique Bold" panose="020A0503020102020204" pitchFamily="18" charset="-78"/>
                <a:ea typeface="GE SS Unique Bold" panose="020A0503020102020204" pitchFamily="18" charset="-78"/>
                <a:cs typeface="GE SS Unique Bold" panose="020A0503020102020204" pitchFamily="18" charset="-78"/>
              </a:rPr>
              <a:t>ـــــــــــــ</a:t>
            </a:r>
            <a:r>
              <a:rPr lang="ar-SA" sz="2400" b="1" dirty="0">
                <a:solidFill>
                  <a:srgbClr val="1B8654"/>
                </a:solidFill>
                <a:latin typeface="GE SS Unique Bold" panose="020A0503020102020204" pitchFamily="18" charset="-78"/>
                <a:ea typeface="GE SS Unique Bold" panose="020A0503020102020204" pitchFamily="18" charset="-78"/>
                <a:cs typeface="GE SS Unique Bold" panose="020A0503020102020204" pitchFamily="18" charset="-78"/>
              </a:rPr>
              <a:t>رة </a:t>
            </a:r>
            <a:endParaRPr lang="en-US" sz="2400" b="1" dirty="0">
              <a:solidFill>
                <a:srgbClr val="1B8654"/>
              </a:solidFill>
              <a:latin typeface="GE SS Unique Bold" panose="020A0503020102020204" pitchFamily="18" charset="-78"/>
              <a:ea typeface="GE SS Unique Bold" panose="020A0503020102020204" pitchFamily="18" charset="-78"/>
              <a:cs typeface="GE SS Unique Bold" panose="020A0503020102020204" pitchFamily="18" charset="-78"/>
            </a:endParaRPr>
          </a:p>
          <a:p>
            <a:pPr algn="ctr" rtl="1"/>
            <a:r>
              <a:rPr lang="ar-SA" b="1" dirty="0">
                <a:solidFill>
                  <a:srgbClr val="575758"/>
                </a:solidFill>
                <a:latin typeface="GE SS Unique Bold" panose="020A0503020102020204" pitchFamily="18" charset="-78"/>
                <a:ea typeface="GE SS Unique Bold" panose="020A0503020102020204" pitchFamily="18" charset="-78"/>
                <a:cs typeface="GE SS Unique Bold" panose="020A0503020102020204" pitchFamily="18" charset="-78"/>
              </a:rPr>
              <a:t>حول العال</a:t>
            </a:r>
            <a:r>
              <a:rPr lang="ar-EG" b="1" dirty="0">
                <a:solidFill>
                  <a:srgbClr val="575758"/>
                </a:solidFill>
                <a:latin typeface="GE SS Unique Bold" panose="020A0503020102020204" pitchFamily="18" charset="-78"/>
                <a:ea typeface="GE SS Unique Bold" panose="020A0503020102020204" pitchFamily="18" charset="-78"/>
                <a:cs typeface="GE SS Unique Bold" panose="020A0503020102020204" pitchFamily="18" charset="-78"/>
              </a:rPr>
              <a:t>ـــــــــــ</a:t>
            </a:r>
            <a:r>
              <a:rPr lang="ar-SA" b="1" dirty="0">
                <a:solidFill>
                  <a:srgbClr val="575758"/>
                </a:solidFill>
                <a:latin typeface="GE SS Unique Bold" panose="020A0503020102020204" pitchFamily="18" charset="-78"/>
                <a:ea typeface="GE SS Unique Bold" panose="020A0503020102020204" pitchFamily="18" charset="-78"/>
                <a:cs typeface="GE SS Unique Bold" panose="020A0503020102020204" pitchFamily="18" charset="-78"/>
              </a:rPr>
              <a:t>م قرابة 10% م</a:t>
            </a:r>
            <a:r>
              <a:rPr lang="ar-EG" b="1" dirty="0">
                <a:solidFill>
                  <a:srgbClr val="575758"/>
                </a:solidFill>
                <a:latin typeface="GE SS Unique Bold" panose="020A0503020102020204" pitchFamily="18" charset="-78"/>
                <a:ea typeface="GE SS Unique Bold" panose="020A0503020102020204" pitchFamily="18" charset="-78"/>
                <a:cs typeface="GE SS Unique Bold" panose="020A0503020102020204" pitchFamily="18" charset="-78"/>
              </a:rPr>
              <a:t>ـ</a:t>
            </a:r>
            <a:r>
              <a:rPr lang="ar-SA" b="1" dirty="0">
                <a:solidFill>
                  <a:srgbClr val="575758"/>
                </a:solidFill>
                <a:latin typeface="GE SS Unique Bold" panose="020A0503020102020204" pitchFamily="18" charset="-78"/>
                <a:ea typeface="GE SS Unique Bold" panose="020A0503020102020204" pitchFamily="18" charset="-78"/>
                <a:cs typeface="GE SS Unique Bold" panose="020A0503020102020204" pitchFamily="18" charset="-78"/>
              </a:rPr>
              <a:t>ن إجمالي الولادات</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0811" y="1422231"/>
            <a:ext cx="3489002" cy="348900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833" y="1749250"/>
            <a:ext cx="2651234" cy="2651234"/>
          </a:xfrm>
          <a:prstGeom prst="rect">
            <a:avLst/>
          </a:prstGeom>
        </p:spPr>
      </p:pic>
      <p:sp>
        <p:nvSpPr>
          <p:cNvPr id="13" name="TextBox 12">
            <a:extLst>
              <a:ext uri="{FF2B5EF4-FFF2-40B4-BE49-F238E27FC236}">
                <a16:creationId xmlns:a16="http://schemas.microsoft.com/office/drawing/2014/main" id="{E2696B37-4CA9-B1E1-9FB8-913420B0ADC7}"/>
              </a:ext>
            </a:extLst>
          </p:cNvPr>
          <p:cNvSpPr txBox="1"/>
          <p:nvPr/>
        </p:nvSpPr>
        <p:spPr>
          <a:xfrm>
            <a:off x="4316261" y="4388345"/>
            <a:ext cx="3629065" cy="1600438"/>
          </a:xfrm>
          <a:prstGeom prst="rect">
            <a:avLst/>
          </a:prstGeom>
          <a:noFill/>
        </p:spPr>
        <p:txBody>
          <a:bodyPr wrap="square">
            <a:spAutoFit/>
          </a:bodyPr>
          <a:lstStyle/>
          <a:p>
            <a:pPr lvl="0" algn="ctr" rtl="1">
              <a:defRPr/>
            </a:pPr>
            <a:r>
              <a:rPr lang="ar-SA" sz="2000" b="1" dirty="0">
                <a:solidFill>
                  <a:srgbClr val="1B8654"/>
                </a:solidFill>
                <a:latin typeface="GE SS Unique Bold" panose="020A0503020102020204" pitchFamily="18" charset="-78"/>
                <a:ea typeface="GE SS Unique Bold" panose="020A0503020102020204" pitchFamily="18" charset="-78"/>
              </a:rPr>
              <a:t>6700</a:t>
            </a:r>
            <a:r>
              <a:rPr lang="ar-SA" sz="2000" b="1" dirty="0">
                <a:solidFill>
                  <a:srgbClr val="1B8654"/>
                </a:solidFill>
                <a:latin typeface="GE SS Unique Bold" panose="020A0503020102020204" pitchFamily="18" charset="-78"/>
                <a:ea typeface="GE SS Unique Bold" panose="020A0503020102020204" pitchFamily="18" charset="-78"/>
                <a:cs typeface="GE SS Unique Bold" panose="020A0503020102020204" pitchFamily="18" charset="-78"/>
              </a:rPr>
              <a:t> حالة وفاة للموالي</a:t>
            </a:r>
            <a:r>
              <a:rPr lang="ar-EG" sz="2000" b="1" dirty="0">
                <a:solidFill>
                  <a:srgbClr val="1B8654"/>
                </a:solidFill>
                <a:latin typeface="GE SS Unique Bold" panose="020A0503020102020204" pitchFamily="18" charset="-78"/>
                <a:ea typeface="GE SS Unique Bold" panose="020A0503020102020204" pitchFamily="18" charset="-78"/>
                <a:cs typeface="GE SS Unique Bold" panose="020A0503020102020204" pitchFamily="18" charset="-78"/>
              </a:rPr>
              <a:t>ــــــــ</a:t>
            </a:r>
            <a:r>
              <a:rPr lang="ar-SA" sz="2000" b="1" dirty="0">
                <a:solidFill>
                  <a:srgbClr val="1B8654"/>
                </a:solidFill>
                <a:latin typeface="GE SS Unique Bold" panose="020A0503020102020204" pitchFamily="18" charset="-78"/>
                <a:ea typeface="GE SS Unique Bold" panose="020A0503020102020204" pitchFamily="18" charset="-78"/>
                <a:cs typeface="GE SS Unique Bold" panose="020A0503020102020204" pitchFamily="18" charset="-78"/>
              </a:rPr>
              <a:t>د </a:t>
            </a:r>
            <a:r>
              <a:rPr kumimoji="0" lang="ar-SA" sz="1900" b="1" u="none" strike="noStrike" kern="1200" cap="none" spc="0" normalizeH="0" baseline="0" noProof="0" dirty="0">
                <a:ln>
                  <a:noFill/>
                </a:ln>
                <a:solidFill>
                  <a:srgbClr val="575758"/>
                </a:solidFill>
                <a:effectLst/>
                <a:uLnTx/>
                <a:uFillTx/>
                <a:latin typeface="GE SS Unique Bold" panose="020A0503020102020204" pitchFamily="18" charset="-78"/>
                <a:ea typeface="GE SS Unique Bold" panose="020A0503020102020204" pitchFamily="18" charset="-78"/>
                <a:cs typeface="GE SS Unique Bold" panose="020A0503020102020204" pitchFamily="18" charset="-78"/>
              </a:rPr>
              <a:t>يومي</a:t>
            </a:r>
            <a:r>
              <a:rPr kumimoji="0" lang="ar-EG" sz="1900" b="1" u="none" strike="noStrike" kern="1200" cap="none" spc="0" normalizeH="0" baseline="0" noProof="0" dirty="0">
                <a:ln>
                  <a:noFill/>
                </a:ln>
                <a:solidFill>
                  <a:srgbClr val="575758"/>
                </a:solidFill>
                <a:effectLst/>
                <a:uLnTx/>
                <a:uFillTx/>
                <a:latin typeface="GE SS Unique Bold" panose="020A0503020102020204" pitchFamily="18" charset="-78"/>
                <a:ea typeface="GE SS Unique Bold" panose="020A0503020102020204" pitchFamily="18" charset="-78"/>
                <a:cs typeface="GE SS Unique Bold" panose="020A0503020102020204" pitchFamily="18" charset="-78"/>
              </a:rPr>
              <a:t>ـــــــــ</a:t>
            </a:r>
            <a:r>
              <a:rPr kumimoji="0" lang="ar-SA" sz="1900" b="1" u="none" strike="noStrike" kern="1200" cap="none" spc="0" normalizeH="0" baseline="0" noProof="0" dirty="0">
                <a:ln>
                  <a:noFill/>
                </a:ln>
                <a:solidFill>
                  <a:srgbClr val="575758"/>
                </a:solidFill>
                <a:effectLst/>
                <a:uLnTx/>
                <a:uFillTx/>
                <a:latin typeface="GE SS Unique Bold" panose="020A0503020102020204" pitchFamily="18" charset="-78"/>
                <a:ea typeface="GE SS Unique Bold" panose="020A0503020102020204" pitchFamily="18" charset="-78"/>
                <a:cs typeface="GE SS Unique Bold" panose="020A0503020102020204" pitchFamily="18" charset="-78"/>
              </a:rPr>
              <a:t>ا</a:t>
            </a:r>
            <a:r>
              <a:rPr kumimoji="0" lang="en-US" sz="1900" b="1" u="none" strike="noStrike" kern="1200" cap="none" spc="0" normalizeH="0" noProof="0" dirty="0">
                <a:ln>
                  <a:noFill/>
                </a:ln>
                <a:solidFill>
                  <a:srgbClr val="575758"/>
                </a:solidFill>
                <a:effectLst/>
                <a:uLnTx/>
                <a:uFillTx/>
                <a:latin typeface="GE SS Unique Bold" panose="020A0503020102020204" pitchFamily="18" charset="-78"/>
                <a:ea typeface="GE SS Unique Bold" panose="020A0503020102020204" pitchFamily="18" charset="-78"/>
                <a:cs typeface="GE SS Unique Bold" panose="020A0503020102020204" pitchFamily="18" charset="-78"/>
              </a:rPr>
              <a:t> </a:t>
            </a:r>
            <a:r>
              <a:rPr lang="ar-SA" sz="1900" b="1" dirty="0">
                <a:solidFill>
                  <a:srgbClr val="575758"/>
                </a:solidFill>
                <a:latin typeface="GE SS Unique Bold" panose="020A0503020102020204" pitchFamily="18" charset="-78"/>
                <a:ea typeface="GE SS Unique Bold" panose="020A0503020102020204" pitchFamily="18" charset="-78"/>
                <a:cs typeface="GE SS Unique Bold" panose="020A0503020102020204" pitchFamily="18" charset="-78"/>
              </a:rPr>
              <a:t>في ع</a:t>
            </a:r>
            <a:r>
              <a:rPr lang="ar-EG" sz="1900" b="1" dirty="0">
                <a:solidFill>
                  <a:srgbClr val="575758"/>
                </a:solidFill>
                <a:latin typeface="GE SS Unique Bold" panose="020A0503020102020204" pitchFamily="18" charset="-78"/>
                <a:ea typeface="GE SS Unique Bold" panose="020A0503020102020204" pitchFamily="18" charset="-78"/>
                <a:cs typeface="GE SS Unique Bold" panose="020A0503020102020204" pitchFamily="18" charset="-78"/>
              </a:rPr>
              <a:t>ـــــــــــــ</a:t>
            </a:r>
            <a:r>
              <a:rPr lang="ar-SA" sz="1900" b="1" dirty="0">
                <a:solidFill>
                  <a:srgbClr val="575758"/>
                </a:solidFill>
                <a:latin typeface="GE SS Unique Bold" panose="020A0503020102020204" pitchFamily="18" charset="-78"/>
                <a:ea typeface="GE SS Unique Bold" panose="020A0503020102020204" pitchFamily="18" charset="-78"/>
                <a:cs typeface="GE SS Unique Bold" panose="020A0503020102020204" pitchFamily="18" charset="-78"/>
              </a:rPr>
              <a:t>ام 2019م </a:t>
            </a:r>
            <a:endParaRPr lang="en-US" sz="1900" b="1" dirty="0">
              <a:solidFill>
                <a:srgbClr val="575758"/>
              </a:solidFill>
              <a:latin typeface="GE SS Unique Bold" panose="020A0503020102020204" pitchFamily="18" charset="-78"/>
              <a:ea typeface="GE SS Unique Bold" panose="020A0503020102020204" pitchFamily="18" charset="-78"/>
              <a:cs typeface="GE SS Unique Bold" panose="020A0503020102020204" pitchFamily="18" charset="-78"/>
            </a:endParaRPr>
          </a:p>
          <a:p>
            <a:pPr lvl="0" algn="ctr" rtl="1">
              <a:defRPr/>
            </a:pPr>
            <a:r>
              <a:rPr lang="ar-SA" sz="1900" b="1" dirty="0">
                <a:solidFill>
                  <a:srgbClr val="575758"/>
                </a:solidFill>
                <a:latin typeface="GE SS Unique Bold" panose="020A0503020102020204" pitchFamily="18" charset="-78"/>
                <a:ea typeface="GE SS Unique Bold" panose="020A0503020102020204" pitchFamily="18" charset="-78"/>
                <a:cs typeface="GE SS Unique Bold" panose="020A0503020102020204" pitchFamily="18" charset="-78"/>
              </a:rPr>
              <a:t>(2.4 مليون)</a:t>
            </a:r>
            <a:r>
              <a:rPr lang="en-US" sz="1900" b="1" dirty="0">
                <a:solidFill>
                  <a:srgbClr val="575758"/>
                </a:solidFill>
                <a:latin typeface="GE SS Unique Bold" panose="020A0503020102020204" pitchFamily="18" charset="-78"/>
                <a:ea typeface="GE SS Unique Bold" panose="020A0503020102020204" pitchFamily="18" charset="-78"/>
                <a:cs typeface="GE SS Unique Bold" panose="020A0503020102020204" pitchFamily="18" charset="-78"/>
              </a:rPr>
              <a:t> </a:t>
            </a:r>
            <a:r>
              <a:rPr lang="ar-SA" sz="1900" dirty="0">
                <a:solidFill>
                  <a:srgbClr val="575758"/>
                </a:solidFill>
                <a:latin typeface="GE SS Unique Bold" panose="020A0503020102020204" pitchFamily="18" charset="-78"/>
                <a:ea typeface="GE SS Unique Bold" panose="020A0503020102020204" pitchFamily="18" charset="-78"/>
                <a:cs typeface="GE SS Unique Bold" panose="020A0503020102020204" pitchFamily="18" charset="-78"/>
              </a:rPr>
              <a:t>النسب الأكب</a:t>
            </a:r>
            <a:r>
              <a:rPr lang="ar-EG" sz="1900" dirty="0">
                <a:solidFill>
                  <a:srgbClr val="575758"/>
                </a:solidFill>
                <a:latin typeface="GE SS Unique Bold" panose="020A0503020102020204" pitchFamily="18" charset="-78"/>
                <a:ea typeface="GE SS Unique Bold" panose="020A0503020102020204" pitchFamily="18" charset="-78"/>
                <a:cs typeface="GE SS Unique Bold" panose="020A0503020102020204" pitchFamily="18" charset="-78"/>
              </a:rPr>
              <a:t>ـــــــــ</a:t>
            </a:r>
            <a:r>
              <a:rPr lang="ar-SA" sz="1900" dirty="0">
                <a:solidFill>
                  <a:srgbClr val="575758"/>
                </a:solidFill>
                <a:latin typeface="GE SS Unique Bold" panose="020A0503020102020204" pitchFamily="18" charset="-78"/>
                <a:ea typeface="GE SS Unique Bold" panose="020A0503020102020204" pitchFamily="18" charset="-78"/>
                <a:cs typeface="GE SS Unique Bold" panose="020A0503020102020204" pitchFamily="18" charset="-78"/>
              </a:rPr>
              <a:t>ر</a:t>
            </a:r>
            <a:endParaRPr lang="en-US" sz="1900" dirty="0">
              <a:solidFill>
                <a:srgbClr val="575758"/>
              </a:solidFill>
              <a:latin typeface="GE SS Unique Bold" panose="020A0503020102020204" pitchFamily="18" charset="-78"/>
              <a:ea typeface="GE SS Unique Bold" panose="020A0503020102020204" pitchFamily="18" charset="-78"/>
              <a:cs typeface="GE SS Unique Bold" panose="020A0503020102020204" pitchFamily="18" charset="-78"/>
            </a:endParaRPr>
          </a:p>
          <a:p>
            <a:pPr lvl="0" algn="ctr" rtl="1">
              <a:defRPr/>
            </a:pPr>
            <a:r>
              <a:rPr lang="ar-SA" sz="1900" dirty="0">
                <a:solidFill>
                  <a:srgbClr val="575758"/>
                </a:solidFill>
                <a:latin typeface="GE SS Unique Bold" panose="020A0503020102020204" pitchFamily="18" charset="-78"/>
                <a:ea typeface="GE SS Unique Bold" panose="020A0503020102020204" pitchFamily="18" charset="-78"/>
                <a:cs typeface="GE SS Unique Bold" panose="020A0503020102020204" pitchFamily="18" charset="-78"/>
              </a:rPr>
              <a:t> لدول جنوب آسيا!!</a:t>
            </a:r>
          </a:p>
          <a:p>
            <a:pPr lvl="0" algn="ctr" rtl="1">
              <a:defRPr/>
            </a:pPr>
            <a:endParaRPr kumimoji="0" lang="ar-SA" u="none" strike="noStrike" kern="1200" cap="none" spc="0" normalizeH="0" baseline="0" noProof="0" dirty="0">
              <a:ln>
                <a:noFill/>
              </a:ln>
              <a:solidFill>
                <a:srgbClr val="575758"/>
              </a:solidFill>
              <a:effectLst/>
              <a:uLnTx/>
              <a:uFillTx/>
              <a:latin typeface="GE SS Unique Bold" panose="020A0503020102020204" pitchFamily="18" charset="-78"/>
              <a:ea typeface="GE SS Unique Bold" panose="020A0503020102020204" pitchFamily="18" charset="-78"/>
              <a:cs typeface="GE SS Unique Bold" panose="020A0503020102020204" pitchFamily="18" charset="-78"/>
            </a:endParaRPr>
          </a:p>
        </p:txBody>
      </p:sp>
      <p:sp>
        <p:nvSpPr>
          <p:cNvPr id="2" name="Google Shape;179;p27">
            <a:extLst>
              <a:ext uri="{FF2B5EF4-FFF2-40B4-BE49-F238E27FC236}">
                <a16:creationId xmlns:a16="http://schemas.microsoft.com/office/drawing/2014/main" id="{1057BE8E-060F-5E44-B8BF-795508182778}"/>
              </a:ext>
            </a:extLst>
          </p:cNvPr>
          <p:cNvSpPr txBox="1">
            <a:spLocks/>
          </p:cNvSpPr>
          <p:nvPr/>
        </p:nvSpPr>
        <p:spPr>
          <a:xfrm>
            <a:off x="1683385" y="1051107"/>
            <a:ext cx="10214130" cy="541584"/>
          </a:xfrm>
          <a:prstGeom prst="rect">
            <a:avLst/>
          </a:prstGeom>
          <a:noFill/>
          <a:ln>
            <a:noFill/>
          </a:ln>
        </p:spPr>
        <p:txBody>
          <a:bodyPr spcFirstLastPara="1" wrap="square" lIns="91425" tIns="45700" rIns="91425" bIns="45700" anchor="t" anchorCtr="0">
            <a:noAutofit/>
          </a:bodyPr>
          <a:lstStyle>
            <a:lvl1pPr algn="r" defTabSz="914400" rtl="1" eaLnBrk="1" latinLnBrk="0" hangingPunct="1">
              <a:lnSpc>
                <a:spcPct val="90000"/>
              </a:lnSpc>
              <a:spcBef>
                <a:spcPct val="0"/>
              </a:spcBef>
              <a:buNone/>
              <a:defRPr sz="3600" b="1" i="0" kern="1200">
                <a:solidFill>
                  <a:srgbClr val="1B8654"/>
                </a:solidFill>
                <a:latin typeface="GE SS Unique Bold" charset="0"/>
                <a:ea typeface="GE SS Unique Bold" charset="0"/>
                <a:cs typeface="GE SS Unique Bold" charset="0"/>
              </a:defRPr>
            </a:lvl1pPr>
          </a:lstStyle>
          <a:p>
            <a:pPr>
              <a:spcBef>
                <a:spcPts val="0"/>
              </a:spcBef>
              <a:buClr>
                <a:srgbClr val="007C4F"/>
              </a:buClr>
              <a:buSzPts val="2400"/>
              <a:buFont typeface="Calibri"/>
              <a:buNone/>
            </a:pPr>
            <a:r>
              <a:rPr lang="ar-SA" sz="3600" dirty="0">
                <a:latin typeface="GE SS Unique Bold" panose="020A0503020102020204" pitchFamily="18" charset="-78"/>
                <a:ea typeface="GE SS Unique Bold" panose="020A0503020102020204" pitchFamily="18" charset="-78"/>
                <a:cs typeface="GE SS Unique Bold" panose="020A0503020102020204" pitchFamily="18" charset="-78"/>
              </a:rPr>
              <a:t>حقائق وأرقام</a:t>
            </a:r>
            <a:endParaRPr lang="ar-SA" sz="2400" dirty="0">
              <a:latin typeface="GE SS Unique Bold" panose="020A0503020102020204" pitchFamily="18" charset="-78"/>
              <a:ea typeface="GE SS Unique Bold" panose="020A0503020102020204" pitchFamily="18" charset="-78"/>
              <a:cs typeface="GE SS Unique Bold" panose="020A0503020102020204" pitchFamily="18" charset="-78"/>
              <a:sym typeface="Calibri"/>
            </a:endParaRPr>
          </a:p>
        </p:txBody>
      </p:sp>
      <p:sp>
        <p:nvSpPr>
          <p:cNvPr id="4" name="Rounded Rectangle 3"/>
          <p:cNvSpPr/>
          <p:nvPr/>
        </p:nvSpPr>
        <p:spPr>
          <a:xfrm>
            <a:off x="9710677" y="1636233"/>
            <a:ext cx="2855695" cy="142875"/>
          </a:xfrm>
          <a:prstGeom prst="roundRect">
            <a:avLst/>
          </a:prstGeom>
          <a:solidFill>
            <a:srgbClr val="9F9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2696B37-4CA9-B1E1-9FB8-913420B0ADC7}"/>
              </a:ext>
            </a:extLst>
          </p:cNvPr>
          <p:cNvSpPr txBox="1"/>
          <p:nvPr/>
        </p:nvSpPr>
        <p:spPr>
          <a:xfrm>
            <a:off x="8163612" y="4400484"/>
            <a:ext cx="3237272" cy="169277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1" u="none" strike="noStrike" kern="1200" cap="none" spc="0" normalizeH="0" baseline="0" noProof="0" dirty="0">
                <a:ln>
                  <a:noFill/>
                </a:ln>
                <a:solidFill>
                  <a:srgbClr val="1B8654"/>
                </a:solidFill>
                <a:effectLst/>
                <a:uLnTx/>
                <a:uFillTx/>
                <a:latin typeface="HelveticaNeue" panose="00000400000000000000" pitchFamily="2" charset="0"/>
                <a:ea typeface="GE SS Unique Bold" panose="020A0503020102020204" pitchFamily="18" charset="-78"/>
                <a:cs typeface="GE SS Unique Bold" panose="020A0503020102020204" pitchFamily="18" charset="-78"/>
              </a:rPr>
              <a:t>800</a:t>
            </a:r>
            <a:r>
              <a:rPr kumimoji="0" lang="ar-SA" sz="2800" b="1" u="none" strike="noStrike" kern="1200" cap="none" spc="0" normalizeH="0" baseline="0" noProof="0" dirty="0">
                <a:ln>
                  <a:noFill/>
                </a:ln>
                <a:solidFill>
                  <a:srgbClr val="1B8654"/>
                </a:solidFill>
                <a:effectLst/>
                <a:uLnTx/>
                <a:uFillTx/>
                <a:latin typeface="GE SS Unique Bold" panose="020A0503020102020204" pitchFamily="18" charset="-78"/>
                <a:ea typeface="GE SS Unique Bold" panose="020A0503020102020204" pitchFamily="18" charset="-78"/>
                <a:cs typeface="GE SS Unique Bold" panose="020A0503020102020204" pitchFamily="18" charset="-78"/>
              </a:rPr>
              <a:t> حالة وفاة ام</a:t>
            </a:r>
            <a:r>
              <a:rPr kumimoji="0" lang="ar-EG" sz="2800" b="1" u="none" strike="noStrike" kern="1200" cap="none" spc="0" normalizeH="0" baseline="0" noProof="0" dirty="0">
                <a:ln>
                  <a:noFill/>
                </a:ln>
                <a:solidFill>
                  <a:srgbClr val="1B8654"/>
                </a:solidFill>
                <a:effectLst/>
                <a:uLnTx/>
                <a:uFillTx/>
                <a:latin typeface="GE SS Unique Bold" panose="020A0503020102020204" pitchFamily="18" charset="-78"/>
                <a:ea typeface="GE SS Unique Bold" panose="020A0503020102020204" pitchFamily="18" charset="-78"/>
                <a:cs typeface="GE SS Unique Bold" panose="020A0503020102020204" pitchFamily="18" charset="-78"/>
              </a:rPr>
              <a:t>ــ</a:t>
            </a:r>
            <a:r>
              <a:rPr kumimoji="0" lang="ar-SA" sz="2800" b="1" u="none" strike="noStrike" kern="1200" cap="none" spc="0" normalizeH="0" baseline="0" noProof="0" dirty="0">
                <a:ln>
                  <a:noFill/>
                </a:ln>
                <a:solidFill>
                  <a:srgbClr val="1B8654"/>
                </a:solidFill>
                <a:effectLst/>
                <a:uLnTx/>
                <a:uFillTx/>
                <a:latin typeface="GE SS Unique Bold" panose="020A0503020102020204" pitchFamily="18" charset="-78"/>
                <a:ea typeface="GE SS Unique Bold" panose="020A0503020102020204" pitchFamily="18" charset="-78"/>
                <a:cs typeface="GE SS Unique Bold" panose="020A0503020102020204" pitchFamily="18" charset="-78"/>
              </a:rPr>
              <a:t>رأة </a:t>
            </a:r>
            <a:r>
              <a:rPr kumimoji="0" lang="ar-SA" b="1" u="none" strike="noStrike" kern="1200" cap="none" spc="0" normalizeH="0" baseline="0" noProof="0" dirty="0">
                <a:ln>
                  <a:noFill/>
                </a:ln>
                <a:solidFill>
                  <a:srgbClr val="575758"/>
                </a:solidFill>
                <a:effectLst/>
                <a:uLnTx/>
                <a:uFillTx/>
                <a:latin typeface="GE SS Unique Bold" panose="020A0503020102020204" pitchFamily="18" charset="-78"/>
                <a:ea typeface="GE SS Unique Bold" panose="020A0503020102020204" pitchFamily="18" charset="-78"/>
                <a:cs typeface="GE SS Unique Bold" panose="020A0503020102020204" pitchFamily="18" charset="-78"/>
              </a:rPr>
              <a:t>يوميا بمضاعفات أثناء وبع</a:t>
            </a:r>
            <a:r>
              <a:rPr kumimoji="0" lang="ar-EG" b="1" u="none" strike="noStrike" kern="1200" cap="none" spc="0" normalizeH="0" baseline="0" noProof="0" dirty="0">
                <a:ln>
                  <a:noFill/>
                </a:ln>
                <a:solidFill>
                  <a:srgbClr val="575758"/>
                </a:solidFill>
                <a:effectLst/>
                <a:uLnTx/>
                <a:uFillTx/>
                <a:latin typeface="GE SS Unique Bold" panose="020A0503020102020204" pitchFamily="18" charset="-78"/>
                <a:ea typeface="GE SS Unique Bold" panose="020A0503020102020204" pitchFamily="18" charset="-78"/>
                <a:cs typeface="GE SS Unique Bold" panose="020A0503020102020204" pitchFamily="18" charset="-78"/>
              </a:rPr>
              <a:t>ــــ</a:t>
            </a:r>
            <a:r>
              <a:rPr kumimoji="0" lang="ar-SA" b="1" u="none" strike="noStrike" kern="1200" cap="none" spc="0" normalizeH="0" baseline="0" noProof="0" dirty="0">
                <a:ln>
                  <a:noFill/>
                </a:ln>
                <a:solidFill>
                  <a:srgbClr val="575758"/>
                </a:solidFill>
                <a:effectLst/>
                <a:uLnTx/>
                <a:uFillTx/>
                <a:latin typeface="GE SS Unique Bold" panose="020A0503020102020204" pitchFamily="18" charset="-78"/>
                <a:ea typeface="GE SS Unique Bold" panose="020A0503020102020204" pitchFamily="18" charset="-78"/>
                <a:cs typeface="GE SS Unique Bold" panose="020A0503020102020204" pitchFamily="18" charset="-78"/>
              </a:rPr>
              <a:t>د الولادة في عام 2020م (287,000)</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u="none" strike="noStrike" kern="1200" cap="none" spc="0" normalizeH="0" baseline="0" noProof="0" dirty="0">
                <a:ln>
                  <a:noFill/>
                </a:ln>
                <a:solidFill>
                  <a:srgbClr val="575758"/>
                </a:solidFill>
                <a:effectLst/>
                <a:uLnTx/>
                <a:uFillTx/>
                <a:latin typeface="GE SS Unique Bold" panose="020A0503020102020204" pitchFamily="18" charset="-78"/>
                <a:ea typeface="GE SS Unique Bold" panose="020A0503020102020204" pitchFamily="18" charset="-78"/>
                <a:cs typeface="GE SS Unique Bold" panose="020A0503020102020204" pitchFamily="18" charset="-78"/>
              </a:rPr>
              <a:t>95% من البلدان المنخفض</a:t>
            </a:r>
            <a:r>
              <a:rPr kumimoji="0" lang="ar-EG" u="none" strike="noStrike" kern="1200" cap="none" spc="0" normalizeH="0" baseline="0" noProof="0" dirty="0">
                <a:ln>
                  <a:noFill/>
                </a:ln>
                <a:solidFill>
                  <a:srgbClr val="575758"/>
                </a:solidFill>
                <a:effectLst/>
                <a:uLnTx/>
                <a:uFillTx/>
                <a:latin typeface="GE SS Unique Bold" panose="020A0503020102020204" pitchFamily="18" charset="-78"/>
                <a:ea typeface="GE SS Unique Bold" panose="020A0503020102020204" pitchFamily="18" charset="-78"/>
                <a:cs typeface="GE SS Unique Bold" panose="020A0503020102020204" pitchFamily="18" charset="-78"/>
              </a:rPr>
              <a:t>ـــــ</a:t>
            </a:r>
            <a:r>
              <a:rPr kumimoji="0" lang="ar-SA" u="none" strike="noStrike" kern="1200" cap="none" spc="0" normalizeH="0" baseline="0" noProof="0" dirty="0">
                <a:ln>
                  <a:noFill/>
                </a:ln>
                <a:solidFill>
                  <a:srgbClr val="575758"/>
                </a:solidFill>
                <a:effectLst/>
                <a:uLnTx/>
                <a:uFillTx/>
                <a:latin typeface="GE SS Unique Bold" panose="020A0503020102020204" pitchFamily="18" charset="-78"/>
                <a:ea typeface="GE SS Unique Bold" panose="020A0503020102020204" pitchFamily="18" charset="-78"/>
                <a:cs typeface="GE SS Unique Bold" panose="020A0503020102020204" pitchFamily="18" charset="-78"/>
              </a:rPr>
              <a:t>ة الدخل!!</a:t>
            </a:r>
          </a:p>
        </p:txBody>
      </p:sp>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l="34444" r="33422"/>
          <a:stretch/>
        </p:blipFill>
        <p:spPr>
          <a:xfrm>
            <a:off x="7967202" y="-2574993"/>
            <a:ext cx="3992880" cy="11947015"/>
          </a:xfrm>
          <a:prstGeom prst="rect">
            <a:avLst/>
          </a:prstGeom>
        </p:spPr>
      </p:pic>
    </p:spTree>
    <p:extLst>
      <p:ext uri="{BB962C8B-B14F-4D97-AF65-F5344CB8AC3E}">
        <p14:creationId xmlns:p14="http://schemas.microsoft.com/office/powerpoint/2010/main" val="423452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4" grpId="0" animBg="1"/>
      <p:bldP spid="15" grpId="0"/>
      <p:bldP spid="13"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9AC0ADC-1B5F-4561-7DE9-D45506EF1934}"/>
              </a:ext>
            </a:extLst>
          </p:cNvPr>
          <p:cNvSpPr txBox="1"/>
          <p:nvPr/>
        </p:nvSpPr>
        <p:spPr>
          <a:xfrm>
            <a:off x="7441748" y="5588960"/>
            <a:ext cx="1986031" cy="523220"/>
          </a:xfrm>
          <a:prstGeom prst="rect">
            <a:avLst/>
          </a:prstGeom>
          <a:noFill/>
        </p:spPr>
        <p:txBody>
          <a:bodyPr wrap="square">
            <a:spAutoFit/>
          </a:bodyPr>
          <a:lstStyle/>
          <a:p>
            <a:pPr algn="ctr"/>
            <a:r>
              <a:rPr kumimoji="0" lang="ar-SA" sz="2800" b="1" u="none" strike="noStrike" kern="1200" cap="none" spc="0" normalizeH="0" baseline="0" noProof="0" dirty="0">
                <a:ln>
                  <a:noFill/>
                </a:ln>
                <a:solidFill>
                  <a:srgbClr val="FFFFFF">
                    <a:lumMod val="50000"/>
                  </a:srgbClr>
                </a:solidFill>
                <a:effectLst/>
                <a:uLnTx/>
                <a:uFillTx/>
                <a:latin typeface="GE SS Unique Bold" panose="020A0503020102020204" pitchFamily="18" charset="-78"/>
                <a:ea typeface="GE SS Unique Bold" panose="020A0503020102020204" pitchFamily="18" charset="-78"/>
                <a:cs typeface="GE SS Unique Bold" panose="020A0503020102020204" pitchFamily="18" charset="-78"/>
              </a:rPr>
              <a:t>الكلي</a:t>
            </a:r>
            <a:endParaRPr lang="en-SA" sz="2800" b="1" dirty="0">
              <a:latin typeface="GE SS Unique Bold" panose="020A0503020102020204" pitchFamily="18" charset="-78"/>
              <a:ea typeface="GE SS Unique Bold" panose="020A0503020102020204" pitchFamily="18" charset="-78"/>
              <a:cs typeface="GE SS Unique Bold" panose="020A0503020102020204" pitchFamily="18" charset="-78"/>
            </a:endParaRPr>
          </a:p>
        </p:txBody>
      </p:sp>
      <p:sp>
        <p:nvSpPr>
          <p:cNvPr id="9" name="TextBox 8">
            <a:extLst>
              <a:ext uri="{FF2B5EF4-FFF2-40B4-BE49-F238E27FC236}">
                <a16:creationId xmlns:a16="http://schemas.microsoft.com/office/drawing/2014/main" id="{D1FD3132-0B93-31CD-B597-1723E5B25322}"/>
              </a:ext>
            </a:extLst>
          </p:cNvPr>
          <p:cNvSpPr txBox="1"/>
          <p:nvPr/>
        </p:nvSpPr>
        <p:spPr>
          <a:xfrm>
            <a:off x="2375696" y="5588960"/>
            <a:ext cx="1902796" cy="523220"/>
          </a:xfrm>
          <a:prstGeom prst="rect">
            <a:avLst/>
          </a:prstGeom>
          <a:noFill/>
        </p:spPr>
        <p:txBody>
          <a:bodyPr wrap="square">
            <a:spAutoFit/>
          </a:bodyPr>
          <a:lstStyle/>
          <a:p>
            <a:pPr algn="ctr"/>
            <a:r>
              <a:rPr kumimoji="0" lang="ar-SA" sz="2800" b="1" u="none" strike="noStrike" kern="1200" cap="none" spc="0" normalizeH="0" baseline="0" noProof="0" dirty="0">
                <a:ln>
                  <a:noFill/>
                </a:ln>
                <a:solidFill>
                  <a:srgbClr val="FFFFFF">
                    <a:lumMod val="50000"/>
                  </a:srgbClr>
                </a:solidFill>
                <a:effectLst/>
                <a:uLnTx/>
                <a:uFillTx/>
                <a:latin typeface="GE SS Unique Bold" panose="020A0503020102020204" pitchFamily="18" charset="-78"/>
                <a:ea typeface="GE SS Unique Bold" panose="020A0503020102020204" pitchFamily="18" charset="-78"/>
                <a:cs typeface="GE SS Unique Bold" panose="020A0503020102020204" pitchFamily="18" charset="-78"/>
              </a:rPr>
              <a:t>الجزئي</a:t>
            </a:r>
            <a:endParaRPr lang="en-SA" sz="2800" b="1" dirty="0">
              <a:latin typeface="GE SS Unique Bold" panose="020A0503020102020204" pitchFamily="18" charset="-78"/>
              <a:ea typeface="GE SS Unique Bold" panose="020A0503020102020204" pitchFamily="18" charset="-78"/>
              <a:cs typeface="GE SS Unique Bold" panose="020A0503020102020204" pitchFamily="18" charset="-78"/>
            </a:endParaRPr>
          </a:p>
        </p:txBody>
      </p:sp>
      <p:pic>
        <p:nvPicPr>
          <p:cNvPr id="10" name="Picture 9">
            <a:extLst>
              <a:ext uri="{FF2B5EF4-FFF2-40B4-BE49-F238E27FC236}">
                <a16:creationId xmlns:a16="http://schemas.microsoft.com/office/drawing/2014/main" id="{348843BB-38A9-F788-7036-EFB6CC8A2AD9}"/>
              </a:ext>
            </a:extLst>
          </p:cNvPr>
          <p:cNvPicPr>
            <a:picLocks noChangeAspect="1"/>
          </p:cNvPicPr>
          <p:nvPr/>
        </p:nvPicPr>
        <p:blipFill>
          <a:blip r:embed="rId2"/>
          <a:stretch>
            <a:fillRect/>
          </a:stretch>
        </p:blipFill>
        <p:spPr>
          <a:xfrm>
            <a:off x="6499178" y="1986209"/>
            <a:ext cx="3412993" cy="3209233"/>
          </a:xfrm>
          <a:prstGeom prst="rect">
            <a:avLst/>
          </a:prstGeom>
        </p:spPr>
      </p:pic>
      <p:pic>
        <p:nvPicPr>
          <p:cNvPr id="11" name="Picture 10">
            <a:extLst>
              <a:ext uri="{FF2B5EF4-FFF2-40B4-BE49-F238E27FC236}">
                <a16:creationId xmlns:a16="http://schemas.microsoft.com/office/drawing/2014/main" id="{EBFA3FB7-BB14-D505-EEA8-24EAA47FFAA0}"/>
              </a:ext>
            </a:extLst>
          </p:cNvPr>
          <p:cNvPicPr>
            <a:picLocks noChangeAspect="1"/>
          </p:cNvPicPr>
          <p:nvPr/>
        </p:nvPicPr>
        <p:blipFill>
          <a:blip r:embed="rId3"/>
          <a:stretch>
            <a:fillRect/>
          </a:stretch>
        </p:blipFill>
        <p:spPr>
          <a:xfrm>
            <a:off x="2674429" y="2150102"/>
            <a:ext cx="1896909" cy="3173012"/>
          </a:xfrm>
          <a:prstGeom prst="rect">
            <a:avLst/>
          </a:prstGeom>
        </p:spPr>
      </p:pic>
      <p:sp>
        <p:nvSpPr>
          <p:cNvPr id="8" name="Google Shape;179;p27">
            <a:extLst>
              <a:ext uri="{FF2B5EF4-FFF2-40B4-BE49-F238E27FC236}">
                <a16:creationId xmlns:a16="http://schemas.microsoft.com/office/drawing/2014/main" id="{1057BE8E-060F-5E44-B8BF-795508182778}"/>
              </a:ext>
            </a:extLst>
          </p:cNvPr>
          <p:cNvSpPr txBox="1">
            <a:spLocks/>
          </p:cNvSpPr>
          <p:nvPr/>
        </p:nvSpPr>
        <p:spPr>
          <a:xfrm>
            <a:off x="4049486" y="1051107"/>
            <a:ext cx="7848029" cy="541584"/>
          </a:xfrm>
          <a:prstGeom prst="rect">
            <a:avLst/>
          </a:prstGeom>
          <a:noFill/>
          <a:ln>
            <a:noFill/>
          </a:ln>
        </p:spPr>
        <p:txBody>
          <a:bodyPr spcFirstLastPara="1" wrap="square" lIns="91425" tIns="45700" rIns="91425" bIns="45700" anchor="t" anchorCtr="0">
            <a:noAutofit/>
          </a:bodyPr>
          <a:lstStyle>
            <a:lvl1pPr algn="r" defTabSz="914400" rtl="1" eaLnBrk="1" latinLnBrk="0" hangingPunct="1">
              <a:lnSpc>
                <a:spcPct val="90000"/>
              </a:lnSpc>
              <a:spcBef>
                <a:spcPct val="0"/>
              </a:spcBef>
              <a:buNone/>
              <a:defRPr sz="3600" b="1" i="0" kern="1200">
                <a:solidFill>
                  <a:srgbClr val="1B8654"/>
                </a:solidFill>
                <a:latin typeface="GE SS Unique Bold" charset="0"/>
                <a:ea typeface="GE SS Unique Bold" charset="0"/>
                <a:cs typeface="GE SS Unique Bold" charset="0"/>
              </a:defRPr>
            </a:lvl1pPr>
          </a:lstStyle>
          <a:p>
            <a:pPr>
              <a:spcBef>
                <a:spcPts val="0"/>
              </a:spcBef>
              <a:buClr>
                <a:srgbClr val="007C4F"/>
              </a:buClr>
              <a:buSzPts val="2400"/>
            </a:pPr>
            <a:r>
              <a:rPr lang="ar-SA" dirty="0">
                <a:latin typeface="Arial" panose="020B0604020202020204" pitchFamily="34" charset="0"/>
              </a:rPr>
              <a:t>التعريف الصحيح للرحم الاصطناعي:</a:t>
            </a:r>
            <a:endParaRPr lang="ar-SA" sz="2400" dirty="0">
              <a:latin typeface="Arial" panose="020B0604020202020204" pitchFamily="34" charset="0"/>
              <a:ea typeface="GE SS Unique Bold" panose="020A0503020102020204" pitchFamily="18" charset="-78"/>
              <a:sym typeface="Calibri"/>
            </a:endParaRPr>
          </a:p>
        </p:txBody>
      </p:sp>
      <p:sp>
        <p:nvSpPr>
          <p:cNvPr id="12" name="Rounded Rectangle 11"/>
          <p:cNvSpPr/>
          <p:nvPr/>
        </p:nvSpPr>
        <p:spPr>
          <a:xfrm>
            <a:off x="9710677" y="1636233"/>
            <a:ext cx="2855695" cy="142875"/>
          </a:xfrm>
          <a:prstGeom prst="roundRect">
            <a:avLst/>
          </a:prstGeom>
          <a:solidFill>
            <a:srgbClr val="9F9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9710677" y="1646574"/>
            <a:ext cx="2855695" cy="142875"/>
          </a:xfrm>
          <a:prstGeom prst="roundRect">
            <a:avLst/>
          </a:prstGeom>
          <a:solidFill>
            <a:srgbClr val="9F9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5646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377057" cy="8750029"/>
          </a:xfrm>
          <a:prstGeom prst="rect">
            <a:avLst/>
          </a:prstGeom>
        </p:spPr>
      </p:pic>
      <p:sp>
        <p:nvSpPr>
          <p:cNvPr id="6" name="TextBox 5">
            <a:extLst>
              <a:ext uri="{FF2B5EF4-FFF2-40B4-BE49-F238E27FC236}">
                <a16:creationId xmlns:a16="http://schemas.microsoft.com/office/drawing/2014/main" id="{229B35C5-B038-2670-B19F-9D877BE52DCD}"/>
              </a:ext>
            </a:extLst>
          </p:cNvPr>
          <p:cNvSpPr txBox="1"/>
          <p:nvPr/>
        </p:nvSpPr>
        <p:spPr>
          <a:xfrm>
            <a:off x="5001400" y="2799047"/>
            <a:ext cx="9428558" cy="1708160"/>
          </a:xfrm>
          <a:prstGeom prst="rect">
            <a:avLst/>
          </a:prstGeom>
          <a:noFill/>
        </p:spPr>
        <p:txBody>
          <a:bodyPr wrap="square">
            <a:spAutoFit/>
          </a:bodyPr>
          <a:lstStyle/>
          <a:p>
            <a:pPr algn="ctr" rtl="1">
              <a:lnSpc>
                <a:spcPct val="150000"/>
              </a:lnSpc>
            </a:pPr>
            <a:r>
              <a:rPr lang="ar-SA" sz="2400" b="1" dirty="0">
                <a:solidFill>
                  <a:srgbClr val="FFFFFF"/>
                </a:solidFill>
                <a:latin typeface="GE SS Unique Bold" panose="020A0503020102020204" pitchFamily="18" charset="-78"/>
                <a:ea typeface="GE SS Unique Bold" panose="020A0503020102020204" pitchFamily="18" charset="-78"/>
                <a:cs typeface="GE SS Unique Bold" panose="020A0503020102020204" pitchFamily="18" charset="-78"/>
              </a:rPr>
              <a:t>بديل سائل </a:t>
            </a:r>
            <a:endParaRPr lang="en-US" sz="2400" b="1" dirty="0">
              <a:solidFill>
                <a:srgbClr val="FFFFFF"/>
              </a:solidFill>
              <a:latin typeface="GE SS Unique Bold" panose="020A0503020102020204" pitchFamily="18" charset="-78"/>
              <a:ea typeface="GE SS Unique Bold" panose="020A0503020102020204" pitchFamily="18" charset="-78"/>
              <a:cs typeface="GE SS Unique Bold" panose="020A0503020102020204" pitchFamily="18" charset="-78"/>
            </a:endParaRPr>
          </a:p>
          <a:p>
            <a:pPr algn="ctr" rtl="1">
              <a:lnSpc>
                <a:spcPct val="150000"/>
              </a:lnSpc>
            </a:pPr>
            <a:r>
              <a:rPr lang="ar-SA" sz="2400" b="1" dirty="0">
                <a:solidFill>
                  <a:srgbClr val="FFFFFF"/>
                </a:solidFill>
                <a:latin typeface="GE SS Unique Bold" panose="020A0503020102020204" pitchFamily="18" charset="-78"/>
                <a:ea typeface="GE SS Unique Bold" panose="020A0503020102020204" pitchFamily="18" charset="-78"/>
                <a:cs typeface="GE SS Unique Bold" panose="020A0503020102020204" pitchFamily="18" charset="-78"/>
              </a:rPr>
              <a:t>الأمينوس</a:t>
            </a:r>
          </a:p>
          <a:p>
            <a:pPr algn="r" rtl="1">
              <a:lnSpc>
                <a:spcPct val="150000"/>
              </a:lnSpc>
            </a:pPr>
            <a:endParaRPr lang="ar-SA" sz="2400" b="1" dirty="0">
              <a:solidFill>
                <a:srgbClr val="FFFFFF"/>
              </a:solidFill>
              <a:latin typeface="GE SS Unique Bold" panose="020A0503020102020204" pitchFamily="18" charset="-78"/>
              <a:ea typeface="GE SS Unique Bold" panose="020A0503020102020204" pitchFamily="18" charset="-78"/>
              <a:cs typeface="GE SS Unique Bold" panose="020A0503020102020204" pitchFamily="18" charset="-78"/>
            </a:endParaRPr>
          </a:p>
        </p:txBody>
      </p:sp>
      <p:sp>
        <p:nvSpPr>
          <p:cNvPr id="2" name="Google Shape;179;p27">
            <a:extLst>
              <a:ext uri="{FF2B5EF4-FFF2-40B4-BE49-F238E27FC236}">
                <a16:creationId xmlns:a16="http://schemas.microsoft.com/office/drawing/2014/main" id="{1057BE8E-060F-5E44-B8BF-795508182778}"/>
              </a:ext>
            </a:extLst>
          </p:cNvPr>
          <p:cNvSpPr txBox="1">
            <a:spLocks/>
          </p:cNvSpPr>
          <p:nvPr/>
        </p:nvSpPr>
        <p:spPr>
          <a:xfrm>
            <a:off x="1780788" y="691040"/>
            <a:ext cx="10214130" cy="541584"/>
          </a:xfrm>
          <a:prstGeom prst="rect">
            <a:avLst/>
          </a:prstGeom>
          <a:noFill/>
          <a:ln>
            <a:noFill/>
          </a:ln>
        </p:spPr>
        <p:txBody>
          <a:bodyPr spcFirstLastPara="1" wrap="square" lIns="91425" tIns="45700" rIns="91425" bIns="45700" anchor="t" anchorCtr="0">
            <a:noAutofit/>
          </a:bodyPr>
          <a:lstStyle>
            <a:lvl1pPr algn="r" defTabSz="914400" rtl="1" eaLnBrk="1" latinLnBrk="0" hangingPunct="1">
              <a:lnSpc>
                <a:spcPct val="90000"/>
              </a:lnSpc>
              <a:spcBef>
                <a:spcPct val="0"/>
              </a:spcBef>
              <a:buNone/>
              <a:defRPr sz="3600" b="1" i="0" kern="1200">
                <a:solidFill>
                  <a:srgbClr val="1B8654"/>
                </a:solidFill>
                <a:latin typeface="GE SS Unique Bold" charset="0"/>
                <a:ea typeface="GE SS Unique Bold" charset="0"/>
                <a:cs typeface="GE SS Unique Bold" charset="0"/>
              </a:defRPr>
            </a:lvl1pPr>
          </a:lstStyle>
          <a:p>
            <a:pPr>
              <a:spcBef>
                <a:spcPts val="0"/>
              </a:spcBef>
              <a:buClr>
                <a:srgbClr val="007C4F"/>
              </a:buClr>
              <a:buSzPts val="2400"/>
              <a:buFont typeface="Calibri"/>
              <a:buNone/>
            </a:pPr>
            <a:r>
              <a:rPr lang="ar-SA" sz="3600" b="1" dirty="0">
                <a:solidFill>
                  <a:srgbClr val="FFFFFF"/>
                </a:solidFill>
                <a:latin typeface="GE SS Unique Bold" panose="020A0503020102020204" pitchFamily="18" charset="-78"/>
                <a:ea typeface="GE SS Unique Bold" panose="020A0503020102020204" pitchFamily="18" charset="-78"/>
                <a:cs typeface="GE SS Unique Bold" panose="020A0503020102020204" pitchFamily="18" charset="-78"/>
              </a:rPr>
              <a:t>مكونات الرحم الاصطناعي</a:t>
            </a:r>
            <a:endParaRPr lang="ar-SA" sz="2400" dirty="0">
              <a:solidFill>
                <a:srgbClr val="FFFFFF"/>
              </a:solidFill>
              <a:latin typeface="GE SS Unique Bold" panose="020A0503020102020204" pitchFamily="18" charset="-78"/>
              <a:ea typeface="GE SS Unique Bold" panose="020A0503020102020204" pitchFamily="18" charset="-78"/>
              <a:cs typeface="GE SS Unique Bold" panose="020A0503020102020204" pitchFamily="18" charset="-78"/>
              <a:sym typeface="Calibri"/>
            </a:endParaRPr>
          </a:p>
        </p:txBody>
      </p:sp>
      <p:sp>
        <p:nvSpPr>
          <p:cNvPr id="7" name="Rounded Rectangle 6"/>
          <p:cNvSpPr/>
          <p:nvPr/>
        </p:nvSpPr>
        <p:spPr>
          <a:xfrm>
            <a:off x="9940383" y="1352055"/>
            <a:ext cx="2855695" cy="142875"/>
          </a:xfrm>
          <a:prstGeom prst="roundRect">
            <a:avLst/>
          </a:prstGeom>
          <a:solidFill>
            <a:srgbClr val="9F9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9259820" y="1739799"/>
            <a:ext cx="1003656" cy="100365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851097" y="1739799"/>
            <a:ext cx="1003656" cy="100365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127149" y="1739799"/>
            <a:ext cx="1003656" cy="100365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712740" y="4232152"/>
            <a:ext cx="1003656" cy="100365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964313" y="4232152"/>
            <a:ext cx="1003656" cy="100365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809839" y="2810198"/>
            <a:ext cx="6096000" cy="600164"/>
          </a:xfrm>
          <a:prstGeom prst="rect">
            <a:avLst/>
          </a:prstGeom>
        </p:spPr>
        <p:txBody>
          <a:bodyPr>
            <a:spAutoFit/>
          </a:bodyPr>
          <a:lstStyle/>
          <a:p>
            <a:pPr algn="r" rtl="1">
              <a:lnSpc>
                <a:spcPct val="150000"/>
              </a:lnSpc>
            </a:pPr>
            <a:r>
              <a:rPr lang="ar-SA" sz="2400" b="1" dirty="0">
                <a:solidFill>
                  <a:srgbClr val="FFFFFF"/>
                </a:solidFill>
                <a:latin typeface="GE SS Unique Bold" panose="020A0503020102020204" pitchFamily="18" charset="-78"/>
                <a:ea typeface="GE SS Unique Bold" panose="020A0503020102020204" pitchFamily="18" charset="-78"/>
                <a:cs typeface="GE SS Unique Bold" panose="020A0503020102020204" pitchFamily="18" charset="-78"/>
              </a:rPr>
              <a:t>المشيمة الصناعية</a:t>
            </a:r>
          </a:p>
        </p:txBody>
      </p:sp>
      <p:sp>
        <p:nvSpPr>
          <p:cNvPr id="13" name="Rectangle 12"/>
          <p:cNvSpPr/>
          <p:nvPr/>
        </p:nvSpPr>
        <p:spPr>
          <a:xfrm>
            <a:off x="-419023" y="2810198"/>
            <a:ext cx="6096000" cy="1996700"/>
          </a:xfrm>
          <a:prstGeom prst="rect">
            <a:avLst/>
          </a:prstGeom>
        </p:spPr>
        <p:txBody>
          <a:bodyPr>
            <a:spAutoFit/>
          </a:bodyPr>
          <a:lstStyle/>
          <a:p>
            <a:pPr algn="ctr" rtl="1">
              <a:lnSpc>
                <a:spcPct val="150000"/>
              </a:lnSpc>
            </a:pPr>
            <a:r>
              <a:rPr lang="ar-SA" sz="2400" b="1" dirty="0">
                <a:solidFill>
                  <a:srgbClr val="FFFFFF"/>
                </a:solidFill>
                <a:latin typeface="GE SS Unique Bold" panose="020A0503020102020204" pitchFamily="18" charset="-78"/>
                <a:ea typeface="GE SS Unique Bold" panose="020A0503020102020204" pitchFamily="18" charset="-78"/>
                <a:cs typeface="GE SS Unique Bold" panose="020A0503020102020204" pitchFamily="18" charset="-78"/>
              </a:rPr>
              <a:t>الدعم الميكانيكي</a:t>
            </a:r>
            <a:endParaRPr lang="en-US" sz="2400" b="1" dirty="0">
              <a:solidFill>
                <a:srgbClr val="FFFFFF"/>
              </a:solidFill>
              <a:latin typeface="GE SS Unique Bold" panose="020A0503020102020204" pitchFamily="18" charset="-78"/>
              <a:ea typeface="GE SS Unique Bold" panose="020A0503020102020204" pitchFamily="18" charset="-78"/>
              <a:cs typeface="GE SS Unique Bold" panose="020A0503020102020204" pitchFamily="18" charset="-78"/>
            </a:endParaRPr>
          </a:p>
          <a:p>
            <a:pPr algn="ctr" rtl="1">
              <a:lnSpc>
                <a:spcPct val="150000"/>
              </a:lnSpc>
            </a:pPr>
            <a:r>
              <a:rPr lang="ar-SA" sz="2400" b="1" dirty="0">
                <a:solidFill>
                  <a:srgbClr val="FFFFFF"/>
                </a:solidFill>
                <a:latin typeface="GE SS Unique Bold" panose="020A0503020102020204" pitchFamily="18" charset="-78"/>
                <a:ea typeface="GE SS Unique Bold" panose="020A0503020102020204" pitchFamily="18" charset="-78"/>
                <a:cs typeface="GE SS Unique Bold" panose="020A0503020102020204" pitchFamily="18" charset="-78"/>
              </a:rPr>
              <a:t> والاحتواء</a:t>
            </a:r>
          </a:p>
          <a:p>
            <a:pPr algn="r" rtl="1">
              <a:lnSpc>
                <a:spcPct val="150000"/>
              </a:lnSpc>
            </a:pPr>
            <a:endParaRPr lang="ar-SA" b="1" dirty="0">
              <a:solidFill>
                <a:srgbClr val="FFFFFF"/>
              </a:solidFill>
              <a:latin typeface="GE SS Unique Bold" panose="020A0503020102020204" pitchFamily="18" charset="-78"/>
              <a:ea typeface="GE SS Unique Bold" panose="020A0503020102020204" pitchFamily="18" charset="-78"/>
              <a:cs typeface="GE SS Unique Bold" panose="020A0503020102020204" pitchFamily="18" charset="-78"/>
            </a:endParaRPr>
          </a:p>
          <a:p>
            <a:pPr algn="r" rtl="1">
              <a:lnSpc>
                <a:spcPct val="150000"/>
              </a:lnSpc>
            </a:pPr>
            <a:endParaRPr lang="ar-SA" b="1" dirty="0">
              <a:solidFill>
                <a:srgbClr val="FFFFFF"/>
              </a:solidFill>
              <a:latin typeface="GE SS Unique Bold" panose="020A0503020102020204" pitchFamily="18" charset="-78"/>
              <a:ea typeface="GE SS Unique Bold" panose="020A0503020102020204" pitchFamily="18" charset="-78"/>
              <a:cs typeface="GE SS Unique Bold" panose="020A0503020102020204" pitchFamily="18" charset="-78"/>
            </a:endParaRPr>
          </a:p>
        </p:txBody>
      </p:sp>
      <p:sp>
        <p:nvSpPr>
          <p:cNvPr id="14" name="Rectangle 13"/>
          <p:cNvSpPr/>
          <p:nvPr/>
        </p:nvSpPr>
        <p:spPr>
          <a:xfrm>
            <a:off x="3434383" y="5314369"/>
            <a:ext cx="6096000" cy="600164"/>
          </a:xfrm>
          <a:prstGeom prst="rect">
            <a:avLst/>
          </a:prstGeom>
        </p:spPr>
        <p:txBody>
          <a:bodyPr>
            <a:spAutoFit/>
          </a:bodyPr>
          <a:lstStyle/>
          <a:p>
            <a:pPr algn="r" rtl="1">
              <a:lnSpc>
                <a:spcPct val="150000"/>
              </a:lnSpc>
            </a:pPr>
            <a:r>
              <a:rPr lang="ar-SA" sz="2400" b="1" dirty="0">
                <a:solidFill>
                  <a:srgbClr val="FFFFFF"/>
                </a:solidFill>
                <a:latin typeface="GE SS Unique Bold" panose="020A0503020102020204" pitchFamily="18" charset="-78"/>
                <a:ea typeface="GE SS Unique Bold" panose="020A0503020102020204" pitchFamily="18" charset="-78"/>
                <a:cs typeface="GE SS Unique Bold" panose="020A0503020102020204" pitchFamily="18" charset="-78"/>
              </a:rPr>
              <a:t>الحماية المناعية</a:t>
            </a:r>
          </a:p>
        </p:txBody>
      </p:sp>
      <p:sp>
        <p:nvSpPr>
          <p:cNvPr id="15" name="Rectangle 14"/>
          <p:cNvSpPr/>
          <p:nvPr/>
        </p:nvSpPr>
        <p:spPr>
          <a:xfrm>
            <a:off x="1418141" y="5322059"/>
            <a:ext cx="6096000" cy="1581202"/>
          </a:xfrm>
          <a:prstGeom prst="rect">
            <a:avLst/>
          </a:prstGeom>
        </p:spPr>
        <p:txBody>
          <a:bodyPr>
            <a:spAutoFit/>
          </a:bodyPr>
          <a:lstStyle/>
          <a:p>
            <a:pPr algn="ctr" rtl="1">
              <a:lnSpc>
                <a:spcPct val="150000"/>
              </a:lnSpc>
            </a:pPr>
            <a:r>
              <a:rPr lang="ar-SA" sz="2400" b="1" dirty="0">
                <a:solidFill>
                  <a:srgbClr val="FFFFFF"/>
                </a:solidFill>
                <a:latin typeface="GE SS Unique Bold" panose="020A0503020102020204" pitchFamily="18" charset="-78"/>
                <a:ea typeface="GE SS Unique Bold" panose="020A0503020102020204" pitchFamily="18" charset="-78"/>
                <a:cs typeface="GE SS Unique Bold" panose="020A0503020102020204" pitchFamily="18" charset="-78"/>
              </a:rPr>
              <a:t>أنظمة المراقبة </a:t>
            </a:r>
            <a:endParaRPr lang="en-US" sz="2400" b="1" dirty="0">
              <a:solidFill>
                <a:srgbClr val="FFFFFF"/>
              </a:solidFill>
              <a:latin typeface="GE SS Unique Bold" panose="020A0503020102020204" pitchFamily="18" charset="-78"/>
              <a:ea typeface="GE SS Unique Bold" panose="020A0503020102020204" pitchFamily="18" charset="-78"/>
              <a:cs typeface="GE SS Unique Bold" panose="020A0503020102020204" pitchFamily="18" charset="-78"/>
            </a:endParaRPr>
          </a:p>
          <a:p>
            <a:pPr algn="ctr" rtl="1">
              <a:lnSpc>
                <a:spcPct val="150000"/>
              </a:lnSpc>
            </a:pPr>
            <a:r>
              <a:rPr lang="ar-SA" sz="2400" b="1" dirty="0">
                <a:solidFill>
                  <a:srgbClr val="FFFFFF"/>
                </a:solidFill>
                <a:latin typeface="GE SS Unique Bold" panose="020A0503020102020204" pitchFamily="18" charset="-78"/>
                <a:ea typeface="GE SS Unique Bold" panose="020A0503020102020204" pitchFamily="18" charset="-78"/>
                <a:cs typeface="GE SS Unique Bold" panose="020A0503020102020204" pitchFamily="18" charset="-78"/>
              </a:rPr>
              <a:t>والتحكم</a:t>
            </a:r>
            <a:endParaRPr lang="en-SA" sz="2400" b="1" dirty="0">
              <a:solidFill>
                <a:srgbClr val="FFFFFF"/>
              </a:solidFill>
              <a:latin typeface="GE SS Unique Bold" panose="020A0503020102020204" pitchFamily="18" charset="-78"/>
              <a:ea typeface="GE SS Unique Bold" panose="020A0503020102020204" pitchFamily="18" charset="-78"/>
              <a:cs typeface="GE SS Unique Bold" panose="020A0503020102020204" pitchFamily="18" charset="-78"/>
            </a:endParaRPr>
          </a:p>
          <a:p>
            <a:pPr algn="r" rtl="1">
              <a:lnSpc>
                <a:spcPct val="150000"/>
              </a:lnSpc>
            </a:pPr>
            <a:endParaRPr lang="ar-SA" b="1" dirty="0">
              <a:solidFill>
                <a:srgbClr val="FFFFFF"/>
              </a:solidFill>
              <a:latin typeface="GE SS Unique Bold" panose="020A0503020102020204" pitchFamily="18" charset="-78"/>
              <a:ea typeface="GE SS Unique Bold" panose="020A0503020102020204" pitchFamily="18" charset="-78"/>
              <a:cs typeface="GE SS Unique Bold" panose="020A0503020102020204" pitchFamily="18" charset="-78"/>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0427" y="1923665"/>
            <a:ext cx="622442" cy="622442"/>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2573" y="4441931"/>
            <a:ext cx="749471" cy="698659"/>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2515" y="1876732"/>
            <a:ext cx="520819" cy="787579"/>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3983" y="1899892"/>
            <a:ext cx="669988" cy="669988"/>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05839" y="4348666"/>
            <a:ext cx="620047" cy="767176"/>
          </a:xfrm>
          <a:prstGeom prst="rect">
            <a:avLst/>
          </a:prstGeom>
        </p:spPr>
      </p:pic>
    </p:spTree>
    <p:extLst>
      <p:ext uri="{BB962C8B-B14F-4D97-AF65-F5344CB8AC3E}">
        <p14:creationId xmlns:p14="http://schemas.microsoft.com/office/powerpoint/2010/main" val="3794009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DFD5E5-64E5-CCA0-C154-E512BB6BD379}"/>
              </a:ext>
            </a:extLst>
          </p:cNvPr>
          <p:cNvPicPr>
            <a:picLocks noChangeAspect="1"/>
          </p:cNvPicPr>
          <p:nvPr/>
        </p:nvPicPr>
        <p:blipFill>
          <a:blip r:embed="rId2"/>
          <a:stretch>
            <a:fillRect/>
          </a:stretch>
        </p:blipFill>
        <p:spPr>
          <a:xfrm>
            <a:off x="5114693" y="2347647"/>
            <a:ext cx="2323170" cy="2173975"/>
          </a:xfrm>
          <a:prstGeom prst="rect">
            <a:avLst/>
          </a:prstGeom>
        </p:spPr>
      </p:pic>
      <p:pic>
        <p:nvPicPr>
          <p:cNvPr id="4" name="Picture 3">
            <a:extLst>
              <a:ext uri="{FF2B5EF4-FFF2-40B4-BE49-F238E27FC236}">
                <a16:creationId xmlns:a16="http://schemas.microsoft.com/office/drawing/2014/main" id="{080323ED-1D39-836A-E238-5E4EA576247A}"/>
              </a:ext>
            </a:extLst>
          </p:cNvPr>
          <p:cNvPicPr>
            <a:picLocks noChangeAspect="1"/>
          </p:cNvPicPr>
          <p:nvPr/>
        </p:nvPicPr>
        <p:blipFill>
          <a:blip r:embed="rId3"/>
          <a:stretch>
            <a:fillRect/>
          </a:stretch>
        </p:blipFill>
        <p:spPr>
          <a:xfrm>
            <a:off x="9174327" y="2571872"/>
            <a:ext cx="1220405" cy="2041405"/>
          </a:xfrm>
          <a:prstGeom prst="rect">
            <a:avLst/>
          </a:prstGeom>
        </p:spPr>
      </p:pic>
      <p:pic>
        <p:nvPicPr>
          <p:cNvPr id="7" name="Picture 6">
            <a:extLst>
              <a:ext uri="{FF2B5EF4-FFF2-40B4-BE49-F238E27FC236}">
                <a16:creationId xmlns:a16="http://schemas.microsoft.com/office/drawing/2014/main" id="{A874AF6C-81B6-2175-09FA-7E5D3161737C}"/>
              </a:ext>
            </a:extLst>
          </p:cNvPr>
          <p:cNvPicPr>
            <a:picLocks noChangeAspect="1"/>
          </p:cNvPicPr>
          <p:nvPr/>
        </p:nvPicPr>
        <p:blipFill>
          <a:blip r:embed="rId4"/>
          <a:stretch>
            <a:fillRect/>
          </a:stretch>
        </p:blipFill>
        <p:spPr>
          <a:xfrm>
            <a:off x="1871564" y="2347647"/>
            <a:ext cx="1480511" cy="2265630"/>
          </a:xfrm>
          <a:prstGeom prst="rect">
            <a:avLst/>
          </a:prstGeom>
        </p:spPr>
      </p:pic>
      <p:sp>
        <p:nvSpPr>
          <p:cNvPr id="9" name="TextBox 8">
            <a:extLst>
              <a:ext uri="{FF2B5EF4-FFF2-40B4-BE49-F238E27FC236}">
                <a16:creationId xmlns:a16="http://schemas.microsoft.com/office/drawing/2014/main" id="{B83138DC-F24E-8BA2-9C37-CC32C28F2F59}"/>
              </a:ext>
            </a:extLst>
          </p:cNvPr>
          <p:cNvSpPr txBox="1"/>
          <p:nvPr/>
        </p:nvSpPr>
        <p:spPr>
          <a:xfrm>
            <a:off x="8118360" y="4823748"/>
            <a:ext cx="3184634" cy="461665"/>
          </a:xfrm>
          <a:prstGeom prst="rect">
            <a:avLst/>
          </a:prstGeom>
          <a:noFill/>
        </p:spPr>
        <p:txBody>
          <a:bodyPr wrap="square">
            <a:spAutoFit/>
          </a:bodyPr>
          <a:lstStyle/>
          <a:p>
            <a:pPr algn="ctr"/>
            <a:r>
              <a:rPr kumimoji="0" lang="ar-SA" sz="2400" b="1" u="none" strike="noStrike" kern="1200" cap="none" spc="0" normalizeH="0" baseline="0" noProof="0" dirty="0">
                <a:ln>
                  <a:noFill/>
                </a:ln>
                <a:solidFill>
                  <a:srgbClr val="FFFFFF">
                    <a:lumMod val="50000"/>
                  </a:srgbClr>
                </a:solidFill>
                <a:effectLst/>
                <a:uLnTx/>
                <a:uFillTx/>
                <a:latin typeface="GE SS Unique Bold" panose="020A0503020102020204" pitchFamily="18" charset="-78"/>
                <a:ea typeface="GE SS Unique Bold" panose="020A0503020102020204" pitchFamily="18" charset="-78"/>
                <a:cs typeface="GE SS Unique Bold" panose="020A0503020102020204" pitchFamily="18" charset="-78"/>
              </a:rPr>
              <a:t>إكمال نمو جنين</a:t>
            </a:r>
            <a:endParaRPr lang="en-SA" b="1" dirty="0">
              <a:latin typeface="GE SS Unique Bold" panose="020A0503020102020204" pitchFamily="18" charset="-78"/>
              <a:ea typeface="GE SS Unique Bold" panose="020A0503020102020204" pitchFamily="18" charset="-78"/>
              <a:cs typeface="GE SS Unique Bold" panose="020A0503020102020204" pitchFamily="18" charset="-78"/>
            </a:endParaRPr>
          </a:p>
        </p:txBody>
      </p:sp>
      <p:sp>
        <p:nvSpPr>
          <p:cNvPr id="11" name="TextBox 10">
            <a:extLst>
              <a:ext uri="{FF2B5EF4-FFF2-40B4-BE49-F238E27FC236}">
                <a16:creationId xmlns:a16="http://schemas.microsoft.com/office/drawing/2014/main" id="{BE49B970-278F-C159-D9C0-2E1D98C52677}"/>
              </a:ext>
            </a:extLst>
          </p:cNvPr>
          <p:cNvSpPr txBox="1"/>
          <p:nvPr/>
        </p:nvSpPr>
        <p:spPr>
          <a:xfrm>
            <a:off x="4200164" y="4823747"/>
            <a:ext cx="3584028" cy="830997"/>
          </a:xfrm>
          <a:prstGeom prst="rect">
            <a:avLst/>
          </a:prstGeom>
          <a:noFill/>
        </p:spPr>
        <p:txBody>
          <a:bodyPr wrap="square">
            <a:spAutoFit/>
          </a:bodyPr>
          <a:lstStyle/>
          <a:p>
            <a:pPr algn="ctr"/>
            <a:r>
              <a:rPr kumimoji="0" lang="ar-SA" sz="2400" b="1" u="none" strike="noStrike" kern="1200" cap="none" spc="0" normalizeH="0" baseline="0" noProof="0" dirty="0">
                <a:ln>
                  <a:noFill/>
                </a:ln>
                <a:solidFill>
                  <a:srgbClr val="FFFFFF">
                    <a:lumMod val="50000"/>
                  </a:srgbClr>
                </a:solidFill>
                <a:effectLst/>
                <a:uLnTx/>
                <a:uFillTx/>
                <a:latin typeface="GE SS Unique Bold" panose="020A0503020102020204" pitchFamily="18" charset="-78"/>
                <a:ea typeface="GE SS Unique Bold" panose="020A0503020102020204" pitchFamily="18" charset="-78"/>
                <a:cs typeface="GE SS Unique Bold" panose="020A0503020102020204" pitchFamily="18" charset="-78"/>
              </a:rPr>
              <a:t>عدم القدرة على</a:t>
            </a:r>
            <a:endParaRPr kumimoji="0" lang="en-US" sz="2400" b="1" u="none" strike="noStrike" kern="1200" cap="none" spc="0" normalizeH="0" baseline="0" noProof="0" dirty="0">
              <a:ln>
                <a:noFill/>
              </a:ln>
              <a:solidFill>
                <a:srgbClr val="FFFFFF">
                  <a:lumMod val="50000"/>
                </a:srgbClr>
              </a:solidFill>
              <a:effectLst/>
              <a:uLnTx/>
              <a:uFillTx/>
              <a:latin typeface="GE SS Unique Bold" panose="020A0503020102020204" pitchFamily="18" charset="-78"/>
              <a:ea typeface="GE SS Unique Bold" panose="020A0503020102020204" pitchFamily="18" charset="-78"/>
              <a:cs typeface="GE SS Unique Bold" panose="020A0503020102020204" pitchFamily="18" charset="-78"/>
            </a:endParaRPr>
          </a:p>
          <a:p>
            <a:pPr algn="ctr"/>
            <a:r>
              <a:rPr kumimoji="0" lang="ar-SA" sz="2400" b="1" u="none" strike="noStrike" kern="1200" cap="none" spc="0" normalizeH="0" baseline="0" noProof="0" dirty="0">
                <a:ln>
                  <a:noFill/>
                </a:ln>
                <a:solidFill>
                  <a:srgbClr val="FFFFFF">
                    <a:lumMod val="50000"/>
                  </a:srgbClr>
                </a:solidFill>
                <a:effectLst/>
                <a:uLnTx/>
                <a:uFillTx/>
                <a:latin typeface="GE SS Unique Bold" panose="020A0503020102020204" pitchFamily="18" charset="-78"/>
                <a:ea typeface="GE SS Unique Bold" panose="020A0503020102020204" pitchFamily="18" charset="-78"/>
                <a:cs typeface="GE SS Unique Bold" panose="020A0503020102020204" pitchFamily="18" charset="-78"/>
              </a:rPr>
              <a:t> الحمل</a:t>
            </a:r>
            <a:endParaRPr lang="en-SA" b="1" dirty="0">
              <a:latin typeface="GE SS Unique Bold" panose="020A0503020102020204" pitchFamily="18" charset="-78"/>
              <a:ea typeface="GE SS Unique Bold" panose="020A0503020102020204" pitchFamily="18" charset="-78"/>
              <a:cs typeface="GE SS Unique Bold" panose="020A0503020102020204" pitchFamily="18" charset="-78"/>
            </a:endParaRPr>
          </a:p>
        </p:txBody>
      </p:sp>
      <p:sp>
        <p:nvSpPr>
          <p:cNvPr id="13" name="TextBox 12">
            <a:extLst>
              <a:ext uri="{FF2B5EF4-FFF2-40B4-BE49-F238E27FC236}">
                <a16:creationId xmlns:a16="http://schemas.microsoft.com/office/drawing/2014/main" id="{F779A3A3-7E28-3C77-F25B-B2DB783A4369}"/>
              </a:ext>
            </a:extLst>
          </p:cNvPr>
          <p:cNvSpPr txBox="1"/>
          <p:nvPr/>
        </p:nvSpPr>
        <p:spPr>
          <a:xfrm>
            <a:off x="595880" y="4823748"/>
            <a:ext cx="3457904" cy="830997"/>
          </a:xfrm>
          <a:prstGeom prst="rect">
            <a:avLst/>
          </a:prstGeom>
          <a:noFill/>
        </p:spPr>
        <p:txBody>
          <a:bodyPr wrap="square">
            <a:spAutoFit/>
          </a:bodyPr>
          <a:lstStyle/>
          <a:p>
            <a:pPr algn="ctr"/>
            <a:r>
              <a:rPr kumimoji="0" lang="ar-SA" sz="2400" b="1" u="none" strike="noStrike" kern="1200" cap="none" spc="0" normalizeH="0" baseline="0" noProof="0" dirty="0">
                <a:ln>
                  <a:noFill/>
                </a:ln>
                <a:solidFill>
                  <a:srgbClr val="FFFFFF">
                    <a:lumMod val="50000"/>
                  </a:srgbClr>
                </a:solidFill>
                <a:effectLst/>
                <a:uLnTx/>
                <a:uFillTx/>
                <a:latin typeface="GE SS Unique Bold" panose="020A0503020102020204" pitchFamily="18" charset="-78"/>
                <a:ea typeface="GE SS Unique Bold" panose="020A0503020102020204" pitchFamily="18" charset="-78"/>
                <a:cs typeface="GE SS Unique Bold" panose="020A0503020102020204" pitchFamily="18" charset="-78"/>
              </a:rPr>
              <a:t>عدم الرغبة في </a:t>
            </a:r>
            <a:endParaRPr kumimoji="0" lang="en-US" sz="2400" b="1" u="none" strike="noStrike" kern="1200" cap="none" spc="0" normalizeH="0" baseline="0" noProof="0" dirty="0">
              <a:ln>
                <a:noFill/>
              </a:ln>
              <a:solidFill>
                <a:srgbClr val="FFFFFF">
                  <a:lumMod val="50000"/>
                </a:srgbClr>
              </a:solidFill>
              <a:effectLst/>
              <a:uLnTx/>
              <a:uFillTx/>
              <a:latin typeface="GE SS Unique Bold" panose="020A0503020102020204" pitchFamily="18" charset="-78"/>
              <a:ea typeface="GE SS Unique Bold" panose="020A0503020102020204" pitchFamily="18" charset="-78"/>
              <a:cs typeface="GE SS Unique Bold" panose="020A0503020102020204" pitchFamily="18" charset="-78"/>
            </a:endParaRPr>
          </a:p>
          <a:p>
            <a:pPr algn="ctr"/>
            <a:r>
              <a:rPr kumimoji="0" lang="ar-SA" sz="2400" b="1" u="none" strike="noStrike" kern="1200" cap="none" spc="0" normalizeH="0" baseline="0" noProof="0" dirty="0">
                <a:ln>
                  <a:noFill/>
                </a:ln>
                <a:solidFill>
                  <a:srgbClr val="FFFFFF">
                    <a:lumMod val="50000"/>
                  </a:srgbClr>
                </a:solidFill>
                <a:effectLst/>
                <a:uLnTx/>
                <a:uFillTx/>
                <a:latin typeface="GE SS Unique Bold" panose="020A0503020102020204" pitchFamily="18" charset="-78"/>
                <a:ea typeface="GE SS Unique Bold" panose="020A0503020102020204" pitchFamily="18" charset="-78"/>
                <a:cs typeface="GE SS Unique Bold" panose="020A0503020102020204" pitchFamily="18" charset="-78"/>
              </a:rPr>
              <a:t>الحمل</a:t>
            </a:r>
            <a:endParaRPr lang="en-SA" b="1" dirty="0">
              <a:latin typeface="GE SS Unique Bold" panose="020A0503020102020204" pitchFamily="18" charset="-78"/>
              <a:ea typeface="GE SS Unique Bold" panose="020A0503020102020204" pitchFamily="18" charset="-78"/>
              <a:cs typeface="GE SS Unique Bold" panose="020A0503020102020204" pitchFamily="18" charset="-78"/>
            </a:endParaRPr>
          </a:p>
        </p:txBody>
      </p:sp>
      <p:sp>
        <p:nvSpPr>
          <p:cNvPr id="10" name="Google Shape;179;p27">
            <a:extLst>
              <a:ext uri="{FF2B5EF4-FFF2-40B4-BE49-F238E27FC236}">
                <a16:creationId xmlns:a16="http://schemas.microsoft.com/office/drawing/2014/main" id="{1057BE8E-060F-5E44-B8BF-795508182778}"/>
              </a:ext>
            </a:extLst>
          </p:cNvPr>
          <p:cNvSpPr txBox="1">
            <a:spLocks/>
          </p:cNvSpPr>
          <p:nvPr/>
        </p:nvSpPr>
        <p:spPr>
          <a:xfrm>
            <a:off x="4053784" y="1051107"/>
            <a:ext cx="7848029" cy="541584"/>
          </a:xfrm>
          <a:prstGeom prst="rect">
            <a:avLst/>
          </a:prstGeom>
          <a:noFill/>
          <a:ln>
            <a:noFill/>
          </a:ln>
        </p:spPr>
        <p:txBody>
          <a:bodyPr spcFirstLastPara="1" wrap="square" lIns="91425" tIns="45700" rIns="91425" bIns="45700" anchor="t" anchorCtr="0">
            <a:noAutofit/>
          </a:bodyPr>
          <a:lstStyle>
            <a:lvl1pPr algn="r" defTabSz="914400" rtl="1" eaLnBrk="1" latinLnBrk="0" hangingPunct="1">
              <a:lnSpc>
                <a:spcPct val="90000"/>
              </a:lnSpc>
              <a:spcBef>
                <a:spcPct val="0"/>
              </a:spcBef>
              <a:buNone/>
              <a:defRPr sz="3600" b="1" i="0" kern="1200">
                <a:solidFill>
                  <a:srgbClr val="1B8654"/>
                </a:solidFill>
                <a:latin typeface="GE SS Unique Bold" charset="0"/>
                <a:ea typeface="GE SS Unique Bold" charset="0"/>
                <a:cs typeface="GE SS Unique Bold" charset="0"/>
              </a:defRPr>
            </a:lvl1pPr>
          </a:lstStyle>
          <a:p>
            <a:pPr>
              <a:spcBef>
                <a:spcPts val="0"/>
              </a:spcBef>
              <a:buClr>
                <a:srgbClr val="007C4F"/>
              </a:buClr>
              <a:buSzPts val="2400"/>
            </a:pPr>
            <a:r>
              <a:rPr lang="ar-SA" dirty="0">
                <a:latin typeface="Arial" panose="020B0604020202020204" pitchFamily="34" charset="0"/>
              </a:rPr>
              <a:t>الدافع لاستخدامه:</a:t>
            </a:r>
            <a:endParaRPr lang="ar-SA" sz="2400" dirty="0">
              <a:latin typeface="Arial" panose="020B0604020202020204" pitchFamily="34" charset="0"/>
              <a:ea typeface="GE SS Unique Bold" panose="020A0503020102020204" pitchFamily="18" charset="-78"/>
              <a:sym typeface="Calibri"/>
            </a:endParaRPr>
          </a:p>
        </p:txBody>
      </p:sp>
      <p:sp>
        <p:nvSpPr>
          <p:cNvPr id="14" name="Rounded Rectangle 13"/>
          <p:cNvSpPr/>
          <p:nvPr/>
        </p:nvSpPr>
        <p:spPr>
          <a:xfrm>
            <a:off x="9710677" y="1646574"/>
            <a:ext cx="2855695" cy="142875"/>
          </a:xfrm>
          <a:prstGeom prst="roundRect">
            <a:avLst/>
          </a:prstGeom>
          <a:solidFill>
            <a:srgbClr val="9F9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436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79;p27">
            <a:extLst>
              <a:ext uri="{FF2B5EF4-FFF2-40B4-BE49-F238E27FC236}">
                <a16:creationId xmlns:a16="http://schemas.microsoft.com/office/drawing/2014/main" id="{1057BE8E-060F-5E44-B8BF-795508182778}"/>
              </a:ext>
            </a:extLst>
          </p:cNvPr>
          <p:cNvSpPr txBox="1">
            <a:spLocks/>
          </p:cNvSpPr>
          <p:nvPr/>
        </p:nvSpPr>
        <p:spPr>
          <a:xfrm>
            <a:off x="1552756" y="992551"/>
            <a:ext cx="10214130" cy="541584"/>
          </a:xfrm>
          <a:prstGeom prst="rect">
            <a:avLst/>
          </a:prstGeom>
          <a:noFill/>
          <a:ln>
            <a:noFill/>
          </a:ln>
        </p:spPr>
        <p:txBody>
          <a:bodyPr spcFirstLastPara="1" wrap="square" lIns="91425" tIns="45700" rIns="91425" bIns="45700" anchor="t" anchorCtr="0">
            <a:noAutofit/>
          </a:bodyPr>
          <a:lstStyle>
            <a:lvl1pPr algn="r" defTabSz="914400" rtl="1" eaLnBrk="1" latinLnBrk="0" hangingPunct="1">
              <a:lnSpc>
                <a:spcPct val="90000"/>
              </a:lnSpc>
              <a:spcBef>
                <a:spcPct val="0"/>
              </a:spcBef>
              <a:buNone/>
              <a:defRPr sz="3600" b="1" i="0" kern="1200">
                <a:solidFill>
                  <a:srgbClr val="1B8654"/>
                </a:solidFill>
                <a:latin typeface="GE SS Unique Bold" charset="0"/>
                <a:ea typeface="GE SS Unique Bold" charset="0"/>
                <a:cs typeface="GE SS Unique Bold" charset="0"/>
              </a:defRPr>
            </a:lvl1pPr>
          </a:lstStyle>
          <a:p>
            <a:pPr>
              <a:spcBef>
                <a:spcPts val="0"/>
              </a:spcBef>
              <a:buClr>
                <a:srgbClr val="007C4F"/>
              </a:buClr>
              <a:buSzPts val="2400"/>
              <a:buFont typeface="Calibri"/>
              <a:buNone/>
            </a:pPr>
            <a:r>
              <a:rPr lang="ar-SA" sz="3600" b="1" dirty="0">
                <a:latin typeface="GE SS Unique Bold" panose="020A0503020102020204" pitchFamily="18" charset="-78"/>
                <a:ea typeface="GE SS Unique Bold" panose="020A0503020102020204" pitchFamily="18" charset="-78"/>
                <a:cs typeface="GE SS Unique Bold" panose="020A0503020102020204" pitchFamily="18" charset="-78"/>
              </a:rPr>
              <a:t>أنواع الطرح في الإعلام:</a:t>
            </a:r>
            <a:endParaRPr lang="ar-SA" sz="2400" dirty="0">
              <a:latin typeface="GE SS Unique Bold" panose="020A0503020102020204" pitchFamily="18" charset="-78"/>
              <a:ea typeface="GE SS Unique Bold" panose="020A0503020102020204" pitchFamily="18" charset="-78"/>
              <a:cs typeface="GE SS Unique Bold" panose="020A0503020102020204" pitchFamily="18" charset="-78"/>
              <a:sym typeface="Calibri"/>
            </a:endParaRPr>
          </a:p>
        </p:txBody>
      </p:sp>
      <p:sp>
        <p:nvSpPr>
          <p:cNvPr id="4" name="Rounded Rectangle 3"/>
          <p:cNvSpPr/>
          <p:nvPr/>
        </p:nvSpPr>
        <p:spPr>
          <a:xfrm>
            <a:off x="9710677" y="1613121"/>
            <a:ext cx="2855695" cy="142875"/>
          </a:xfrm>
          <a:prstGeom prst="roundRect">
            <a:avLst/>
          </a:prstGeom>
          <a:solidFill>
            <a:srgbClr val="9F9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8992747" y="2618105"/>
            <a:ext cx="1043351" cy="1043351"/>
          </a:xfrm>
          <a:prstGeom prst="ellipse">
            <a:avLst/>
          </a:prstGeom>
          <a:solidFill>
            <a:srgbClr val="EDE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616470" y="2618105"/>
            <a:ext cx="1043351" cy="1043351"/>
          </a:xfrm>
          <a:prstGeom prst="ellipse">
            <a:avLst/>
          </a:prstGeom>
          <a:solidFill>
            <a:srgbClr val="EDE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977455" y="2618104"/>
            <a:ext cx="1043351" cy="1043351"/>
          </a:xfrm>
          <a:prstGeom prst="ellipse">
            <a:avLst/>
          </a:prstGeom>
          <a:solidFill>
            <a:srgbClr val="EDE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303193" y="4061737"/>
            <a:ext cx="2422458" cy="800219"/>
          </a:xfrm>
          <a:prstGeom prst="rect">
            <a:avLst/>
          </a:prstGeom>
        </p:spPr>
        <p:txBody>
          <a:bodyPr wrap="none">
            <a:spAutoFit/>
          </a:bodyPr>
          <a:lstStyle/>
          <a:p>
            <a:pPr algn="ctr" rtl="1"/>
            <a:r>
              <a:rPr lang="ar-SA" sz="2800" b="1" dirty="0">
                <a:solidFill>
                  <a:schemeClr val="bg1">
                    <a:lumMod val="50000"/>
                  </a:schemeClr>
                </a:solidFill>
                <a:latin typeface="GE SS Unique Bold" panose="020A0503020102020204" pitchFamily="18" charset="-78"/>
                <a:ea typeface="GE SS Unique Bold" panose="020A0503020102020204" pitchFamily="18" charset="-78"/>
                <a:cs typeface="GE SS Unique Bold" panose="020A0503020102020204" pitchFamily="18" charset="-78"/>
              </a:rPr>
              <a:t>مختص</a:t>
            </a:r>
            <a:r>
              <a:rPr lang="ar-SA" b="1" dirty="0">
                <a:solidFill>
                  <a:schemeClr val="bg1">
                    <a:lumMod val="50000"/>
                  </a:schemeClr>
                </a:solidFill>
                <a:latin typeface="GE SS Unique Bold" panose="020A0503020102020204" pitchFamily="18" charset="-78"/>
                <a:ea typeface="GE SS Unique Bold" panose="020A0503020102020204" pitchFamily="18" charset="-78"/>
                <a:cs typeface="GE SS Unique Bold" panose="020A0503020102020204" pitchFamily="18" charset="-78"/>
              </a:rPr>
              <a:t> </a:t>
            </a:r>
            <a:endParaRPr lang="en-US" b="1" dirty="0">
              <a:solidFill>
                <a:schemeClr val="bg1">
                  <a:lumMod val="50000"/>
                </a:schemeClr>
              </a:solidFill>
              <a:latin typeface="GE SS Unique Bold" panose="020A0503020102020204" pitchFamily="18" charset="-78"/>
              <a:ea typeface="GE SS Unique Bold" panose="020A0503020102020204" pitchFamily="18" charset="-78"/>
              <a:cs typeface="GE SS Unique Bold" panose="020A0503020102020204" pitchFamily="18" charset="-78"/>
            </a:endParaRPr>
          </a:p>
          <a:p>
            <a:pPr algn="ctr" rtl="1"/>
            <a:r>
              <a:rPr lang="ar-SA" b="1" dirty="0">
                <a:solidFill>
                  <a:schemeClr val="bg1">
                    <a:lumMod val="50000"/>
                  </a:schemeClr>
                </a:solidFill>
                <a:latin typeface="GE SS Unique Bold" panose="020A0503020102020204" pitchFamily="18" charset="-78"/>
                <a:ea typeface="GE SS Unique Bold" panose="020A0503020102020204" pitchFamily="18" charset="-78"/>
                <a:cs typeface="GE SS Unique Bold" panose="020A0503020102020204" pitchFamily="18" charset="-78"/>
              </a:rPr>
              <a:t>( محدث – غير محدث)</a:t>
            </a:r>
          </a:p>
        </p:txBody>
      </p:sp>
      <p:sp>
        <p:nvSpPr>
          <p:cNvPr id="9" name="Rectangle 8"/>
          <p:cNvSpPr/>
          <p:nvPr/>
        </p:nvSpPr>
        <p:spPr>
          <a:xfrm>
            <a:off x="4989433" y="4056530"/>
            <a:ext cx="2297424" cy="800219"/>
          </a:xfrm>
          <a:prstGeom prst="rect">
            <a:avLst/>
          </a:prstGeom>
        </p:spPr>
        <p:txBody>
          <a:bodyPr wrap="none">
            <a:spAutoFit/>
          </a:bodyPr>
          <a:lstStyle/>
          <a:p>
            <a:pPr algn="ctr" rtl="1"/>
            <a:r>
              <a:rPr lang="ar-SA" sz="2800" b="1" dirty="0">
                <a:solidFill>
                  <a:schemeClr val="bg1">
                    <a:lumMod val="50000"/>
                  </a:schemeClr>
                </a:solidFill>
                <a:latin typeface="GE SS Unique Bold" panose="020A0503020102020204" pitchFamily="18" charset="-78"/>
                <a:ea typeface="GE SS Unique Bold" panose="020A0503020102020204" pitchFamily="18" charset="-78"/>
                <a:cs typeface="GE SS Unique Bold" panose="020A0503020102020204" pitchFamily="18" charset="-78"/>
              </a:rPr>
              <a:t>مطلع</a:t>
            </a:r>
            <a:endParaRPr lang="en-US" sz="2800" b="1" dirty="0">
              <a:solidFill>
                <a:schemeClr val="bg1">
                  <a:lumMod val="50000"/>
                </a:schemeClr>
              </a:solidFill>
              <a:latin typeface="GE SS Unique Bold" panose="020A0503020102020204" pitchFamily="18" charset="-78"/>
              <a:ea typeface="GE SS Unique Bold" panose="020A0503020102020204" pitchFamily="18" charset="-78"/>
              <a:cs typeface="GE SS Unique Bold" panose="020A0503020102020204" pitchFamily="18" charset="-78"/>
            </a:endParaRPr>
          </a:p>
          <a:p>
            <a:pPr algn="r" rtl="1"/>
            <a:r>
              <a:rPr lang="ar-SA" b="1" dirty="0">
                <a:solidFill>
                  <a:schemeClr val="bg1">
                    <a:lumMod val="50000"/>
                  </a:schemeClr>
                </a:solidFill>
                <a:latin typeface="GE SS Unique Bold" panose="020A0503020102020204" pitchFamily="18" charset="-78"/>
                <a:ea typeface="GE SS Unique Bold" panose="020A0503020102020204" pitchFamily="18" charset="-78"/>
                <a:cs typeface="GE SS Unique Bold" panose="020A0503020102020204" pitchFamily="18" charset="-78"/>
              </a:rPr>
              <a:t>( مثقف – غير مثقف)</a:t>
            </a:r>
          </a:p>
        </p:txBody>
      </p:sp>
      <p:sp>
        <p:nvSpPr>
          <p:cNvPr id="10" name="Rectangle 9"/>
          <p:cNvSpPr/>
          <p:nvPr/>
        </p:nvSpPr>
        <p:spPr>
          <a:xfrm>
            <a:off x="1305534" y="3963603"/>
            <a:ext cx="2387192" cy="800219"/>
          </a:xfrm>
          <a:prstGeom prst="rect">
            <a:avLst/>
          </a:prstGeom>
        </p:spPr>
        <p:txBody>
          <a:bodyPr wrap="none">
            <a:spAutoFit/>
          </a:bodyPr>
          <a:lstStyle/>
          <a:p>
            <a:pPr algn="ctr" rtl="1"/>
            <a:r>
              <a:rPr lang="ar-SA" sz="2800" b="1" dirty="0">
                <a:solidFill>
                  <a:schemeClr val="bg1">
                    <a:lumMod val="50000"/>
                  </a:schemeClr>
                </a:solidFill>
                <a:latin typeface="GE SS Unique Bold" panose="020A0503020102020204" pitchFamily="18" charset="-78"/>
                <a:ea typeface="GE SS Unique Bold" panose="020A0503020102020204" pitchFamily="18" charset="-78"/>
                <a:cs typeface="GE SS Unique Bold" panose="020A0503020102020204" pitchFamily="18" charset="-78"/>
              </a:rPr>
              <a:t>عشوائي</a:t>
            </a:r>
            <a:endParaRPr lang="en-US" sz="2800" b="1" dirty="0">
              <a:solidFill>
                <a:schemeClr val="bg1">
                  <a:lumMod val="50000"/>
                </a:schemeClr>
              </a:solidFill>
              <a:latin typeface="GE SS Unique Bold" panose="020A0503020102020204" pitchFamily="18" charset="-78"/>
              <a:ea typeface="GE SS Unique Bold" panose="020A0503020102020204" pitchFamily="18" charset="-78"/>
              <a:cs typeface="GE SS Unique Bold" panose="020A0503020102020204" pitchFamily="18" charset="-78"/>
            </a:endParaRPr>
          </a:p>
          <a:p>
            <a:pPr algn="r" rtl="1"/>
            <a:r>
              <a:rPr lang="ar-SA" b="1" dirty="0">
                <a:solidFill>
                  <a:schemeClr val="bg1">
                    <a:lumMod val="50000"/>
                  </a:schemeClr>
                </a:solidFill>
                <a:latin typeface="GE SS Unique Bold" panose="020A0503020102020204" pitchFamily="18" charset="-78"/>
                <a:ea typeface="GE SS Unique Bold" panose="020A0503020102020204" pitchFamily="18" charset="-78"/>
                <a:cs typeface="GE SS Unique Bold" panose="020A0503020102020204" pitchFamily="18" charset="-78"/>
              </a:rPr>
              <a:t>( لا مختص ولا مطلع )</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9686" y="2718887"/>
            <a:ext cx="749471" cy="749471"/>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8178" y="2786615"/>
            <a:ext cx="538798" cy="681744"/>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3399" y="2843562"/>
            <a:ext cx="679602" cy="624796"/>
          </a:xfrm>
          <a:prstGeom prst="rect">
            <a:avLst/>
          </a:prstGeom>
        </p:spPr>
      </p:pic>
    </p:spTree>
    <p:extLst>
      <p:ext uri="{BB962C8B-B14F-4D97-AF65-F5344CB8AC3E}">
        <p14:creationId xmlns:p14="http://schemas.microsoft.com/office/powerpoint/2010/main" val="127063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5"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descr="صورة تحتوي على لقطة شاشة, رسوم متحركة, شخص, داخلي&#10;&#10;تم إنشاء الوصف تلقائياً">
            <a:extLst>
              <a:ext uri="{FF2B5EF4-FFF2-40B4-BE49-F238E27FC236}">
                <a16:creationId xmlns:a16="http://schemas.microsoft.com/office/drawing/2014/main" id="{BAA241CB-E6C4-475E-1A02-91F012802BBC}"/>
              </a:ext>
            </a:extLst>
          </p:cNvPr>
          <p:cNvPicPr>
            <a:picLocks noGrp="1" noChangeAspect="1"/>
          </p:cNvPicPr>
          <p:nvPr>
            <p:ph idx="1"/>
          </p:nvPr>
        </p:nvPicPr>
        <p:blipFill>
          <a:blip r:embed="rId2"/>
          <a:stretch>
            <a:fillRect/>
          </a:stretch>
        </p:blipFill>
        <p:spPr>
          <a:xfrm>
            <a:off x="-5953" y="0"/>
            <a:ext cx="12197953" cy="6858000"/>
          </a:xfrm>
        </p:spPr>
      </p:pic>
    </p:spTree>
    <p:extLst>
      <p:ext uri="{BB962C8B-B14F-4D97-AF65-F5344CB8AC3E}">
        <p14:creationId xmlns:p14="http://schemas.microsoft.com/office/powerpoint/2010/main" val="2995043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descr="صورة تحتوي على نص, لقطة شاشة, الشعاب المرجانية, ملصق&#10;&#10;تم إنشاء الوصف تلقائياً">
            <a:extLst>
              <a:ext uri="{FF2B5EF4-FFF2-40B4-BE49-F238E27FC236}">
                <a16:creationId xmlns:a16="http://schemas.microsoft.com/office/drawing/2014/main" id="{F43BEFBA-DC4D-CE58-52B1-DDC97984F8DB}"/>
              </a:ext>
            </a:extLst>
          </p:cNvPr>
          <p:cNvPicPr>
            <a:picLocks noGrp="1" noChangeAspect="1"/>
          </p:cNvPicPr>
          <p:nvPr>
            <p:ph idx="1"/>
          </p:nvPr>
        </p:nvPicPr>
        <p:blipFill>
          <a:blip r:embed="rId2"/>
          <a:stretch>
            <a:fillRect/>
          </a:stretch>
        </p:blipFill>
        <p:spPr>
          <a:xfrm>
            <a:off x="0" y="0"/>
            <a:ext cx="12246145" cy="6888456"/>
          </a:xfrm>
        </p:spPr>
      </p:pic>
    </p:spTree>
    <p:extLst>
      <p:ext uri="{BB962C8B-B14F-4D97-AF65-F5344CB8AC3E}">
        <p14:creationId xmlns:p14="http://schemas.microsoft.com/office/powerpoint/2010/main" val="347538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8619201"/>
          </a:xfrm>
          <a:prstGeom prst="rect">
            <a:avLst/>
          </a:prstGeom>
        </p:spPr>
      </p:pic>
      <p:sp>
        <p:nvSpPr>
          <p:cNvPr id="2" name="Google Shape;179;p27">
            <a:extLst>
              <a:ext uri="{FF2B5EF4-FFF2-40B4-BE49-F238E27FC236}">
                <a16:creationId xmlns:a16="http://schemas.microsoft.com/office/drawing/2014/main" id="{1057BE8E-060F-5E44-B8BF-795508182778}"/>
              </a:ext>
            </a:extLst>
          </p:cNvPr>
          <p:cNvSpPr txBox="1">
            <a:spLocks/>
          </p:cNvSpPr>
          <p:nvPr/>
        </p:nvSpPr>
        <p:spPr>
          <a:xfrm>
            <a:off x="1552756" y="1094649"/>
            <a:ext cx="10214130" cy="541584"/>
          </a:xfrm>
          <a:prstGeom prst="rect">
            <a:avLst/>
          </a:prstGeom>
          <a:noFill/>
          <a:ln>
            <a:noFill/>
          </a:ln>
        </p:spPr>
        <p:txBody>
          <a:bodyPr spcFirstLastPara="1" wrap="square" lIns="91425" tIns="45700" rIns="91425" bIns="45700" anchor="t" anchorCtr="0">
            <a:noAutofit/>
          </a:bodyPr>
          <a:lstStyle>
            <a:lvl1pPr algn="r" defTabSz="914400" rtl="1" eaLnBrk="1" latinLnBrk="0" hangingPunct="1">
              <a:lnSpc>
                <a:spcPct val="90000"/>
              </a:lnSpc>
              <a:spcBef>
                <a:spcPct val="0"/>
              </a:spcBef>
              <a:buNone/>
              <a:defRPr sz="3600" b="1" i="0" kern="1200">
                <a:solidFill>
                  <a:srgbClr val="1B8654"/>
                </a:solidFill>
                <a:latin typeface="GE SS Unique Bold" charset="0"/>
                <a:ea typeface="GE SS Unique Bold" charset="0"/>
                <a:cs typeface="GE SS Unique Bold" charset="0"/>
              </a:defRPr>
            </a:lvl1pPr>
          </a:lstStyle>
          <a:p>
            <a:pPr>
              <a:spcBef>
                <a:spcPts val="0"/>
              </a:spcBef>
              <a:buClr>
                <a:srgbClr val="007C4F"/>
              </a:buClr>
              <a:buSzPts val="2400"/>
              <a:buFont typeface="Calibri"/>
              <a:buNone/>
            </a:pPr>
            <a:r>
              <a:rPr lang="ar-SA" sz="3600" b="1" dirty="0">
                <a:solidFill>
                  <a:srgbClr val="FFFFFF"/>
                </a:solidFill>
                <a:latin typeface="GE SS Unique Bold" panose="020A0503020102020204" pitchFamily="18" charset="-78"/>
                <a:ea typeface="GE SS Unique Bold" panose="020A0503020102020204" pitchFamily="18" charset="-78"/>
                <a:cs typeface="GE SS Unique Bold" panose="020A0503020102020204" pitchFamily="18" charset="-78"/>
              </a:rPr>
              <a:t>نقاط تحتاج للانتباه عند </a:t>
            </a:r>
            <a:endParaRPr lang="en-US" sz="3600" b="1" dirty="0">
              <a:solidFill>
                <a:srgbClr val="FFFFFF"/>
              </a:solidFill>
              <a:latin typeface="GE SS Unique Bold" panose="020A0503020102020204" pitchFamily="18" charset="-78"/>
              <a:ea typeface="GE SS Unique Bold" panose="020A0503020102020204" pitchFamily="18" charset="-78"/>
              <a:cs typeface="GE SS Unique Bold" panose="020A0503020102020204" pitchFamily="18" charset="-78"/>
            </a:endParaRPr>
          </a:p>
          <a:p>
            <a:pPr>
              <a:spcBef>
                <a:spcPts val="0"/>
              </a:spcBef>
              <a:buClr>
                <a:srgbClr val="007C4F"/>
              </a:buClr>
              <a:buSzPts val="2400"/>
              <a:buFont typeface="Calibri"/>
              <a:buNone/>
            </a:pPr>
            <a:r>
              <a:rPr lang="ar-SA" sz="3600" b="1" dirty="0">
                <a:solidFill>
                  <a:srgbClr val="FFFFFF"/>
                </a:solidFill>
                <a:latin typeface="GE SS Unique Bold" panose="020A0503020102020204" pitchFamily="18" charset="-78"/>
                <a:ea typeface="GE SS Unique Bold" panose="020A0503020102020204" pitchFamily="18" charset="-78"/>
                <a:cs typeface="GE SS Unique Bold" panose="020A0503020102020204" pitchFamily="18" charset="-78"/>
              </a:rPr>
              <a:t>الطرح الاعلامي :</a:t>
            </a:r>
            <a:endParaRPr lang="ar-SA" sz="2400" dirty="0">
              <a:solidFill>
                <a:srgbClr val="FFFFFF"/>
              </a:solidFill>
              <a:latin typeface="GE SS Unique Bold" panose="020A0503020102020204" pitchFamily="18" charset="-78"/>
              <a:ea typeface="GE SS Unique Bold" panose="020A0503020102020204" pitchFamily="18" charset="-78"/>
              <a:cs typeface="GE SS Unique Bold" panose="020A0503020102020204" pitchFamily="18" charset="-78"/>
              <a:sym typeface="Calibri"/>
            </a:endParaRPr>
          </a:p>
        </p:txBody>
      </p:sp>
      <p:sp>
        <p:nvSpPr>
          <p:cNvPr id="6" name="TextBox 5">
            <a:extLst>
              <a:ext uri="{FF2B5EF4-FFF2-40B4-BE49-F238E27FC236}">
                <a16:creationId xmlns:a16="http://schemas.microsoft.com/office/drawing/2014/main" id="{229B35C5-B038-2670-B19F-9D877BE52DCD}"/>
              </a:ext>
            </a:extLst>
          </p:cNvPr>
          <p:cNvSpPr txBox="1"/>
          <p:nvPr/>
        </p:nvSpPr>
        <p:spPr>
          <a:xfrm>
            <a:off x="2810109" y="2666465"/>
            <a:ext cx="8843758" cy="1640834"/>
          </a:xfrm>
          <a:prstGeom prst="rect">
            <a:avLst/>
          </a:prstGeom>
          <a:noFill/>
        </p:spPr>
        <p:txBody>
          <a:bodyPr wrap="square">
            <a:spAutoFit/>
          </a:bodyPr>
          <a:lstStyle/>
          <a:p>
            <a:pPr marL="342900" indent="-342900" algn="r" rtl="1">
              <a:lnSpc>
                <a:spcPct val="150000"/>
              </a:lnSpc>
              <a:buFont typeface="Arial" panose="020B0604020202020204" pitchFamily="34" charset="0"/>
              <a:buChar char="•"/>
            </a:pPr>
            <a:r>
              <a:rPr lang="ar-SA" sz="2300" b="1" dirty="0">
                <a:solidFill>
                  <a:srgbClr val="FFFFFF"/>
                </a:solidFill>
                <a:effectLst/>
                <a:latin typeface="GE SS Unique Bold" panose="020A0503020102020204" pitchFamily="18" charset="-78"/>
                <a:ea typeface="GE SS Unique Bold" panose="020A0503020102020204" pitchFamily="18" charset="-78"/>
                <a:cs typeface="GE SS Unique Bold" panose="020A0503020102020204" pitchFamily="18" charset="-78"/>
              </a:rPr>
              <a:t>إعطاء معلومات صحيحة ومثبتة علميا</a:t>
            </a:r>
          </a:p>
          <a:p>
            <a:pPr marL="342900" indent="-342900" algn="r" rtl="1">
              <a:lnSpc>
                <a:spcPct val="150000"/>
              </a:lnSpc>
              <a:buFont typeface="Arial" panose="020B0604020202020204" pitchFamily="34" charset="0"/>
              <a:buChar char="•"/>
            </a:pPr>
            <a:r>
              <a:rPr lang="ar-SA" sz="2300" b="1" dirty="0">
                <a:solidFill>
                  <a:srgbClr val="FFFFFF"/>
                </a:solidFill>
                <a:effectLst/>
                <a:latin typeface="GE SS Unique Bold" panose="020A0503020102020204" pitchFamily="18" charset="-78"/>
                <a:ea typeface="GE SS Unique Bold" panose="020A0503020102020204" pitchFamily="18" charset="-78"/>
                <a:cs typeface="GE SS Unique Bold" panose="020A0503020102020204" pitchFamily="18" charset="-78"/>
              </a:rPr>
              <a:t>توضيح وشرح الأبعاد وراء المعلومة المذكورة</a:t>
            </a:r>
          </a:p>
          <a:p>
            <a:pPr marL="342900" indent="-342900" algn="r" rtl="1">
              <a:lnSpc>
                <a:spcPct val="150000"/>
              </a:lnSpc>
              <a:buFont typeface="Arial" panose="020B0604020202020204" pitchFamily="34" charset="0"/>
              <a:buChar char="•"/>
            </a:pPr>
            <a:r>
              <a:rPr lang="ar-SA" sz="2300" b="1" dirty="0">
                <a:solidFill>
                  <a:srgbClr val="FFFFFF"/>
                </a:solidFill>
                <a:latin typeface="GE SS Unique Bold" panose="020A0503020102020204" pitchFamily="18" charset="-78"/>
                <a:ea typeface="GE SS Unique Bold" panose="020A0503020102020204" pitchFamily="18" charset="-78"/>
                <a:cs typeface="GE SS Unique Bold" panose="020A0503020102020204" pitchFamily="18" charset="-78"/>
              </a:rPr>
              <a:t>الطرح في الوقت والمكان المناسب</a:t>
            </a:r>
          </a:p>
        </p:txBody>
      </p:sp>
      <p:sp>
        <p:nvSpPr>
          <p:cNvPr id="7" name="Rounded Rectangle 6"/>
          <p:cNvSpPr/>
          <p:nvPr/>
        </p:nvSpPr>
        <p:spPr>
          <a:xfrm>
            <a:off x="9710677" y="2148379"/>
            <a:ext cx="2855695" cy="142875"/>
          </a:xfrm>
          <a:prstGeom prst="roundRect">
            <a:avLst/>
          </a:prstGeom>
          <a:solidFill>
            <a:srgbClr val="9F9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735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4">
      <a:dk1>
        <a:srgbClr val="008654"/>
      </a:dk1>
      <a:lt1>
        <a:srgbClr val="FFFFFF"/>
      </a:lt1>
      <a:dk2>
        <a:srgbClr val="9B945E"/>
      </a:dk2>
      <a:lt2>
        <a:srgbClr val="E7E6E6"/>
      </a:lt2>
      <a:accent1>
        <a:srgbClr val="D65D21"/>
      </a:accent1>
      <a:accent2>
        <a:srgbClr val="FCB924"/>
      </a:accent2>
      <a:accent3>
        <a:srgbClr val="B60071"/>
      </a:accent3>
      <a:accent4>
        <a:srgbClr val="5A4099"/>
      </a:accent4>
      <a:accent5>
        <a:srgbClr val="A7BCBD"/>
      </a:accent5>
      <a:accent6>
        <a:srgbClr val="D4DF5E"/>
      </a:accent6>
      <a:hlink>
        <a:srgbClr val="00ABDE"/>
      </a:hlink>
      <a:folHlink>
        <a:srgbClr val="68C8C5"/>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قالب العروض التقديمية" id="{5D8A7254-EA52-B643-A372-DA76CB414DB8}" vid="{376E84A4-FA75-1349-A6C1-3851A515DC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31680</TotalTime>
  <Words>617</Words>
  <Application>Microsoft Office PowerPoint</Application>
  <PresentationFormat>شاشة عريضة</PresentationFormat>
  <Paragraphs>74</Paragraphs>
  <Slides>17</Slides>
  <Notes>0</Notes>
  <HiddenSlides>0</HiddenSlides>
  <MMClips>0</MMClips>
  <ScaleCrop>false</ScaleCrop>
  <HeadingPairs>
    <vt:vector size="4" baseType="variant">
      <vt:variant>
        <vt:lpstr>نسق</vt:lpstr>
      </vt:variant>
      <vt:variant>
        <vt:i4>1</vt:i4>
      </vt:variant>
      <vt:variant>
        <vt:lpstr>عناوين الشرائح</vt:lpstr>
      </vt:variant>
      <vt:variant>
        <vt:i4>17</vt:i4>
      </vt:variant>
    </vt:vector>
  </HeadingPairs>
  <TitlesOfParts>
    <vt:vector size="18" baseType="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شكراً لكم</vt:lpstr>
    </vt:vector>
  </TitlesOfParts>
  <Company>Ministery Of Health-SA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برنامج قياس تجربة المريض</dc:title>
  <dc:creator>Dana Fahad Aldrees</dc:creator>
  <cp:lastModifiedBy>Mohammed Alsinan</cp:lastModifiedBy>
  <cp:revision>339</cp:revision>
  <cp:lastPrinted>2020-01-05T08:48:12Z</cp:lastPrinted>
  <dcterms:created xsi:type="dcterms:W3CDTF">2019-01-20T08:32:56Z</dcterms:created>
  <dcterms:modified xsi:type="dcterms:W3CDTF">2023-06-13T10:42:11Z</dcterms:modified>
</cp:coreProperties>
</file>